
<file path=[Content_Types].xml><?xml version="1.0" encoding="utf-8"?>
<Types xmlns="http://schemas.openxmlformats.org/package/2006/content-types">
  <Default Extension="jpeg" ContentType="image/jpeg"/>
  <Default Extension="mp4" ContentType="video/mp4"/>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notesMasterIdLst>
    <p:notesMasterId r:id="rId12"/>
  </p:notesMasterIdLst>
  <p:sldIdLst>
    <p:sldId id="256" r:id="rId2"/>
    <p:sldId id="257" r:id="rId3"/>
    <p:sldId id="260" r:id="rId4"/>
    <p:sldId id="259" r:id="rId5"/>
    <p:sldId id="258"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F2CD97-3138-7874-F7B8-6189E8A972E3}" v="2" dt="2023-12-08T00:17:38.650"/>
    <p1510:client id="{24AB94EF-C065-475A-B375-530517E64359}" v="16" dt="2023-12-02T23:14:01.118"/>
    <p1510:client id="{282AED16-58C7-453D-89DD-EEA686EE5639}" v="255" dt="2023-12-02T16:35:02.848"/>
    <p1510:client id="{50772CBF-829D-3C08-8979-19FAE52B9120}" v="21" dt="2023-12-07T16:58:26.084"/>
    <p1510:client id="{5CDA4DD1-1994-EEDF-7505-5E175E691818}" v="70" dt="2023-12-02T23:45:09.605"/>
    <p1510:client id="{6A0FBD0A-076D-40B9-AA8B-062433B59C05}" v="16" dt="2023-12-12T04:15:49.187"/>
    <p1510:client id="{742F146D-1B53-BE04-5EF8-5C149A30CD68}" v="7" dt="2023-12-03T23:26:15.712"/>
    <p1510:client id="{ECB24860-E060-56BB-2334-A6395E75DFB0}" v="55" dt="2023-12-07T21:42:54.4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rran Vera Filella" userId="S::tuq68919@temple.edu::5cfc5e97-fe76-42cd-99f1-d71e4f0470b1" providerId="AD" clId="Web-{5CDA4DD1-1994-EEDF-7505-5E175E691818}"/>
    <pc:docChg chg="modSld">
      <pc:chgData name="Ferran Vera Filella" userId="S::tuq68919@temple.edu::5cfc5e97-fe76-42cd-99f1-d71e4f0470b1" providerId="AD" clId="Web-{5CDA4DD1-1994-EEDF-7505-5E175E691818}" dt="2023-12-02T23:45:08.949" v="49" actId="20577"/>
      <pc:docMkLst>
        <pc:docMk/>
      </pc:docMkLst>
      <pc:sldChg chg="addSp delSp modSp">
        <pc:chgData name="Ferran Vera Filella" userId="S::tuq68919@temple.edu::5cfc5e97-fe76-42cd-99f1-d71e4f0470b1" providerId="AD" clId="Web-{5CDA4DD1-1994-EEDF-7505-5E175E691818}" dt="2023-12-02T23:45:08.949" v="49" actId="20577"/>
        <pc:sldMkLst>
          <pc:docMk/>
          <pc:sldMk cId="2114911291" sldId="263"/>
        </pc:sldMkLst>
        <pc:spChg chg="mod">
          <ac:chgData name="Ferran Vera Filella" userId="S::tuq68919@temple.edu::5cfc5e97-fe76-42cd-99f1-d71e4f0470b1" providerId="AD" clId="Web-{5CDA4DD1-1994-EEDF-7505-5E175E691818}" dt="2023-12-02T23:44:09.804" v="19" actId="14100"/>
          <ac:spMkLst>
            <pc:docMk/>
            <pc:sldMk cId="2114911291" sldId="263"/>
            <ac:spMk id="2" creationId="{421F65E4-3E58-8561-8EC8-001AD49AC40F}"/>
          </ac:spMkLst>
        </pc:spChg>
        <pc:spChg chg="mod">
          <ac:chgData name="Ferran Vera Filella" userId="S::tuq68919@temple.edu::5cfc5e97-fe76-42cd-99f1-d71e4f0470b1" providerId="AD" clId="Web-{5CDA4DD1-1994-EEDF-7505-5E175E691818}" dt="2023-12-02T23:44:29.009" v="26" actId="14100"/>
          <ac:spMkLst>
            <pc:docMk/>
            <pc:sldMk cId="2114911291" sldId="263"/>
            <ac:spMk id="3" creationId="{4542F802-668C-86FD-234F-A39B7B2FDD68}"/>
          </ac:spMkLst>
        </pc:spChg>
        <pc:spChg chg="add mod">
          <ac:chgData name="Ferran Vera Filella" userId="S::tuq68919@temple.edu::5cfc5e97-fe76-42cd-99f1-d71e4f0470b1" providerId="AD" clId="Web-{5CDA4DD1-1994-EEDF-7505-5E175E691818}" dt="2023-12-02T23:44:35.759" v="28" actId="1076"/>
          <ac:spMkLst>
            <pc:docMk/>
            <pc:sldMk cId="2114911291" sldId="263"/>
            <ac:spMk id="5" creationId="{AC734DFF-B299-11D3-6705-CDEC444E3E95}"/>
          </ac:spMkLst>
        </pc:spChg>
        <pc:spChg chg="add del">
          <ac:chgData name="Ferran Vera Filella" userId="S::tuq68919@temple.edu::5cfc5e97-fe76-42cd-99f1-d71e4f0470b1" providerId="AD" clId="Web-{5CDA4DD1-1994-EEDF-7505-5E175E691818}" dt="2023-12-02T23:43:43.396" v="16"/>
          <ac:spMkLst>
            <pc:docMk/>
            <pc:sldMk cId="2114911291" sldId="263"/>
            <ac:spMk id="6" creationId="{B2B87779-F9DA-54D1-BFCC-7DBC1FA33961}"/>
          </ac:spMkLst>
        </pc:spChg>
        <pc:spChg chg="add mod">
          <ac:chgData name="Ferran Vera Filella" userId="S::tuq68919@temple.edu::5cfc5e97-fe76-42cd-99f1-d71e4f0470b1" providerId="AD" clId="Web-{5CDA4DD1-1994-EEDF-7505-5E175E691818}" dt="2023-12-02T23:45:08.949" v="49" actId="20577"/>
          <ac:spMkLst>
            <pc:docMk/>
            <pc:sldMk cId="2114911291" sldId="263"/>
            <ac:spMk id="8" creationId="{9FF7F760-8F87-5360-89AD-8DD13C38618C}"/>
          </ac:spMkLst>
        </pc:spChg>
        <pc:picChg chg="add mod">
          <ac:chgData name="Ferran Vera Filella" userId="S::tuq68919@temple.edu::5cfc5e97-fe76-42cd-99f1-d71e4f0470b1" providerId="AD" clId="Web-{5CDA4DD1-1994-EEDF-7505-5E175E691818}" dt="2023-12-02T23:44:36.947" v="29" actId="1076"/>
          <ac:picMkLst>
            <pc:docMk/>
            <pc:sldMk cId="2114911291" sldId="263"/>
            <ac:picMk id="4" creationId="{40DE5650-C1D3-D40E-EFD4-31792B153AB2}"/>
          </ac:picMkLst>
        </pc:picChg>
        <pc:picChg chg="add mod">
          <ac:chgData name="Ferran Vera Filella" userId="S::tuq68919@temple.edu::5cfc5e97-fe76-42cd-99f1-d71e4f0470b1" providerId="AD" clId="Web-{5CDA4DD1-1994-EEDF-7505-5E175E691818}" dt="2023-12-02T23:44:42.431" v="31" actId="1076"/>
          <ac:picMkLst>
            <pc:docMk/>
            <pc:sldMk cId="2114911291" sldId="263"/>
            <ac:picMk id="7" creationId="{8B2A7E8C-C833-9A05-FCE0-FBB7DE0CDCCD}"/>
          </ac:picMkLst>
        </pc:picChg>
      </pc:sldChg>
    </pc:docChg>
  </pc:docChgLst>
  <pc:docChgLst>
    <pc:chgData name="Ferran Vera Filella" userId="S::tuq68919@temple.edu::5cfc5e97-fe76-42cd-99f1-d71e4f0470b1" providerId="AD" clId="Web-{6A0FBD0A-076D-40B9-AA8B-062433B59C05}"/>
    <pc:docChg chg="modSld">
      <pc:chgData name="Ferran Vera Filella" userId="S::tuq68919@temple.edu::5cfc5e97-fe76-42cd-99f1-d71e4f0470b1" providerId="AD" clId="Web-{6A0FBD0A-076D-40B9-AA8B-062433B59C05}" dt="2023-12-12T04:15:49.187" v="8" actId="1076"/>
      <pc:docMkLst>
        <pc:docMk/>
      </pc:docMkLst>
      <pc:sldChg chg="addSp delSp modSp">
        <pc:chgData name="Ferran Vera Filella" userId="S::tuq68919@temple.edu::5cfc5e97-fe76-42cd-99f1-d71e4f0470b1" providerId="AD" clId="Web-{6A0FBD0A-076D-40B9-AA8B-062433B59C05}" dt="2023-12-12T04:15:49.187" v="8" actId="1076"/>
        <pc:sldMkLst>
          <pc:docMk/>
          <pc:sldMk cId="2114911291" sldId="263"/>
        </pc:sldMkLst>
        <pc:spChg chg="mod">
          <ac:chgData name="Ferran Vera Filella" userId="S::tuq68919@temple.edu::5cfc5e97-fe76-42cd-99f1-d71e4f0470b1" providerId="AD" clId="Web-{6A0FBD0A-076D-40B9-AA8B-062433B59C05}" dt="2023-12-12T04:15:14.702" v="3" actId="20577"/>
          <ac:spMkLst>
            <pc:docMk/>
            <pc:sldMk cId="2114911291" sldId="263"/>
            <ac:spMk id="8" creationId="{9FF7F760-8F87-5360-89AD-8DD13C38618C}"/>
          </ac:spMkLst>
        </pc:spChg>
        <pc:picChg chg="mod">
          <ac:chgData name="Ferran Vera Filella" userId="S::tuq68919@temple.edu::5cfc5e97-fe76-42cd-99f1-d71e4f0470b1" providerId="AD" clId="Web-{6A0FBD0A-076D-40B9-AA8B-062433B59C05}" dt="2023-12-12T04:15:49.187" v="8" actId="1076"/>
          <ac:picMkLst>
            <pc:docMk/>
            <pc:sldMk cId="2114911291" sldId="263"/>
            <ac:picMk id="4" creationId="{40DE5650-C1D3-D40E-EFD4-31792B153AB2}"/>
          </ac:picMkLst>
        </pc:picChg>
        <pc:picChg chg="del">
          <ac:chgData name="Ferran Vera Filella" userId="S::tuq68919@temple.edu::5cfc5e97-fe76-42cd-99f1-d71e4f0470b1" providerId="AD" clId="Web-{6A0FBD0A-076D-40B9-AA8B-062433B59C05}" dt="2023-12-12T04:15:16.874" v="4"/>
          <ac:picMkLst>
            <pc:docMk/>
            <pc:sldMk cId="2114911291" sldId="263"/>
            <ac:picMk id="7" creationId="{8B2A7E8C-C833-9A05-FCE0-FBB7DE0CDCCD}"/>
          </ac:picMkLst>
        </pc:picChg>
        <pc:picChg chg="add mod">
          <ac:chgData name="Ferran Vera Filella" userId="S::tuq68919@temple.edu::5cfc5e97-fe76-42cd-99f1-d71e4f0470b1" providerId="AD" clId="Web-{6A0FBD0A-076D-40B9-AA8B-062433B59C05}" dt="2023-12-12T04:15:46.921" v="7" actId="1076"/>
          <ac:picMkLst>
            <pc:docMk/>
            <pc:sldMk cId="2114911291" sldId="263"/>
            <ac:picMk id="9" creationId="{34110B25-E8FE-B05F-7165-6FFD28E35974}"/>
          </ac:picMkLst>
        </pc:picChg>
      </pc:sldChg>
    </pc:docChg>
  </pc:docChgLst>
  <pc:docChgLst>
    <pc:chgData name="Ferran Vera Filella" userId="S::tuq68919@temple.edu::5cfc5e97-fe76-42cd-99f1-d71e4f0470b1" providerId="AD" clId="Web-{50772CBF-829D-3C08-8979-19FAE52B9120}"/>
    <pc:docChg chg="modSld">
      <pc:chgData name="Ferran Vera Filella" userId="S::tuq68919@temple.edu::5cfc5e97-fe76-42cd-99f1-d71e4f0470b1" providerId="AD" clId="Web-{50772CBF-829D-3C08-8979-19FAE52B9120}" dt="2023-12-07T16:58:26.662" v="69"/>
      <pc:docMkLst>
        <pc:docMk/>
      </pc:docMkLst>
      <pc:sldChg chg="modSp modNotes">
        <pc:chgData name="Ferran Vera Filella" userId="S::tuq68919@temple.edu::5cfc5e97-fe76-42cd-99f1-d71e4f0470b1" providerId="AD" clId="Web-{50772CBF-829D-3C08-8979-19FAE52B9120}" dt="2023-12-07T16:58:26.662" v="69"/>
        <pc:sldMkLst>
          <pc:docMk/>
          <pc:sldMk cId="185737380" sldId="257"/>
        </pc:sldMkLst>
        <pc:spChg chg="mod">
          <ac:chgData name="Ferran Vera Filella" userId="S::tuq68919@temple.edu::5cfc5e97-fe76-42cd-99f1-d71e4f0470b1" providerId="AD" clId="Web-{50772CBF-829D-3C08-8979-19FAE52B9120}" dt="2023-12-07T16:58:24.459" v="67" actId="20577"/>
          <ac:spMkLst>
            <pc:docMk/>
            <pc:sldMk cId="185737380" sldId="257"/>
            <ac:spMk id="3" creationId="{52DBA26F-4CFF-DBB7-9D3E-E14A67835210}"/>
          </ac:spMkLst>
        </pc:spChg>
      </pc:sldChg>
      <pc:sldChg chg="modNotes">
        <pc:chgData name="Ferran Vera Filella" userId="S::tuq68919@temple.edu::5cfc5e97-fe76-42cd-99f1-d71e4f0470b1" providerId="AD" clId="Web-{50772CBF-829D-3C08-8979-19FAE52B9120}" dt="2023-12-07T16:34:01.290" v="25"/>
        <pc:sldMkLst>
          <pc:docMk/>
          <pc:sldMk cId="834438690" sldId="258"/>
        </pc:sldMkLst>
      </pc:sldChg>
      <pc:sldChg chg="modNotes">
        <pc:chgData name="Ferran Vera Filella" userId="S::tuq68919@temple.edu::5cfc5e97-fe76-42cd-99f1-d71e4f0470b1" providerId="AD" clId="Web-{50772CBF-829D-3C08-8979-19FAE52B9120}" dt="2023-12-07T16:36:59.498" v="29"/>
        <pc:sldMkLst>
          <pc:docMk/>
          <pc:sldMk cId="3051241481" sldId="259"/>
        </pc:sldMkLst>
      </pc:sldChg>
      <pc:sldChg chg="modNotes">
        <pc:chgData name="Ferran Vera Filella" userId="S::tuq68919@temple.edu::5cfc5e97-fe76-42cd-99f1-d71e4f0470b1" providerId="AD" clId="Web-{50772CBF-829D-3C08-8979-19FAE52B9120}" dt="2023-12-07T16:40:14.145" v="31"/>
        <pc:sldMkLst>
          <pc:docMk/>
          <pc:sldMk cId="2123127733" sldId="261"/>
        </pc:sldMkLst>
      </pc:sldChg>
      <pc:sldChg chg="modNotes">
        <pc:chgData name="Ferran Vera Filella" userId="S::tuq68919@temple.edu::5cfc5e97-fe76-42cd-99f1-d71e4f0470b1" providerId="AD" clId="Web-{50772CBF-829D-3C08-8979-19FAE52B9120}" dt="2023-12-07T16:41:27.397" v="46"/>
        <pc:sldMkLst>
          <pc:docMk/>
          <pc:sldMk cId="1662195654" sldId="262"/>
        </pc:sldMkLst>
      </pc:sldChg>
      <pc:sldChg chg="modSp modNotes">
        <pc:chgData name="Ferran Vera Filella" userId="S::tuq68919@temple.edu::5cfc5e97-fe76-42cd-99f1-d71e4f0470b1" providerId="AD" clId="Web-{50772CBF-829D-3C08-8979-19FAE52B9120}" dt="2023-12-07T16:47:21.486" v="62"/>
        <pc:sldMkLst>
          <pc:docMk/>
          <pc:sldMk cId="2114911291" sldId="263"/>
        </pc:sldMkLst>
        <pc:spChg chg="mod">
          <ac:chgData name="Ferran Vera Filella" userId="S::tuq68919@temple.edu::5cfc5e97-fe76-42cd-99f1-d71e4f0470b1" providerId="AD" clId="Web-{50772CBF-829D-3C08-8979-19FAE52B9120}" dt="2023-12-07T16:44:04.370" v="56" actId="20577"/>
          <ac:spMkLst>
            <pc:docMk/>
            <pc:sldMk cId="2114911291" sldId="263"/>
            <ac:spMk id="3" creationId="{4542F802-668C-86FD-234F-A39B7B2FDD68}"/>
          </ac:spMkLst>
        </pc:spChg>
      </pc:sldChg>
    </pc:docChg>
  </pc:docChgLst>
  <pc:docChgLst>
    <pc:chgData name="Ferran Vera Filella" userId="S::tuq68919@temple.edu::5cfc5e97-fe76-42cd-99f1-d71e4f0470b1" providerId="AD" clId="Web-{282AED16-58C7-453D-89DD-EEA686EE5639}"/>
    <pc:docChg chg="addSld modSld addMainMaster delMainMaster">
      <pc:chgData name="Ferran Vera Filella" userId="S::tuq68919@temple.edu::5cfc5e97-fe76-42cd-99f1-d71e4f0470b1" providerId="AD" clId="Web-{282AED16-58C7-453D-89DD-EEA686EE5639}" dt="2023-12-02T16:35:02.848" v="261"/>
      <pc:docMkLst>
        <pc:docMk/>
      </pc:docMkLst>
      <pc:sldChg chg="addSp delSp modSp mod setBg modClrScheme chgLayout">
        <pc:chgData name="Ferran Vera Filella" userId="S::tuq68919@temple.edu::5cfc5e97-fe76-42cd-99f1-d71e4f0470b1" providerId="AD" clId="Web-{282AED16-58C7-453D-89DD-EEA686EE5639}" dt="2023-12-02T15:56:48.596" v="22" actId="1076"/>
        <pc:sldMkLst>
          <pc:docMk/>
          <pc:sldMk cId="109857222" sldId="256"/>
        </pc:sldMkLst>
        <pc:spChg chg="mod">
          <ac:chgData name="Ferran Vera Filella" userId="S::tuq68919@temple.edu::5cfc5e97-fe76-42cd-99f1-d71e4f0470b1" providerId="AD" clId="Web-{282AED16-58C7-453D-89DD-EEA686EE5639}" dt="2023-12-02T15:56:39.221" v="20" actId="1076"/>
          <ac:spMkLst>
            <pc:docMk/>
            <pc:sldMk cId="109857222" sldId="256"/>
            <ac:spMk id="2" creationId="{00000000-0000-0000-0000-000000000000}"/>
          </ac:spMkLst>
        </pc:spChg>
        <pc:spChg chg="mod">
          <ac:chgData name="Ferran Vera Filella" userId="S::tuq68919@temple.edu::5cfc5e97-fe76-42cd-99f1-d71e4f0470b1" providerId="AD" clId="Web-{282AED16-58C7-453D-89DD-EEA686EE5639}" dt="2023-12-02T15:56:48.596" v="22" actId="1076"/>
          <ac:spMkLst>
            <pc:docMk/>
            <pc:sldMk cId="109857222" sldId="256"/>
            <ac:spMk id="3" creationId="{00000000-0000-0000-0000-000000000000}"/>
          </ac:spMkLst>
        </pc:spChg>
        <pc:spChg chg="add del mod">
          <ac:chgData name="Ferran Vera Filella" userId="S::tuq68919@temple.edu::5cfc5e97-fe76-42cd-99f1-d71e4f0470b1" providerId="AD" clId="Web-{282AED16-58C7-453D-89DD-EEA686EE5639}" dt="2023-12-02T15:55:01.545" v="4"/>
          <ac:spMkLst>
            <pc:docMk/>
            <pc:sldMk cId="109857222" sldId="256"/>
            <ac:spMk id="5" creationId="{B87B2838-CB9D-86D4-6282-858CC15C67EF}"/>
          </ac:spMkLst>
        </pc:spChg>
        <pc:spChg chg="add del">
          <ac:chgData name="Ferran Vera Filella" userId="S::tuq68919@temple.edu::5cfc5e97-fe76-42cd-99f1-d71e4f0470b1" providerId="AD" clId="Web-{282AED16-58C7-453D-89DD-EEA686EE5639}" dt="2023-12-02T15:56:29.205" v="19"/>
          <ac:spMkLst>
            <pc:docMk/>
            <pc:sldMk cId="109857222" sldId="256"/>
            <ac:spMk id="9" creationId="{6FA9327B-0F60-46E3-AD80-CE73838567B3}"/>
          </ac:spMkLst>
        </pc:spChg>
        <pc:spChg chg="add">
          <ac:chgData name="Ferran Vera Filella" userId="S::tuq68919@temple.edu::5cfc5e97-fe76-42cd-99f1-d71e4f0470b1" providerId="AD" clId="Web-{282AED16-58C7-453D-89DD-EEA686EE5639}" dt="2023-12-02T15:56:29.205" v="19"/>
          <ac:spMkLst>
            <pc:docMk/>
            <pc:sldMk cId="109857222" sldId="256"/>
            <ac:spMk id="16" creationId="{EF65F16F-FDE0-4516-8BCC-DDC345651807}"/>
          </ac:spMkLst>
        </pc:spChg>
        <pc:spChg chg="add">
          <ac:chgData name="Ferran Vera Filella" userId="S::tuq68919@temple.edu::5cfc5e97-fe76-42cd-99f1-d71e4f0470b1" providerId="AD" clId="Web-{282AED16-58C7-453D-89DD-EEA686EE5639}" dt="2023-12-02T15:56:29.205" v="19"/>
          <ac:spMkLst>
            <pc:docMk/>
            <pc:sldMk cId="109857222" sldId="256"/>
            <ac:spMk id="18" creationId="{D1463C87-9AF0-4790-8077-703648FA0E0D}"/>
          </ac:spMkLst>
        </pc:spChg>
        <pc:spChg chg="add">
          <ac:chgData name="Ferran Vera Filella" userId="S::tuq68919@temple.edu::5cfc5e97-fe76-42cd-99f1-d71e4f0470b1" providerId="AD" clId="Web-{282AED16-58C7-453D-89DD-EEA686EE5639}" dt="2023-12-02T15:56:29.205" v="19"/>
          <ac:spMkLst>
            <pc:docMk/>
            <pc:sldMk cId="109857222" sldId="256"/>
            <ac:spMk id="20" creationId="{6ADB23FC-861F-4A36-8A3C-BD050BACA951}"/>
          </ac:spMkLst>
        </pc:spChg>
        <pc:picChg chg="add del mod">
          <ac:chgData name="Ferran Vera Filella" userId="S::tuq68919@temple.edu::5cfc5e97-fe76-42cd-99f1-d71e4f0470b1" providerId="AD" clId="Web-{282AED16-58C7-453D-89DD-EEA686EE5639}" dt="2023-12-02T15:55:01.545" v="4"/>
          <ac:picMkLst>
            <pc:docMk/>
            <pc:sldMk cId="109857222" sldId="256"/>
            <ac:picMk id="4" creationId="{7F380CA9-8A3D-D84C-D8A1-F92549EB1A87}"/>
          </ac:picMkLst>
        </pc:picChg>
        <pc:picChg chg="add mod ord">
          <ac:chgData name="Ferran Vera Filella" userId="S::tuq68919@temple.edu::5cfc5e97-fe76-42cd-99f1-d71e4f0470b1" providerId="AD" clId="Web-{282AED16-58C7-453D-89DD-EEA686EE5639}" dt="2023-12-02T15:56:43.487" v="21" actId="1076"/>
          <ac:picMkLst>
            <pc:docMk/>
            <pc:sldMk cId="109857222" sldId="256"/>
            <ac:picMk id="6" creationId="{AC81D571-AB72-4009-0C47-350A3484FF65}"/>
          </ac:picMkLst>
        </pc:picChg>
        <pc:cxnChg chg="add del">
          <ac:chgData name="Ferran Vera Filella" userId="S::tuq68919@temple.edu::5cfc5e97-fe76-42cd-99f1-d71e4f0470b1" providerId="AD" clId="Web-{282AED16-58C7-453D-89DD-EEA686EE5639}" dt="2023-12-02T15:56:29.205" v="19"/>
          <ac:cxnSpMkLst>
            <pc:docMk/>
            <pc:sldMk cId="109857222" sldId="256"/>
            <ac:cxnSpMk id="11" creationId="{BD1C99D0-461D-4A91-81EF-CCCD798B37A1}"/>
          </ac:cxnSpMkLst>
        </pc:cxnChg>
      </pc:sldChg>
      <pc:sldChg chg="modSp new">
        <pc:chgData name="Ferran Vera Filella" userId="S::tuq68919@temple.edu::5cfc5e97-fe76-42cd-99f1-d71e4f0470b1" providerId="AD" clId="Web-{282AED16-58C7-453D-89DD-EEA686EE5639}" dt="2023-12-02T16:06:06.169" v="63" actId="20577"/>
        <pc:sldMkLst>
          <pc:docMk/>
          <pc:sldMk cId="185737380" sldId="257"/>
        </pc:sldMkLst>
        <pc:spChg chg="mod">
          <ac:chgData name="Ferran Vera Filella" userId="S::tuq68919@temple.edu::5cfc5e97-fe76-42cd-99f1-d71e4f0470b1" providerId="AD" clId="Web-{282AED16-58C7-453D-89DD-EEA686EE5639}" dt="2023-12-02T16:02:53.954" v="24" actId="20577"/>
          <ac:spMkLst>
            <pc:docMk/>
            <pc:sldMk cId="185737380" sldId="257"/>
            <ac:spMk id="2" creationId="{F9A7F8B2-F77C-BEF4-4C5E-7C1F996A10F0}"/>
          </ac:spMkLst>
        </pc:spChg>
        <pc:spChg chg="mod">
          <ac:chgData name="Ferran Vera Filella" userId="S::tuq68919@temple.edu::5cfc5e97-fe76-42cd-99f1-d71e4f0470b1" providerId="AD" clId="Web-{282AED16-58C7-453D-89DD-EEA686EE5639}" dt="2023-12-02T16:06:06.169" v="63" actId="20577"/>
          <ac:spMkLst>
            <pc:docMk/>
            <pc:sldMk cId="185737380" sldId="257"/>
            <ac:spMk id="3" creationId="{52DBA26F-4CFF-DBB7-9D3E-E14A67835210}"/>
          </ac:spMkLst>
        </pc:spChg>
      </pc:sldChg>
      <pc:sldChg chg="modSp new">
        <pc:chgData name="Ferran Vera Filella" userId="S::tuq68919@temple.edu::5cfc5e97-fe76-42cd-99f1-d71e4f0470b1" providerId="AD" clId="Web-{282AED16-58C7-453D-89DD-EEA686EE5639}" dt="2023-12-02T16:11:39.167" v="119" actId="20577"/>
        <pc:sldMkLst>
          <pc:docMk/>
          <pc:sldMk cId="834438690" sldId="258"/>
        </pc:sldMkLst>
        <pc:spChg chg="mod">
          <ac:chgData name="Ferran Vera Filella" userId="S::tuq68919@temple.edu::5cfc5e97-fe76-42cd-99f1-d71e4f0470b1" providerId="AD" clId="Web-{282AED16-58C7-453D-89DD-EEA686EE5639}" dt="2023-12-02T16:06:50.624" v="67" actId="20577"/>
          <ac:spMkLst>
            <pc:docMk/>
            <pc:sldMk cId="834438690" sldId="258"/>
            <ac:spMk id="2" creationId="{524F2839-96E9-0739-82CE-2DCC80B8C8BB}"/>
          </ac:spMkLst>
        </pc:spChg>
        <pc:spChg chg="mod">
          <ac:chgData name="Ferran Vera Filella" userId="S::tuq68919@temple.edu::5cfc5e97-fe76-42cd-99f1-d71e4f0470b1" providerId="AD" clId="Web-{282AED16-58C7-453D-89DD-EEA686EE5639}" dt="2023-12-02T16:11:39.167" v="119" actId="20577"/>
          <ac:spMkLst>
            <pc:docMk/>
            <pc:sldMk cId="834438690" sldId="258"/>
            <ac:spMk id="3" creationId="{247A10E8-29F9-CD49-5B98-0DE34C3D3E62}"/>
          </ac:spMkLst>
        </pc:spChg>
      </pc:sldChg>
      <pc:sldChg chg="modSp new modNotes">
        <pc:chgData name="Ferran Vera Filella" userId="S::tuq68919@temple.edu::5cfc5e97-fe76-42cd-99f1-d71e4f0470b1" providerId="AD" clId="Web-{282AED16-58C7-453D-89DD-EEA686EE5639}" dt="2023-12-02T16:35:00.223" v="260" actId="20577"/>
        <pc:sldMkLst>
          <pc:docMk/>
          <pc:sldMk cId="3051241481" sldId="259"/>
        </pc:sldMkLst>
        <pc:spChg chg="mod">
          <ac:chgData name="Ferran Vera Filella" userId="S::tuq68919@temple.edu::5cfc5e97-fe76-42cd-99f1-d71e4f0470b1" providerId="AD" clId="Web-{282AED16-58C7-453D-89DD-EEA686EE5639}" dt="2023-12-02T16:16:40.554" v="125" actId="20577"/>
          <ac:spMkLst>
            <pc:docMk/>
            <pc:sldMk cId="3051241481" sldId="259"/>
            <ac:spMk id="2" creationId="{55C28876-0C6B-DD9E-921F-5F01AC243F2A}"/>
          </ac:spMkLst>
        </pc:spChg>
        <pc:spChg chg="mod">
          <ac:chgData name="Ferran Vera Filella" userId="S::tuq68919@temple.edu::5cfc5e97-fe76-42cd-99f1-d71e4f0470b1" providerId="AD" clId="Web-{282AED16-58C7-453D-89DD-EEA686EE5639}" dt="2023-12-02T16:35:00.223" v="260" actId="20577"/>
          <ac:spMkLst>
            <pc:docMk/>
            <pc:sldMk cId="3051241481" sldId="259"/>
            <ac:spMk id="3" creationId="{CC416952-AD35-4CDC-133C-B5FA4E784C09}"/>
          </ac:spMkLst>
        </pc:spChg>
      </pc:sldChg>
      <pc:sldChg chg="new">
        <pc:chgData name="Ferran Vera Filella" userId="S::tuq68919@temple.edu::5cfc5e97-fe76-42cd-99f1-d71e4f0470b1" providerId="AD" clId="Web-{282AED16-58C7-453D-89DD-EEA686EE5639}" dt="2023-12-02T16:35:02.848" v="261"/>
        <pc:sldMkLst>
          <pc:docMk/>
          <pc:sldMk cId="1114573414" sldId="260"/>
        </pc:sldMkLst>
      </pc:sldChg>
      <pc:sldMasterChg chg="del delSldLayout">
        <pc:chgData name="Ferran Vera Filella" userId="S::tuq68919@temple.edu::5cfc5e97-fe76-42cd-99f1-d71e4f0470b1" providerId="AD" clId="Web-{282AED16-58C7-453D-89DD-EEA686EE5639}" dt="2023-12-02T15:55:50.063" v="5"/>
        <pc:sldMasterMkLst>
          <pc:docMk/>
          <pc:sldMasterMk cId="2460954070" sldId="2147483660"/>
        </pc:sldMasterMkLst>
        <pc:sldLayoutChg chg="del">
          <pc:chgData name="Ferran Vera Filella" userId="S::tuq68919@temple.edu::5cfc5e97-fe76-42cd-99f1-d71e4f0470b1" providerId="AD" clId="Web-{282AED16-58C7-453D-89DD-EEA686EE5639}" dt="2023-12-02T15:55:50.063" v="5"/>
          <pc:sldLayoutMkLst>
            <pc:docMk/>
            <pc:sldMasterMk cId="2460954070" sldId="2147483660"/>
            <pc:sldLayoutMk cId="2385387890" sldId="2147483661"/>
          </pc:sldLayoutMkLst>
        </pc:sldLayoutChg>
        <pc:sldLayoutChg chg="del">
          <pc:chgData name="Ferran Vera Filella" userId="S::tuq68919@temple.edu::5cfc5e97-fe76-42cd-99f1-d71e4f0470b1" providerId="AD" clId="Web-{282AED16-58C7-453D-89DD-EEA686EE5639}" dt="2023-12-02T15:55:50.063" v="5"/>
          <pc:sldLayoutMkLst>
            <pc:docMk/>
            <pc:sldMasterMk cId="2460954070" sldId="2147483660"/>
            <pc:sldLayoutMk cId="949138452" sldId="2147483662"/>
          </pc:sldLayoutMkLst>
        </pc:sldLayoutChg>
        <pc:sldLayoutChg chg="del">
          <pc:chgData name="Ferran Vera Filella" userId="S::tuq68919@temple.edu::5cfc5e97-fe76-42cd-99f1-d71e4f0470b1" providerId="AD" clId="Web-{282AED16-58C7-453D-89DD-EEA686EE5639}" dt="2023-12-02T15:55:50.063" v="5"/>
          <pc:sldLayoutMkLst>
            <pc:docMk/>
            <pc:sldMasterMk cId="2460954070" sldId="2147483660"/>
            <pc:sldLayoutMk cId="2591524520" sldId="2147483663"/>
          </pc:sldLayoutMkLst>
        </pc:sldLayoutChg>
        <pc:sldLayoutChg chg="del">
          <pc:chgData name="Ferran Vera Filella" userId="S::tuq68919@temple.edu::5cfc5e97-fe76-42cd-99f1-d71e4f0470b1" providerId="AD" clId="Web-{282AED16-58C7-453D-89DD-EEA686EE5639}" dt="2023-12-02T15:55:50.063" v="5"/>
          <pc:sldLayoutMkLst>
            <pc:docMk/>
            <pc:sldMasterMk cId="2460954070" sldId="2147483660"/>
            <pc:sldLayoutMk cId="1203092039" sldId="2147483664"/>
          </pc:sldLayoutMkLst>
        </pc:sldLayoutChg>
        <pc:sldLayoutChg chg="del">
          <pc:chgData name="Ferran Vera Filella" userId="S::tuq68919@temple.edu::5cfc5e97-fe76-42cd-99f1-d71e4f0470b1" providerId="AD" clId="Web-{282AED16-58C7-453D-89DD-EEA686EE5639}" dt="2023-12-02T15:55:50.063" v="5"/>
          <pc:sldLayoutMkLst>
            <pc:docMk/>
            <pc:sldMasterMk cId="2460954070" sldId="2147483660"/>
            <pc:sldLayoutMk cId="3733172339" sldId="2147483665"/>
          </pc:sldLayoutMkLst>
        </pc:sldLayoutChg>
        <pc:sldLayoutChg chg="del">
          <pc:chgData name="Ferran Vera Filella" userId="S::tuq68919@temple.edu::5cfc5e97-fe76-42cd-99f1-d71e4f0470b1" providerId="AD" clId="Web-{282AED16-58C7-453D-89DD-EEA686EE5639}" dt="2023-12-02T15:55:50.063" v="5"/>
          <pc:sldLayoutMkLst>
            <pc:docMk/>
            <pc:sldMasterMk cId="2460954070" sldId="2147483660"/>
            <pc:sldLayoutMk cId="3210312558" sldId="2147483666"/>
          </pc:sldLayoutMkLst>
        </pc:sldLayoutChg>
        <pc:sldLayoutChg chg="del">
          <pc:chgData name="Ferran Vera Filella" userId="S::tuq68919@temple.edu::5cfc5e97-fe76-42cd-99f1-d71e4f0470b1" providerId="AD" clId="Web-{282AED16-58C7-453D-89DD-EEA686EE5639}" dt="2023-12-02T15:55:50.063" v="5"/>
          <pc:sldLayoutMkLst>
            <pc:docMk/>
            <pc:sldMasterMk cId="2460954070" sldId="2147483660"/>
            <pc:sldLayoutMk cId="3146388984" sldId="2147483667"/>
          </pc:sldLayoutMkLst>
        </pc:sldLayoutChg>
        <pc:sldLayoutChg chg="del">
          <pc:chgData name="Ferran Vera Filella" userId="S::tuq68919@temple.edu::5cfc5e97-fe76-42cd-99f1-d71e4f0470b1" providerId="AD" clId="Web-{282AED16-58C7-453D-89DD-EEA686EE5639}" dt="2023-12-02T15:55:50.063" v="5"/>
          <pc:sldLayoutMkLst>
            <pc:docMk/>
            <pc:sldMasterMk cId="2460954070" sldId="2147483660"/>
            <pc:sldLayoutMk cId="3171841454" sldId="2147483668"/>
          </pc:sldLayoutMkLst>
        </pc:sldLayoutChg>
        <pc:sldLayoutChg chg="del">
          <pc:chgData name="Ferran Vera Filella" userId="S::tuq68919@temple.edu::5cfc5e97-fe76-42cd-99f1-d71e4f0470b1" providerId="AD" clId="Web-{282AED16-58C7-453D-89DD-EEA686EE5639}" dt="2023-12-02T15:55:50.063" v="5"/>
          <pc:sldLayoutMkLst>
            <pc:docMk/>
            <pc:sldMasterMk cId="2460954070" sldId="2147483660"/>
            <pc:sldLayoutMk cId="1718958274" sldId="2147483669"/>
          </pc:sldLayoutMkLst>
        </pc:sldLayoutChg>
        <pc:sldLayoutChg chg="del">
          <pc:chgData name="Ferran Vera Filella" userId="S::tuq68919@temple.edu::5cfc5e97-fe76-42cd-99f1-d71e4f0470b1" providerId="AD" clId="Web-{282AED16-58C7-453D-89DD-EEA686EE5639}" dt="2023-12-02T15:55:50.063" v="5"/>
          <pc:sldLayoutMkLst>
            <pc:docMk/>
            <pc:sldMasterMk cId="2460954070" sldId="2147483660"/>
            <pc:sldLayoutMk cId="2202905451" sldId="2147483670"/>
          </pc:sldLayoutMkLst>
        </pc:sldLayoutChg>
        <pc:sldLayoutChg chg="del">
          <pc:chgData name="Ferran Vera Filella" userId="S::tuq68919@temple.edu::5cfc5e97-fe76-42cd-99f1-d71e4f0470b1" providerId="AD" clId="Web-{282AED16-58C7-453D-89DD-EEA686EE5639}" dt="2023-12-02T15:55:50.063" v="5"/>
          <pc:sldLayoutMkLst>
            <pc:docMk/>
            <pc:sldMasterMk cId="2460954070" sldId="2147483660"/>
            <pc:sldLayoutMk cId="3479445657" sldId="2147483671"/>
          </pc:sldLayoutMkLst>
        </pc:sldLayoutChg>
      </pc:sldMasterChg>
      <pc:sldMasterChg chg="add addSldLayout">
        <pc:chgData name="Ferran Vera Filella" userId="S::tuq68919@temple.edu::5cfc5e97-fe76-42cd-99f1-d71e4f0470b1" providerId="AD" clId="Web-{282AED16-58C7-453D-89DD-EEA686EE5639}" dt="2023-12-02T15:55:50.063" v="5"/>
        <pc:sldMasterMkLst>
          <pc:docMk/>
          <pc:sldMasterMk cId="439533000" sldId="2147483711"/>
        </pc:sldMasterMkLst>
        <pc:sldLayoutChg chg="add">
          <pc:chgData name="Ferran Vera Filella" userId="S::tuq68919@temple.edu::5cfc5e97-fe76-42cd-99f1-d71e4f0470b1" providerId="AD" clId="Web-{282AED16-58C7-453D-89DD-EEA686EE5639}" dt="2023-12-02T15:55:50.063" v="5"/>
          <pc:sldLayoutMkLst>
            <pc:docMk/>
            <pc:sldMasterMk cId="439533000" sldId="2147483711"/>
            <pc:sldLayoutMk cId="2959326088" sldId="2147483700"/>
          </pc:sldLayoutMkLst>
        </pc:sldLayoutChg>
        <pc:sldLayoutChg chg="add">
          <pc:chgData name="Ferran Vera Filella" userId="S::tuq68919@temple.edu::5cfc5e97-fe76-42cd-99f1-d71e4f0470b1" providerId="AD" clId="Web-{282AED16-58C7-453D-89DD-EEA686EE5639}" dt="2023-12-02T15:55:50.063" v="5"/>
          <pc:sldLayoutMkLst>
            <pc:docMk/>
            <pc:sldMasterMk cId="439533000" sldId="2147483711"/>
            <pc:sldLayoutMk cId="625789977" sldId="2147483701"/>
          </pc:sldLayoutMkLst>
        </pc:sldLayoutChg>
        <pc:sldLayoutChg chg="add">
          <pc:chgData name="Ferran Vera Filella" userId="S::tuq68919@temple.edu::5cfc5e97-fe76-42cd-99f1-d71e4f0470b1" providerId="AD" clId="Web-{282AED16-58C7-453D-89DD-EEA686EE5639}" dt="2023-12-02T15:55:50.063" v="5"/>
          <pc:sldLayoutMkLst>
            <pc:docMk/>
            <pc:sldMasterMk cId="439533000" sldId="2147483711"/>
            <pc:sldLayoutMk cId="3161603760" sldId="2147483702"/>
          </pc:sldLayoutMkLst>
        </pc:sldLayoutChg>
        <pc:sldLayoutChg chg="add">
          <pc:chgData name="Ferran Vera Filella" userId="S::tuq68919@temple.edu::5cfc5e97-fe76-42cd-99f1-d71e4f0470b1" providerId="AD" clId="Web-{282AED16-58C7-453D-89DD-EEA686EE5639}" dt="2023-12-02T15:55:50.063" v="5"/>
          <pc:sldLayoutMkLst>
            <pc:docMk/>
            <pc:sldMasterMk cId="439533000" sldId="2147483711"/>
            <pc:sldLayoutMk cId="1769610058" sldId="2147483703"/>
          </pc:sldLayoutMkLst>
        </pc:sldLayoutChg>
        <pc:sldLayoutChg chg="add">
          <pc:chgData name="Ferran Vera Filella" userId="S::tuq68919@temple.edu::5cfc5e97-fe76-42cd-99f1-d71e4f0470b1" providerId="AD" clId="Web-{282AED16-58C7-453D-89DD-EEA686EE5639}" dt="2023-12-02T15:55:50.063" v="5"/>
          <pc:sldLayoutMkLst>
            <pc:docMk/>
            <pc:sldMasterMk cId="439533000" sldId="2147483711"/>
            <pc:sldLayoutMk cId="3828241979" sldId="2147483704"/>
          </pc:sldLayoutMkLst>
        </pc:sldLayoutChg>
        <pc:sldLayoutChg chg="add">
          <pc:chgData name="Ferran Vera Filella" userId="S::tuq68919@temple.edu::5cfc5e97-fe76-42cd-99f1-d71e4f0470b1" providerId="AD" clId="Web-{282AED16-58C7-453D-89DD-EEA686EE5639}" dt="2023-12-02T15:55:50.063" v="5"/>
          <pc:sldLayoutMkLst>
            <pc:docMk/>
            <pc:sldMasterMk cId="439533000" sldId="2147483711"/>
            <pc:sldLayoutMk cId="1443306544" sldId="2147483705"/>
          </pc:sldLayoutMkLst>
        </pc:sldLayoutChg>
        <pc:sldLayoutChg chg="add">
          <pc:chgData name="Ferran Vera Filella" userId="S::tuq68919@temple.edu::5cfc5e97-fe76-42cd-99f1-d71e4f0470b1" providerId="AD" clId="Web-{282AED16-58C7-453D-89DD-EEA686EE5639}" dt="2023-12-02T15:55:50.063" v="5"/>
          <pc:sldLayoutMkLst>
            <pc:docMk/>
            <pc:sldMasterMk cId="439533000" sldId="2147483711"/>
            <pc:sldLayoutMk cId="1360499719" sldId="2147483706"/>
          </pc:sldLayoutMkLst>
        </pc:sldLayoutChg>
        <pc:sldLayoutChg chg="add">
          <pc:chgData name="Ferran Vera Filella" userId="S::tuq68919@temple.edu::5cfc5e97-fe76-42cd-99f1-d71e4f0470b1" providerId="AD" clId="Web-{282AED16-58C7-453D-89DD-EEA686EE5639}" dt="2023-12-02T15:55:50.063" v="5"/>
          <pc:sldLayoutMkLst>
            <pc:docMk/>
            <pc:sldMasterMk cId="439533000" sldId="2147483711"/>
            <pc:sldLayoutMk cId="140269848" sldId="2147483707"/>
          </pc:sldLayoutMkLst>
        </pc:sldLayoutChg>
        <pc:sldLayoutChg chg="add">
          <pc:chgData name="Ferran Vera Filella" userId="S::tuq68919@temple.edu::5cfc5e97-fe76-42cd-99f1-d71e4f0470b1" providerId="AD" clId="Web-{282AED16-58C7-453D-89DD-EEA686EE5639}" dt="2023-12-02T15:55:50.063" v="5"/>
          <pc:sldLayoutMkLst>
            <pc:docMk/>
            <pc:sldMasterMk cId="439533000" sldId="2147483711"/>
            <pc:sldLayoutMk cId="3742664042" sldId="2147483708"/>
          </pc:sldLayoutMkLst>
        </pc:sldLayoutChg>
        <pc:sldLayoutChg chg="add">
          <pc:chgData name="Ferran Vera Filella" userId="S::tuq68919@temple.edu::5cfc5e97-fe76-42cd-99f1-d71e4f0470b1" providerId="AD" clId="Web-{282AED16-58C7-453D-89DD-EEA686EE5639}" dt="2023-12-02T15:55:50.063" v="5"/>
          <pc:sldLayoutMkLst>
            <pc:docMk/>
            <pc:sldMasterMk cId="439533000" sldId="2147483711"/>
            <pc:sldLayoutMk cId="1883686745" sldId="2147483709"/>
          </pc:sldLayoutMkLst>
        </pc:sldLayoutChg>
        <pc:sldLayoutChg chg="add">
          <pc:chgData name="Ferran Vera Filella" userId="S::tuq68919@temple.edu::5cfc5e97-fe76-42cd-99f1-d71e4f0470b1" providerId="AD" clId="Web-{282AED16-58C7-453D-89DD-EEA686EE5639}" dt="2023-12-02T15:55:50.063" v="5"/>
          <pc:sldLayoutMkLst>
            <pc:docMk/>
            <pc:sldMasterMk cId="439533000" sldId="2147483711"/>
            <pc:sldLayoutMk cId="4205002886" sldId="2147483710"/>
          </pc:sldLayoutMkLst>
        </pc:sldLayoutChg>
      </pc:sldMasterChg>
    </pc:docChg>
  </pc:docChgLst>
  <pc:docChgLst>
    <pc:chgData name="Ferran Vera Filella" userId="5cfc5e97-fe76-42cd-99f1-d71e4f0470b1" providerId="ADAL" clId="{24AB94EF-C065-475A-B375-530517E64359}"/>
    <pc:docChg chg="undo custSel addSld modSld">
      <pc:chgData name="Ferran Vera Filella" userId="5cfc5e97-fe76-42cd-99f1-d71e4f0470b1" providerId="ADAL" clId="{24AB94EF-C065-475A-B375-530517E64359}" dt="2023-12-02T23:14:09.990" v="935" actId="122"/>
      <pc:docMkLst>
        <pc:docMk/>
      </pc:docMkLst>
      <pc:sldChg chg="addSp delSp modSp mod modAnim">
        <pc:chgData name="Ferran Vera Filella" userId="5cfc5e97-fe76-42cd-99f1-d71e4f0470b1" providerId="ADAL" clId="{24AB94EF-C065-475A-B375-530517E64359}" dt="2023-12-02T22:49:39.072" v="34" actId="113"/>
        <pc:sldMkLst>
          <pc:docMk/>
          <pc:sldMk cId="1114573414" sldId="260"/>
        </pc:sldMkLst>
        <pc:spChg chg="del">
          <ac:chgData name="Ferran Vera Filella" userId="5cfc5e97-fe76-42cd-99f1-d71e4f0470b1" providerId="ADAL" clId="{24AB94EF-C065-475A-B375-530517E64359}" dt="2023-12-02T22:47:14.225" v="1" actId="478"/>
          <ac:spMkLst>
            <pc:docMk/>
            <pc:sldMk cId="1114573414" sldId="260"/>
            <ac:spMk id="2" creationId="{6007C206-2490-3546-AD11-EDE0297409EB}"/>
          </ac:spMkLst>
        </pc:spChg>
        <pc:spChg chg="del">
          <ac:chgData name="Ferran Vera Filella" userId="5cfc5e97-fe76-42cd-99f1-d71e4f0470b1" providerId="ADAL" clId="{24AB94EF-C065-475A-B375-530517E64359}" dt="2023-12-02T22:47:01.949" v="0"/>
          <ac:spMkLst>
            <pc:docMk/>
            <pc:sldMk cId="1114573414" sldId="260"/>
            <ac:spMk id="3" creationId="{515053BF-C293-C61A-B388-A3DE26815842}"/>
          </ac:spMkLst>
        </pc:spChg>
        <pc:spChg chg="add mod">
          <ac:chgData name="Ferran Vera Filella" userId="5cfc5e97-fe76-42cd-99f1-d71e4f0470b1" providerId="ADAL" clId="{24AB94EF-C065-475A-B375-530517E64359}" dt="2023-12-02T22:48:24.205" v="17" actId="20577"/>
          <ac:spMkLst>
            <pc:docMk/>
            <pc:sldMk cId="1114573414" sldId="260"/>
            <ac:spMk id="5" creationId="{D1B499A6-CE13-A789-48F4-B4968098C780}"/>
          </ac:spMkLst>
        </pc:spChg>
        <pc:spChg chg="add mod">
          <ac:chgData name="Ferran Vera Filella" userId="5cfc5e97-fe76-42cd-99f1-d71e4f0470b1" providerId="ADAL" clId="{24AB94EF-C065-475A-B375-530517E64359}" dt="2023-12-02T22:48:43.408" v="21" actId="13822"/>
          <ac:spMkLst>
            <pc:docMk/>
            <pc:sldMk cId="1114573414" sldId="260"/>
            <ac:spMk id="6" creationId="{E2B0940B-F241-36AE-AFC3-D0311B06FB28}"/>
          </ac:spMkLst>
        </pc:spChg>
        <pc:spChg chg="add mod">
          <ac:chgData name="Ferran Vera Filella" userId="5cfc5e97-fe76-42cd-99f1-d71e4f0470b1" providerId="ADAL" clId="{24AB94EF-C065-475A-B375-530517E64359}" dt="2023-12-02T22:49:39.072" v="34" actId="113"/>
          <ac:spMkLst>
            <pc:docMk/>
            <pc:sldMk cId="1114573414" sldId="260"/>
            <ac:spMk id="7" creationId="{C00D23A4-5144-62C2-E0FF-81D8387AF22E}"/>
          </ac:spMkLst>
        </pc:spChg>
        <pc:picChg chg="add mod">
          <ac:chgData name="Ferran Vera Filella" userId="5cfc5e97-fe76-42cd-99f1-d71e4f0470b1" providerId="ADAL" clId="{24AB94EF-C065-475A-B375-530517E64359}" dt="2023-12-02T22:48:27.320" v="18" actId="1076"/>
          <ac:picMkLst>
            <pc:docMk/>
            <pc:sldMk cId="1114573414" sldId="260"/>
            <ac:picMk id="4" creationId="{FAD6928B-9A44-2296-9950-5C9922711D56}"/>
          </ac:picMkLst>
        </pc:picChg>
      </pc:sldChg>
      <pc:sldChg chg="modSp new mod">
        <pc:chgData name="Ferran Vera Filella" userId="5cfc5e97-fe76-42cd-99f1-d71e4f0470b1" providerId="ADAL" clId="{24AB94EF-C065-475A-B375-530517E64359}" dt="2023-12-02T22:59:22.241" v="776" actId="20577"/>
        <pc:sldMkLst>
          <pc:docMk/>
          <pc:sldMk cId="2123127733" sldId="261"/>
        </pc:sldMkLst>
        <pc:spChg chg="mod">
          <ac:chgData name="Ferran Vera Filella" userId="5cfc5e97-fe76-42cd-99f1-d71e4f0470b1" providerId="ADAL" clId="{24AB94EF-C065-475A-B375-530517E64359}" dt="2023-12-02T22:50:28.314" v="53" actId="20577"/>
          <ac:spMkLst>
            <pc:docMk/>
            <pc:sldMk cId="2123127733" sldId="261"/>
            <ac:spMk id="2" creationId="{A80B56CD-8E8D-1231-2035-E40CC77C5909}"/>
          </ac:spMkLst>
        </pc:spChg>
        <pc:spChg chg="mod">
          <ac:chgData name="Ferran Vera Filella" userId="5cfc5e97-fe76-42cd-99f1-d71e4f0470b1" providerId="ADAL" clId="{24AB94EF-C065-475A-B375-530517E64359}" dt="2023-12-02T22:59:22.241" v="776" actId="20577"/>
          <ac:spMkLst>
            <pc:docMk/>
            <pc:sldMk cId="2123127733" sldId="261"/>
            <ac:spMk id="3" creationId="{FC3EE679-4A59-CC3B-D79E-486D3EEFEBB8}"/>
          </ac:spMkLst>
        </pc:spChg>
      </pc:sldChg>
      <pc:sldChg chg="new">
        <pc:chgData name="Ferran Vera Filella" userId="5cfc5e97-fe76-42cd-99f1-d71e4f0470b1" providerId="ADAL" clId="{24AB94EF-C065-475A-B375-530517E64359}" dt="2023-12-02T22:59:25.554" v="777" actId="680"/>
        <pc:sldMkLst>
          <pc:docMk/>
          <pc:sldMk cId="1662195654" sldId="262"/>
        </pc:sldMkLst>
      </pc:sldChg>
      <pc:sldChg chg="modSp new mod">
        <pc:chgData name="Ferran Vera Filella" userId="5cfc5e97-fe76-42cd-99f1-d71e4f0470b1" providerId="ADAL" clId="{24AB94EF-C065-475A-B375-530517E64359}" dt="2023-12-02T23:03:58.184" v="838" actId="1076"/>
        <pc:sldMkLst>
          <pc:docMk/>
          <pc:sldMk cId="2114911291" sldId="263"/>
        </pc:sldMkLst>
        <pc:spChg chg="mod">
          <ac:chgData name="Ferran Vera Filella" userId="5cfc5e97-fe76-42cd-99f1-d71e4f0470b1" providerId="ADAL" clId="{24AB94EF-C065-475A-B375-530517E64359}" dt="2023-12-02T22:59:31.294" v="791" actId="20577"/>
          <ac:spMkLst>
            <pc:docMk/>
            <pc:sldMk cId="2114911291" sldId="263"/>
            <ac:spMk id="2" creationId="{421F65E4-3E58-8561-8EC8-001AD49AC40F}"/>
          </ac:spMkLst>
        </pc:spChg>
        <pc:spChg chg="mod">
          <ac:chgData name="Ferran Vera Filella" userId="5cfc5e97-fe76-42cd-99f1-d71e4f0470b1" providerId="ADAL" clId="{24AB94EF-C065-475A-B375-530517E64359}" dt="2023-12-02T23:03:58.184" v="838" actId="1076"/>
          <ac:spMkLst>
            <pc:docMk/>
            <pc:sldMk cId="2114911291" sldId="263"/>
            <ac:spMk id="3" creationId="{4542F802-668C-86FD-234F-A39B7B2FDD68}"/>
          </ac:spMkLst>
        </pc:spChg>
      </pc:sldChg>
      <pc:sldChg chg="modSp new mod">
        <pc:chgData name="Ferran Vera Filella" userId="5cfc5e97-fe76-42cd-99f1-d71e4f0470b1" providerId="ADAL" clId="{24AB94EF-C065-475A-B375-530517E64359}" dt="2023-12-02T23:11:13.474" v="901" actId="113"/>
        <pc:sldMkLst>
          <pc:docMk/>
          <pc:sldMk cId="167918329" sldId="264"/>
        </pc:sldMkLst>
        <pc:spChg chg="mod">
          <ac:chgData name="Ferran Vera Filella" userId="5cfc5e97-fe76-42cd-99f1-d71e4f0470b1" providerId="ADAL" clId="{24AB94EF-C065-475A-B375-530517E64359}" dt="2023-12-02T23:04:49.393" v="844" actId="20577"/>
          <ac:spMkLst>
            <pc:docMk/>
            <pc:sldMk cId="167918329" sldId="264"/>
            <ac:spMk id="2" creationId="{2C3AD654-E1C8-5C08-16AA-6DBE34B06C8E}"/>
          </ac:spMkLst>
        </pc:spChg>
        <pc:spChg chg="mod">
          <ac:chgData name="Ferran Vera Filella" userId="5cfc5e97-fe76-42cd-99f1-d71e4f0470b1" providerId="ADAL" clId="{24AB94EF-C065-475A-B375-530517E64359}" dt="2023-12-02T23:11:13.474" v="901" actId="113"/>
          <ac:spMkLst>
            <pc:docMk/>
            <pc:sldMk cId="167918329" sldId="264"/>
            <ac:spMk id="3" creationId="{B963DE47-035D-E4E0-8E52-E88F056E1586}"/>
          </ac:spMkLst>
        </pc:spChg>
      </pc:sldChg>
      <pc:sldChg chg="addSp delSp modSp new mod">
        <pc:chgData name="Ferran Vera Filella" userId="5cfc5e97-fe76-42cd-99f1-d71e4f0470b1" providerId="ADAL" clId="{24AB94EF-C065-475A-B375-530517E64359}" dt="2023-12-02T23:14:09.990" v="935" actId="122"/>
        <pc:sldMkLst>
          <pc:docMk/>
          <pc:sldMk cId="17895724" sldId="265"/>
        </pc:sldMkLst>
        <pc:spChg chg="mod">
          <ac:chgData name="Ferran Vera Filella" userId="5cfc5e97-fe76-42cd-99f1-d71e4f0470b1" providerId="ADAL" clId="{24AB94EF-C065-475A-B375-530517E64359}" dt="2023-12-02T23:14:09.990" v="935" actId="122"/>
          <ac:spMkLst>
            <pc:docMk/>
            <pc:sldMk cId="17895724" sldId="265"/>
            <ac:spMk id="2" creationId="{883C1D39-491A-DBCA-32CC-8D3F896DD956}"/>
          </ac:spMkLst>
        </pc:spChg>
        <pc:spChg chg="del">
          <ac:chgData name="Ferran Vera Filella" userId="5cfc5e97-fe76-42cd-99f1-d71e4f0470b1" providerId="ADAL" clId="{24AB94EF-C065-475A-B375-530517E64359}" dt="2023-12-02T23:13:47.758" v="909" actId="478"/>
          <ac:spMkLst>
            <pc:docMk/>
            <pc:sldMk cId="17895724" sldId="265"/>
            <ac:spMk id="3" creationId="{0D6092F2-8900-24C7-B2A2-DE340B5A7D9B}"/>
          </ac:spMkLst>
        </pc:spChg>
        <pc:picChg chg="add del mod">
          <ac:chgData name="Ferran Vera Filella" userId="5cfc5e97-fe76-42cd-99f1-d71e4f0470b1" providerId="ADAL" clId="{24AB94EF-C065-475A-B375-530517E64359}" dt="2023-12-02T23:13:00.286" v="906" actId="21"/>
          <ac:picMkLst>
            <pc:docMk/>
            <pc:sldMk cId="17895724" sldId="265"/>
            <ac:picMk id="1026" creationId="{46BB5A2C-6C21-1F25-5C64-18C547467EB7}"/>
          </ac:picMkLst>
        </pc:picChg>
        <pc:picChg chg="add mod">
          <ac:chgData name="Ferran Vera Filella" userId="5cfc5e97-fe76-42cd-99f1-d71e4f0470b1" providerId="ADAL" clId="{24AB94EF-C065-475A-B375-530517E64359}" dt="2023-12-02T23:14:01.118" v="914" actId="14100"/>
          <ac:picMkLst>
            <pc:docMk/>
            <pc:sldMk cId="17895724" sldId="265"/>
            <ac:picMk id="1028" creationId="{15F46123-A938-E1C9-7B97-7883974CC384}"/>
          </ac:picMkLst>
        </pc:picChg>
      </pc:sldChg>
    </pc:docChg>
  </pc:docChgLst>
  <pc:docChgLst>
    <pc:chgData name="Ferran Vera Filella" userId="S::tuq68919@temple.edu::5cfc5e97-fe76-42cd-99f1-d71e4f0470b1" providerId="AD" clId="Web-{742F146D-1B53-BE04-5EF8-5C149A30CD68}"/>
    <pc:docChg chg="modSld">
      <pc:chgData name="Ferran Vera Filella" userId="S::tuq68919@temple.edu::5cfc5e97-fe76-42cd-99f1-d71e4f0470b1" providerId="AD" clId="Web-{742F146D-1B53-BE04-5EF8-5C149A30CD68}" dt="2023-12-03T23:26:15.712" v="5" actId="14100"/>
      <pc:docMkLst>
        <pc:docMk/>
      </pc:docMkLst>
      <pc:sldChg chg="addSp delSp modSp">
        <pc:chgData name="Ferran Vera Filella" userId="S::tuq68919@temple.edu::5cfc5e97-fe76-42cd-99f1-d71e4f0470b1" providerId="AD" clId="Web-{742F146D-1B53-BE04-5EF8-5C149A30CD68}" dt="2023-12-03T23:26:15.712" v="5" actId="14100"/>
        <pc:sldMkLst>
          <pc:docMk/>
          <pc:sldMk cId="1662195654" sldId="262"/>
        </pc:sldMkLst>
        <pc:spChg chg="del">
          <ac:chgData name="Ferran Vera Filella" userId="S::tuq68919@temple.edu::5cfc5e97-fe76-42cd-99f1-d71e4f0470b1" providerId="AD" clId="Web-{742F146D-1B53-BE04-5EF8-5C149A30CD68}" dt="2023-12-03T23:26:09.071" v="1"/>
          <ac:spMkLst>
            <pc:docMk/>
            <pc:sldMk cId="1662195654" sldId="262"/>
            <ac:spMk id="2" creationId="{B983582A-6DEC-ACBD-8B27-EF8B971C3FA8}"/>
          </ac:spMkLst>
        </pc:spChg>
        <pc:spChg chg="del">
          <ac:chgData name="Ferran Vera Filella" userId="S::tuq68919@temple.edu::5cfc5e97-fe76-42cd-99f1-d71e4f0470b1" providerId="AD" clId="Web-{742F146D-1B53-BE04-5EF8-5C149A30CD68}" dt="2023-12-03T23:25:48.273" v="0"/>
          <ac:spMkLst>
            <pc:docMk/>
            <pc:sldMk cId="1662195654" sldId="262"/>
            <ac:spMk id="3" creationId="{AC67CD3A-DACB-248D-DF64-EF0727725CFA}"/>
          </ac:spMkLst>
        </pc:spChg>
        <pc:picChg chg="add mod ord">
          <ac:chgData name="Ferran Vera Filella" userId="S::tuq68919@temple.edu::5cfc5e97-fe76-42cd-99f1-d71e4f0470b1" providerId="AD" clId="Web-{742F146D-1B53-BE04-5EF8-5C149A30CD68}" dt="2023-12-03T23:26:15.712" v="5" actId="14100"/>
          <ac:picMkLst>
            <pc:docMk/>
            <pc:sldMk cId="1662195654" sldId="262"/>
            <ac:picMk id="4" creationId="{7079ACC3-6961-8CD4-612F-C61319A5FD67}"/>
          </ac:picMkLst>
        </pc:picChg>
      </pc:sldChg>
    </pc:docChg>
  </pc:docChgLst>
  <pc:docChgLst>
    <pc:chgData name="Ferran Vera Filella" userId="S::tuq68919@temple.edu::5cfc5e97-fe76-42cd-99f1-d71e4f0470b1" providerId="AD" clId="Web-{ECB24860-E060-56BB-2334-A6395E75DFB0}"/>
    <pc:docChg chg="modSld sldOrd">
      <pc:chgData name="Ferran Vera Filella" userId="S::tuq68919@temple.edu::5cfc5e97-fe76-42cd-99f1-d71e4f0470b1" providerId="AD" clId="Web-{ECB24860-E060-56BB-2334-A6395E75DFB0}" dt="2023-12-07T21:42:49.431" v="45"/>
      <pc:docMkLst>
        <pc:docMk/>
      </pc:docMkLst>
      <pc:sldChg chg="modSp modNotes">
        <pc:chgData name="Ferran Vera Filella" userId="S::tuq68919@temple.edu::5cfc5e97-fe76-42cd-99f1-d71e4f0470b1" providerId="AD" clId="Web-{ECB24860-E060-56BB-2334-A6395E75DFB0}" dt="2023-12-07T21:42:49.431" v="45"/>
        <pc:sldMkLst>
          <pc:docMk/>
          <pc:sldMk cId="185737380" sldId="257"/>
        </pc:sldMkLst>
        <pc:spChg chg="mod">
          <ac:chgData name="Ferran Vera Filella" userId="S::tuq68919@temple.edu::5cfc5e97-fe76-42cd-99f1-d71e4f0470b1" providerId="AD" clId="Web-{ECB24860-E060-56BB-2334-A6395E75DFB0}" dt="2023-12-07T21:42:43.119" v="38" actId="20577"/>
          <ac:spMkLst>
            <pc:docMk/>
            <pc:sldMk cId="185737380" sldId="257"/>
            <ac:spMk id="3" creationId="{52DBA26F-4CFF-DBB7-9D3E-E14A67835210}"/>
          </ac:spMkLst>
        </pc:spChg>
      </pc:sldChg>
      <pc:sldChg chg="ord">
        <pc:chgData name="Ferran Vera Filella" userId="S::tuq68919@temple.edu::5cfc5e97-fe76-42cd-99f1-d71e4f0470b1" providerId="AD" clId="Web-{ECB24860-E060-56BB-2334-A6395E75DFB0}" dt="2023-12-07T21:22:43.005" v="0"/>
        <pc:sldMkLst>
          <pc:docMk/>
          <pc:sldMk cId="834438690" sldId="258"/>
        </pc:sldMkLst>
      </pc:sldChg>
      <pc:sldChg chg="addSp modSp modNotes">
        <pc:chgData name="Ferran Vera Filella" userId="S::tuq68919@temple.edu::5cfc5e97-fe76-42cd-99f1-d71e4f0470b1" providerId="AD" clId="Web-{ECB24860-E060-56BB-2334-A6395E75DFB0}" dt="2023-12-07T21:37:35.203" v="32" actId="1076"/>
        <pc:sldMkLst>
          <pc:docMk/>
          <pc:sldMk cId="2114911291" sldId="263"/>
        </pc:sldMkLst>
        <pc:spChg chg="add mod">
          <ac:chgData name="Ferran Vera Filella" userId="S::tuq68919@temple.edu::5cfc5e97-fe76-42cd-99f1-d71e4f0470b1" providerId="AD" clId="Web-{ECB24860-E060-56BB-2334-A6395E75DFB0}" dt="2023-12-07T21:35:07.277" v="30" actId="20577"/>
          <ac:spMkLst>
            <pc:docMk/>
            <pc:sldMk cId="2114911291" sldId="263"/>
            <ac:spMk id="6" creationId="{104D00A9-C57C-1D4D-BEB5-51A08D0CF7DB}"/>
          </ac:spMkLst>
        </pc:spChg>
        <pc:picChg chg="mod">
          <ac:chgData name="Ferran Vera Filella" userId="S::tuq68919@temple.edu::5cfc5e97-fe76-42cd-99f1-d71e4f0470b1" providerId="AD" clId="Web-{ECB24860-E060-56BB-2334-A6395E75DFB0}" dt="2023-12-07T21:37:35.203" v="32" actId="1076"/>
          <ac:picMkLst>
            <pc:docMk/>
            <pc:sldMk cId="2114911291" sldId="263"/>
            <ac:picMk id="7" creationId="{8B2A7E8C-C833-9A05-FCE0-FBB7DE0CDCCD}"/>
          </ac:picMkLst>
        </pc:picChg>
      </pc:sldChg>
    </pc:docChg>
  </pc:docChgLst>
  <pc:docChgLst>
    <pc:chgData name="Ferran Vera Filella" userId="S::tuq68919@temple.edu::5cfc5e97-fe76-42cd-99f1-d71e4f0470b1" providerId="AD" clId="Web-{02F2CD97-3138-7874-F7B8-6189E8A972E3}"/>
    <pc:docChg chg="sldOrd">
      <pc:chgData name="Ferran Vera Filella" userId="S::tuq68919@temple.edu::5cfc5e97-fe76-42cd-99f1-d71e4f0470b1" providerId="AD" clId="Web-{02F2CD97-3138-7874-F7B8-6189E8A972E3}" dt="2023-12-08T00:17:38.650" v="1"/>
      <pc:docMkLst>
        <pc:docMk/>
      </pc:docMkLst>
      <pc:sldChg chg="ord">
        <pc:chgData name="Ferran Vera Filella" userId="S::tuq68919@temple.edu::5cfc5e97-fe76-42cd-99f1-d71e4f0470b1" providerId="AD" clId="Web-{02F2CD97-3138-7874-F7B8-6189E8A972E3}" dt="2023-12-08T00:17:38.650" v="1"/>
        <pc:sldMkLst>
          <pc:docMk/>
          <pc:sldMk cId="1114573414" sldId="26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A24FD7-DC68-4FF6-A51D-CAF71FC49D75}" type="datetimeFigureOut">
              <a:t>12/11/2023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97DE9B-0712-4DB0-8A32-898E7BAC7E08}" type="slidenum">
              <a:t>‹#›</a:t>
            </a:fld>
            <a:endParaRPr lang="en-US"/>
          </a:p>
        </p:txBody>
      </p:sp>
    </p:spTree>
    <p:extLst>
      <p:ext uri="{BB962C8B-B14F-4D97-AF65-F5344CB8AC3E}">
        <p14:creationId xmlns:p14="http://schemas.microsoft.com/office/powerpoint/2010/main" val="4101292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American Sign Language (ASL) plays a crucial role in enabling communication within the hard of hearing community. It's a rich and complex form of expression.</a:t>
            </a:r>
          </a:p>
          <a:p>
            <a:r>
              <a:rPr lang="en-US" dirty="0"/>
              <a:t> </a:t>
            </a:r>
            <a:endParaRPr lang="en-US" dirty="0">
              <a:ea typeface="Calibri"/>
              <a:cs typeface="Calibri"/>
            </a:endParaRPr>
          </a:p>
          <a:p>
            <a:r>
              <a:rPr lang="en-US" dirty="0"/>
              <a:t>Our project has a clear objective. We're aiming to develop an ASL-to-text translation system using deep learning techniques. This system is designed to bridge the communication gap between ASL users and non-signers.</a:t>
            </a:r>
            <a:endParaRPr lang="en-US" dirty="0">
              <a:ea typeface="Calibri" panose="020F0502020204030204"/>
              <a:cs typeface="Calibri" panose="020F0502020204030204"/>
            </a:endParaRPr>
          </a:p>
          <a:p>
            <a:r>
              <a:rPr lang="en-US" dirty="0"/>
              <a:t> </a:t>
            </a:r>
            <a:endParaRPr lang="en-US" dirty="0">
              <a:ea typeface="Calibri"/>
              <a:cs typeface="Calibri"/>
            </a:endParaRPr>
          </a:p>
          <a:p>
            <a:r>
              <a:rPr lang="en-US" dirty="0"/>
              <a:t>The scope of our research is quite comprehensive. We're diving into the world of advanced machine learning algorithms, utilizing tools like TensorFlow and Transformer models.</a:t>
            </a:r>
            <a:endParaRPr lang="en-US" dirty="0">
              <a:ea typeface="Calibri" panose="020F0502020204030204"/>
              <a:cs typeface="Calibri" panose="020F0502020204030204"/>
            </a:endParaRPr>
          </a:p>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6597DE9B-0712-4DB0-8A32-898E7BAC7E08}" type="slidenum">
              <a:rPr lang="en-US"/>
              <a:t>2</a:t>
            </a:fld>
            <a:endParaRPr lang="en-US"/>
          </a:p>
        </p:txBody>
      </p:sp>
    </p:spTree>
    <p:extLst>
      <p:ext uri="{BB962C8B-B14F-4D97-AF65-F5344CB8AC3E}">
        <p14:creationId xmlns:p14="http://schemas.microsoft.com/office/powerpoint/2010/main" val="1785648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changed how our data is organized to include landmarks with phrases in our files. By using </a:t>
            </a:r>
            <a:r>
              <a:rPr lang="en-US" dirty="0" err="1"/>
              <a:t>TFRecord</a:t>
            </a:r>
            <a:r>
              <a:rPr lang="en-US" dirty="0"/>
              <a:t> format, our data processing got faster and smoother, making it easier to access landmarks and phrases. We also made sure all frames had the same length, fixed missing values, and organized hand and pose data in a similar way. This helps us get the data ready for analysis and machine learning more easily.</a:t>
            </a: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6597DE9B-0712-4DB0-8A32-898E7BAC7E08}" type="slidenum">
              <a:t>4</a:t>
            </a:fld>
            <a:endParaRPr lang="en-US"/>
          </a:p>
        </p:txBody>
      </p:sp>
    </p:spTree>
    <p:extLst>
      <p:ext uri="{BB962C8B-B14F-4D97-AF65-F5344CB8AC3E}">
        <p14:creationId xmlns:p14="http://schemas.microsoft.com/office/powerpoint/2010/main" val="8684783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our dataset, we've sourced ASL gesture data from Kaggle's "Google - American Sign Language Fingerspelling Recognition" competition</a:t>
            </a:r>
          </a:p>
          <a:p>
            <a:endParaRPr lang="en-US" dirty="0">
              <a:ea typeface="Calibri"/>
              <a:cs typeface="Calibri"/>
            </a:endParaRPr>
          </a:p>
          <a:p>
            <a:r>
              <a:rPr lang="en-US" dirty="0"/>
              <a:t>Our chosen model architecture revolves around a Transformer-based design. This architecture is particularly adept at handling sequence-to-sequence tasks</a:t>
            </a:r>
            <a:endParaRPr lang="en-US" dirty="0">
              <a:ea typeface="Calibri"/>
              <a:cs typeface="Calibri"/>
            </a:endParaRPr>
          </a:p>
          <a:p>
            <a:endParaRPr lang="en-US" dirty="0"/>
          </a:p>
          <a:p>
            <a:r>
              <a:rPr lang="en-US" dirty="0"/>
              <a:t>Within the Transformer architecture, we've implemented specific strategies to enhance performance. Token embeddings are utilized to represent ASL gestures, while positional encodings are employed to maintain spatial information crucial for accurate translation.</a:t>
            </a:r>
            <a:endParaRPr lang="en-US" dirty="0">
              <a:ea typeface="Calibri"/>
              <a:cs typeface="Calibri"/>
            </a:endParaRPr>
          </a:p>
          <a:p>
            <a:endParaRPr lang="en-US" dirty="0">
              <a:ea typeface="Calibri"/>
              <a:cs typeface="Calibri"/>
            </a:endParaRPr>
          </a:p>
          <a:p>
            <a:r>
              <a:rPr lang="en-US" dirty="0"/>
              <a:t>To facilitate the translation process, we've integrated encoder-decoder layers within the architecture. These layers enable the model to capture gesture features effectively and perform the necessary text translation.</a:t>
            </a:r>
            <a:endParaRPr lang="en-US" dirty="0">
              <a:ea typeface="Calibri"/>
              <a:cs typeface="Calibri"/>
            </a:endParaRPr>
          </a:p>
          <a:p>
            <a:endParaRPr lang="en-US" dirty="0">
              <a:ea typeface="Calibri"/>
              <a:cs typeface="Calibri"/>
            </a:endParaRPr>
          </a:p>
          <a:p>
            <a:r>
              <a:rPr lang="en-US" dirty="0"/>
              <a:t>The dataset has been divided into training, validation, and test sets, essential for model development and evaluation.</a:t>
            </a:r>
            <a:endParaRPr lang="en-US" dirty="0">
              <a:ea typeface="Calibri"/>
              <a:cs typeface="Calibri"/>
            </a:endParaRPr>
          </a:p>
          <a:p>
            <a:r>
              <a:rPr lang="en-US" dirty="0"/>
              <a:t>During the training phase, the Transformer model was trained using Categorical Cross-Entropy Loss, a common choice for sequence-to-sequence tasks</a:t>
            </a:r>
            <a:endParaRPr lang="en-US" dirty="0">
              <a:ea typeface="Calibri"/>
              <a:cs typeface="Calibri"/>
            </a:endParaRPr>
          </a:p>
          <a:p>
            <a:endParaRPr lang="en-US" dirty="0">
              <a:ea typeface="Calibri"/>
              <a:cs typeface="Calibri"/>
            </a:endParaRPr>
          </a:p>
          <a:p>
            <a:r>
              <a:rPr lang="en-US" dirty="0"/>
              <a:t>To validate the model's performance, we utilized metrics such as the </a:t>
            </a:r>
            <a:r>
              <a:rPr lang="en-US" dirty="0" err="1"/>
              <a:t>Levenshtein</a:t>
            </a:r>
            <a:r>
              <a:rPr lang="en-US" dirty="0"/>
              <a:t> Distance. This metric helps assess the accuracy of translation by measuring the differences between predicted and actual text outputs.</a:t>
            </a:r>
          </a:p>
        </p:txBody>
      </p:sp>
      <p:sp>
        <p:nvSpPr>
          <p:cNvPr id="4" name="Slide Number Placeholder 3"/>
          <p:cNvSpPr>
            <a:spLocks noGrp="1"/>
          </p:cNvSpPr>
          <p:nvPr>
            <p:ph type="sldNum" sz="quarter" idx="5"/>
          </p:nvPr>
        </p:nvSpPr>
        <p:spPr/>
        <p:txBody>
          <a:bodyPr/>
          <a:lstStyle/>
          <a:p>
            <a:fld id="{6597DE9B-0712-4DB0-8A32-898E7BAC7E08}" type="slidenum">
              <a:rPr lang="en-US"/>
              <a:t>5</a:t>
            </a:fld>
            <a:endParaRPr lang="en-US"/>
          </a:p>
        </p:txBody>
      </p:sp>
    </p:spTree>
    <p:extLst>
      <p:ext uri="{BB962C8B-B14F-4D97-AF65-F5344CB8AC3E}">
        <p14:creationId xmlns:p14="http://schemas.microsoft.com/office/powerpoint/2010/main" val="13336380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use a Transformer model for our project. It starts by encoding hand pose landmarks, capturing important features of sign language gestures. Then, phrases are turned into tokens to make them understandable by the model, blending language context with gestures. The Transformer's layers help information flow and translation. They make it possible for the model to learn how language and gesture relate and interact.</a:t>
            </a:r>
          </a:p>
        </p:txBody>
      </p:sp>
      <p:sp>
        <p:nvSpPr>
          <p:cNvPr id="4" name="Slide Number Placeholder 3"/>
          <p:cNvSpPr>
            <a:spLocks noGrp="1"/>
          </p:cNvSpPr>
          <p:nvPr>
            <p:ph type="sldNum" sz="quarter" idx="5"/>
          </p:nvPr>
        </p:nvSpPr>
        <p:spPr/>
        <p:txBody>
          <a:bodyPr/>
          <a:lstStyle/>
          <a:p>
            <a:fld id="{6597DE9B-0712-4DB0-8A32-898E7BAC7E08}" type="slidenum">
              <a:rPr lang="en-US"/>
              <a:t>6</a:t>
            </a:fld>
            <a:endParaRPr lang="en-US"/>
          </a:p>
        </p:txBody>
      </p:sp>
    </p:spTree>
    <p:extLst>
      <p:ext uri="{BB962C8B-B14F-4D97-AF65-F5344CB8AC3E}">
        <p14:creationId xmlns:p14="http://schemas.microsoft.com/office/powerpoint/2010/main" val="13389191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This is the model summary and as you can see it has 4.1 </a:t>
            </a:r>
            <a:r>
              <a:rPr lang="en-US" dirty="0" err="1">
                <a:ea typeface="Calibri"/>
                <a:cs typeface="Calibri"/>
              </a:rPr>
              <a:t>millon</a:t>
            </a:r>
            <a:r>
              <a:rPr lang="en-US" dirty="0">
                <a:ea typeface="Calibri"/>
                <a:cs typeface="Calibri"/>
              </a:rPr>
              <a:t> </a:t>
            </a:r>
            <a:r>
              <a:rPr lang="en-US" dirty="0" err="1">
                <a:ea typeface="Calibri"/>
                <a:cs typeface="Calibri"/>
              </a:rPr>
              <a:t>paramaters</a:t>
            </a:r>
            <a:r>
              <a:rPr lang="en-US" dirty="0">
                <a:ea typeface="Calibri"/>
                <a:cs typeface="Calibri"/>
              </a:rPr>
              <a:t>.</a:t>
            </a:r>
          </a:p>
        </p:txBody>
      </p:sp>
      <p:sp>
        <p:nvSpPr>
          <p:cNvPr id="4" name="Slide Number Placeholder 3"/>
          <p:cNvSpPr>
            <a:spLocks noGrp="1"/>
          </p:cNvSpPr>
          <p:nvPr>
            <p:ph type="sldNum" sz="quarter" idx="5"/>
          </p:nvPr>
        </p:nvSpPr>
        <p:spPr/>
        <p:txBody>
          <a:bodyPr/>
          <a:lstStyle/>
          <a:p>
            <a:fld id="{6597DE9B-0712-4DB0-8A32-898E7BAC7E08}" type="slidenum">
              <a:rPr lang="en-US"/>
              <a:t>7</a:t>
            </a:fld>
            <a:endParaRPr lang="en-US"/>
          </a:p>
        </p:txBody>
      </p:sp>
    </p:spTree>
    <p:extLst>
      <p:ext uri="{BB962C8B-B14F-4D97-AF65-F5344CB8AC3E}">
        <p14:creationId xmlns:p14="http://schemas.microsoft.com/office/powerpoint/2010/main" val="30679540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"hidden dimension size" refers to the number of neurons or units in the hidden layers of a neural network.</a:t>
            </a:r>
          </a:p>
          <a:p>
            <a:r>
              <a:rPr lang="en-US" dirty="0"/>
              <a:t>The attention mechanism allows the model to focus on different parts of the input sequence when processing information. Within the attention layer, multiple attention heads work concurrently to attend to different parts of the input, enabling the model to capture various relationships and dependencies within the data.</a:t>
            </a:r>
            <a:endParaRPr lang="en-US" dirty="0">
              <a:ea typeface="Calibri"/>
              <a:cs typeface="Calibri"/>
            </a:endParaRPr>
          </a:p>
          <a:p>
            <a:endParaRPr lang="en-US" dirty="0">
              <a:ea typeface="Calibri"/>
              <a:cs typeface="Calibri"/>
            </a:endParaRPr>
          </a:p>
          <a:p>
            <a:r>
              <a:rPr lang="en-US" dirty="0"/>
              <a:t>As you can see in the image there are some </a:t>
            </a:r>
            <a:r>
              <a:rPr lang="en-US" dirty="0" err="1"/>
              <a:t>preditions</a:t>
            </a:r>
            <a:r>
              <a:rPr lang="en-US" dirty="0"/>
              <a:t> that are completely correct, and others where there are some words that do not translate perfectly but are close to it.</a:t>
            </a:r>
            <a:endParaRPr lang="en-US" dirty="0">
              <a:cs typeface="Calibri"/>
            </a:endParaRPr>
          </a:p>
        </p:txBody>
      </p:sp>
      <p:sp>
        <p:nvSpPr>
          <p:cNvPr id="4" name="Slide Number Placeholder 3"/>
          <p:cNvSpPr>
            <a:spLocks noGrp="1"/>
          </p:cNvSpPr>
          <p:nvPr>
            <p:ph type="sldNum" sz="quarter" idx="5"/>
          </p:nvPr>
        </p:nvSpPr>
        <p:spPr/>
        <p:txBody>
          <a:bodyPr/>
          <a:lstStyle/>
          <a:p>
            <a:fld id="{6597DE9B-0712-4DB0-8A32-898E7BAC7E08}" type="slidenum">
              <a:rPr lang="en-US"/>
              <a:t>8</a:t>
            </a:fld>
            <a:endParaRPr lang="en-US"/>
          </a:p>
        </p:txBody>
      </p:sp>
    </p:spTree>
    <p:extLst>
      <p:ext uri="{BB962C8B-B14F-4D97-AF65-F5344CB8AC3E}">
        <p14:creationId xmlns:p14="http://schemas.microsoft.com/office/powerpoint/2010/main" val="3978146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28808-26D1-4F4B-96F4-F3082078DD61}"/>
              </a:ext>
            </a:extLst>
          </p:cNvPr>
          <p:cNvSpPr>
            <a:spLocks noGrp="1"/>
          </p:cNvSpPr>
          <p:nvPr>
            <p:ph type="ctrTitle"/>
          </p:nvPr>
        </p:nvSpPr>
        <p:spPr>
          <a:xfrm>
            <a:off x="1257008" y="1122362"/>
            <a:ext cx="8816632" cy="3571557"/>
          </a:xfrm>
        </p:spPr>
        <p:txBody>
          <a:bodyPr anchor="b">
            <a:normAutofit/>
          </a:bodyPr>
          <a:lstStyle>
            <a:lvl1pPr algn="l">
              <a:defRPr sz="5400"/>
            </a:lvl1pPr>
          </a:lstStyle>
          <a:p>
            <a:r>
              <a:rPr lang="en-US"/>
              <a:t>Click to edit Master title style</a:t>
            </a:r>
          </a:p>
        </p:txBody>
      </p:sp>
      <p:sp>
        <p:nvSpPr>
          <p:cNvPr id="3" name="Subtitle 2">
            <a:extLst>
              <a:ext uri="{FF2B5EF4-FFF2-40B4-BE49-F238E27FC236}">
                <a16:creationId xmlns:a16="http://schemas.microsoft.com/office/drawing/2014/main" id="{52E0C639-B0CD-4365-98A9-C1E5FF6CF450}"/>
              </a:ext>
            </a:extLst>
          </p:cNvPr>
          <p:cNvSpPr>
            <a:spLocks noGrp="1"/>
          </p:cNvSpPr>
          <p:nvPr>
            <p:ph type="subTitle" idx="1"/>
          </p:nvPr>
        </p:nvSpPr>
        <p:spPr>
          <a:xfrm>
            <a:off x="1257008" y="5521960"/>
            <a:ext cx="8816632" cy="944879"/>
          </a:xfrm>
        </p:spPr>
        <p:txBody>
          <a:bodyPr anchor="ct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780C52-E6BB-4B27-B5D8-2D33B2497C56}"/>
              </a:ext>
            </a:extLst>
          </p:cNvPr>
          <p:cNvSpPr>
            <a:spLocks noGrp="1"/>
          </p:cNvSpPr>
          <p:nvPr>
            <p:ph type="dt" sz="half" idx="10"/>
          </p:nvPr>
        </p:nvSpPr>
        <p:spPr/>
        <p:txBody>
          <a:bodyPr/>
          <a:lstStyle/>
          <a:p>
            <a:fld id="{F6CCBF3A-D7FB-4B97-8FD5-6FFB20CB1E84}" type="datetimeFigureOut">
              <a:rPr lang="en-US" smtClean="0"/>
              <a:t>12/11/2023</a:t>
            </a:fld>
            <a:endParaRPr lang="en-US"/>
          </a:p>
        </p:txBody>
      </p:sp>
      <p:sp>
        <p:nvSpPr>
          <p:cNvPr id="5" name="Footer Placeholder 4">
            <a:extLst>
              <a:ext uri="{FF2B5EF4-FFF2-40B4-BE49-F238E27FC236}">
                <a16:creationId xmlns:a16="http://schemas.microsoft.com/office/drawing/2014/main" id="{AF77C649-4A0C-4EF2-8FC1-2BCF0BF95D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0E03F2-D0FE-49BB-8AEC-E99C4DB2D67D}"/>
              </a:ext>
            </a:extLst>
          </p:cNvPr>
          <p:cNvSpPr>
            <a:spLocks noGrp="1"/>
          </p:cNvSpPr>
          <p:nvPr>
            <p:ph type="sldNum" sz="quarter" idx="12"/>
          </p:nvPr>
        </p:nvSpPr>
        <p:spPr/>
        <p:txBody>
          <a:bodyPr/>
          <a:lstStyle/>
          <a:p>
            <a:fld id="{3109D357-8067-4A1F-97B2-93C5160B78D9}" type="slidenum">
              <a:rPr lang="en-US" smtClean="0"/>
              <a:t>‹#›</a:t>
            </a:fld>
            <a:endParaRPr lang="en-US"/>
          </a:p>
        </p:txBody>
      </p:sp>
      <p:cxnSp>
        <p:nvCxnSpPr>
          <p:cNvPr id="16" name="Straight Connector 15">
            <a:extLst>
              <a:ext uri="{FF2B5EF4-FFF2-40B4-BE49-F238E27FC236}">
                <a16:creationId xmlns:a16="http://schemas.microsoft.com/office/drawing/2014/main" id="{24A7CC8F-56A6-423D-B67A-8BA89D3EC911}"/>
              </a:ext>
            </a:extLst>
          </p:cNvPr>
          <p:cNvCxnSpPr>
            <a:cxnSpLocks/>
          </p:cNvCxnSpPr>
          <p:nvPr/>
        </p:nvCxnSpPr>
        <p:spPr>
          <a:xfrm flipH="1">
            <a:off x="4" y="5143500"/>
            <a:ext cx="1219199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9326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56D52-667C-4E67-9038-A0BDFD8CCD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3E72AC-0272-475A-BD25-2AB7AC1DEFA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CFBFF2-9ECB-4CDD-87FA-9DD1F87BFDE9}"/>
              </a:ext>
            </a:extLst>
          </p:cNvPr>
          <p:cNvSpPr>
            <a:spLocks noGrp="1"/>
          </p:cNvSpPr>
          <p:nvPr>
            <p:ph type="dt" sz="half" idx="10"/>
          </p:nvPr>
        </p:nvSpPr>
        <p:spPr/>
        <p:txBody>
          <a:bodyPr/>
          <a:lstStyle/>
          <a:p>
            <a:fld id="{F6CCBF3A-D7FB-4B97-8FD5-6FFB20CB1E84}" type="datetimeFigureOut">
              <a:rPr lang="en-US" smtClean="0"/>
              <a:t>12/11/2023</a:t>
            </a:fld>
            <a:endParaRPr lang="en-US"/>
          </a:p>
        </p:txBody>
      </p:sp>
      <p:sp>
        <p:nvSpPr>
          <p:cNvPr id="5" name="Footer Placeholder 4">
            <a:extLst>
              <a:ext uri="{FF2B5EF4-FFF2-40B4-BE49-F238E27FC236}">
                <a16:creationId xmlns:a16="http://schemas.microsoft.com/office/drawing/2014/main" id="{40AC12B3-DAF5-4BA7-A3A6-D0284716DB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F171AE-4A11-4035-A072-9AC4053FFA85}"/>
              </a:ext>
            </a:extLst>
          </p:cNvPr>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1883686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3A52E95-2F50-48D3-B00E-4C259644E72E}"/>
              </a:ext>
            </a:extLst>
          </p:cNvPr>
          <p:cNvSpPr>
            <a:spLocks noGrp="1"/>
          </p:cNvSpPr>
          <p:nvPr>
            <p:ph type="title" orient="vert"/>
          </p:nvPr>
        </p:nvSpPr>
        <p:spPr>
          <a:xfrm>
            <a:off x="9050174" y="838199"/>
            <a:ext cx="2303626" cy="5338763"/>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617C9B-4E02-49C8-B6DF-65ED3C990343}"/>
              </a:ext>
            </a:extLst>
          </p:cNvPr>
          <p:cNvSpPr>
            <a:spLocks noGrp="1"/>
          </p:cNvSpPr>
          <p:nvPr>
            <p:ph type="body" orient="vert" idx="1"/>
          </p:nvPr>
        </p:nvSpPr>
        <p:spPr>
          <a:xfrm>
            <a:off x="838200" y="838199"/>
            <a:ext cx="7734300" cy="5338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ECA10C-AC31-4D80-B78F-08E48CDCB7F2}"/>
              </a:ext>
            </a:extLst>
          </p:cNvPr>
          <p:cNvSpPr>
            <a:spLocks noGrp="1"/>
          </p:cNvSpPr>
          <p:nvPr>
            <p:ph type="dt" sz="half" idx="10"/>
          </p:nvPr>
        </p:nvSpPr>
        <p:spPr/>
        <p:txBody>
          <a:bodyPr/>
          <a:lstStyle/>
          <a:p>
            <a:fld id="{F6CCBF3A-D7FB-4B97-8FD5-6FFB20CB1E84}" type="datetimeFigureOut">
              <a:rPr lang="en-US" smtClean="0"/>
              <a:t>12/11/2023</a:t>
            </a:fld>
            <a:endParaRPr lang="en-US"/>
          </a:p>
        </p:txBody>
      </p:sp>
      <p:sp>
        <p:nvSpPr>
          <p:cNvPr id="5" name="Footer Placeholder 4">
            <a:extLst>
              <a:ext uri="{FF2B5EF4-FFF2-40B4-BE49-F238E27FC236}">
                <a16:creationId xmlns:a16="http://schemas.microsoft.com/office/drawing/2014/main" id="{19AAB5B7-F312-4BC9-A5D3-72E065D1B9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C2E489-5442-4698-B6E3-3421A97C2834}"/>
              </a:ext>
            </a:extLst>
          </p:cNvPr>
          <p:cNvSpPr>
            <a:spLocks noGrp="1"/>
          </p:cNvSpPr>
          <p:nvPr>
            <p:ph type="sldNum" sz="quarter" idx="12"/>
          </p:nvPr>
        </p:nvSpPr>
        <p:spPr/>
        <p:txBody>
          <a:bodyPr/>
          <a:lstStyle/>
          <a:p>
            <a:fld id="{3109D357-8067-4A1F-97B2-93C5160B78D9}" type="slidenum">
              <a:rPr lang="en-US" smtClean="0"/>
              <a:t>‹#›</a:t>
            </a:fld>
            <a:endParaRPr lang="en-US"/>
          </a:p>
        </p:txBody>
      </p:sp>
      <p:cxnSp>
        <p:nvCxnSpPr>
          <p:cNvPr id="7" name="Straight Connector 6">
            <a:extLst>
              <a:ext uri="{FF2B5EF4-FFF2-40B4-BE49-F238E27FC236}">
                <a16:creationId xmlns:a16="http://schemas.microsoft.com/office/drawing/2014/main" id="{41F3A7E1-F157-4338-B7F7-9C0A2D60B7FF}"/>
              </a:ext>
            </a:extLst>
          </p:cNvPr>
          <p:cNvCxnSpPr>
            <a:cxnSpLocks/>
          </p:cNvCxnSpPr>
          <p:nvPr/>
        </p:nvCxnSpPr>
        <p:spPr>
          <a:xfrm>
            <a:off x="8811337" y="0"/>
            <a:ext cx="0" cy="685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5002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05B5E-C545-4763-BA47-4C2C0FCA51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FA263F8-8E34-4910-BF7A-F1C5A99689D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6E74E5-D20D-4AB7-8D98-F336CE0ECCBE}"/>
              </a:ext>
            </a:extLst>
          </p:cNvPr>
          <p:cNvSpPr>
            <a:spLocks noGrp="1"/>
          </p:cNvSpPr>
          <p:nvPr>
            <p:ph type="dt" sz="half" idx="10"/>
          </p:nvPr>
        </p:nvSpPr>
        <p:spPr/>
        <p:txBody>
          <a:bodyPr/>
          <a:lstStyle/>
          <a:p>
            <a:fld id="{F6CCBF3A-D7FB-4B97-8FD5-6FFB20CB1E84}" type="datetimeFigureOut">
              <a:rPr lang="en-US" smtClean="0"/>
              <a:t>12/11/2023</a:t>
            </a:fld>
            <a:endParaRPr lang="en-US"/>
          </a:p>
        </p:txBody>
      </p:sp>
      <p:sp>
        <p:nvSpPr>
          <p:cNvPr id="5" name="Footer Placeholder 4">
            <a:extLst>
              <a:ext uri="{FF2B5EF4-FFF2-40B4-BE49-F238E27FC236}">
                <a16:creationId xmlns:a16="http://schemas.microsoft.com/office/drawing/2014/main" id="{C79D23AA-8F22-4B09-8FAA-CD16E5D66C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E8A028-A0C8-45E7-915E-B83FF59C9F18}"/>
              </a:ext>
            </a:extLst>
          </p:cNvPr>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625789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9F01F-198D-4AAD-B4FB-AD3B44981ADD}"/>
              </a:ext>
            </a:extLst>
          </p:cNvPr>
          <p:cNvSpPr>
            <a:spLocks noGrp="1"/>
          </p:cNvSpPr>
          <p:nvPr>
            <p:ph type="title"/>
          </p:nvPr>
        </p:nvSpPr>
        <p:spPr>
          <a:xfrm>
            <a:off x="838200" y="838200"/>
            <a:ext cx="9438640" cy="4114800"/>
          </a:xfrm>
        </p:spPr>
        <p:txBody>
          <a:bodyPr anchor="t">
            <a:normAutofit/>
          </a:bodyPr>
          <a:lstStyle>
            <a:lvl1pPr>
              <a:defRPr sz="6600"/>
            </a:lvl1pPr>
          </a:lstStyle>
          <a:p>
            <a:r>
              <a:rPr lang="en-US"/>
              <a:t>Click to edit Master title style</a:t>
            </a:r>
          </a:p>
        </p:txBody>
      </p:sp>
      <p:sp>
        <p:nvSpPr>
          <p:cNvPr id="3" name="Text Placeholder 2">
            <a:extLst>
              <a:ext uri="{FF2B5EF4-FFF2-40B4-BE49-F238E27FC236}">
                <a16:creationId xmlns:a16="http://schemas.microsoft.com/office/drawing/2014/main" id="{020BCC2B-311B-4FB6-B3A5-26F68055AE38}"/>
              </a:ext>
            </a:extLst>
          </p:cNvPr>
          <p:cNvSpPr>
            <a:spLocks noGrp="1"/>
          </p:cNvSpPr>
          <p:nvPr>
            <p:ph type="body" idx="1"/>
          </p:nvPr>
        </p:nvSpPr>
        <p:spPr>
          <a:xfrm>
            <a:off x="838200" y="5217160"/>
            <a:ext cx="9438640" cy="802640"/>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9CB73D-2D6B-4FA6-89A4-DCC89F80E0F1}"/>
              </a:ext>
            </a:extLst>
          </p:cNvPr>
          <p:cNvSpPr>
            <a:spLocks noGrp="1"/>
          </p:cNvSpPr>
          <p:nvPr>
            <p:ph type="dt" sz="half" idx="10"/>
          </p:nvPr>
        </p:nvSpPr>
        <p:spPr/>
        <p:txBody>
          <a:bodyPr/>
          <a:lstStyle/>
          <a:p>
            <a:fld id="{F6CCBF3A-D7FB-4B97-8FD5-6FFB20CB1E84}" type="datetimeFigureOut">
              <a:rPr lang="en-US" smtClean="0"/>
              <a:t>12/11/2023</a:t>
            </a:fld>
            <a:endParaRPr lang="en-US"/>
          </a:p>
        </p:txBody>
      </p:sp>
      <p:sp>
        <p:nvSpPr>
          <p:cNvPr id="5" name="Footer Placeholder 4">
            <a:extLst>
              <a:ext uri="{FF2B5EF4-FFF2-40B4-BE49-F238E27FC236}">
                <a16:creationId xmlns:a16="http://schemas.microsoft.com/office/drawing/2014/main" id="{B6A0C188-FF43-44C1-A005-679168D5F0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CD1188-DA27-47B2-8176-31193EEC4C28}"/>
              </a:ext>
            </a:extLst>
          </p:cNvPr>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3161603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B5A25-7E99-42A8-8D6D-648EFE2038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0501DC-62B7-42BD-A941-D34E92719C32}"/>
              </a:ext>
            </a:extLst>
          </p:cNvPr>
          <p:cNvSpPr>
            <a:spLocks noGrp="1"/>
          </p:cNvSpPr>
          <p:nvPr>
            <p:ph sz="half" idx="1"/>
          </p:nvPr>
        </p:nvSpPr>
        <p:spPr>
          <a:xfrm>
            <a:off x="838200" y="2011679"/>
            <a:ext cx="5181600" cy="4165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765C5C1-4FD4-4958-99A0-BDADECA336BD}"/>
              </a:ext>
            </a:extLst>
          </p:cNvPr>
          <p:cNvSpPr>
            <a:spLocks noGrp="1"/>
          </p:cNvSpPr>
          <p:nvPr>
            <p:ph sz="half" idx="2"/>
          </p:nvPr>
        </p:nvSpPr>
        <p:spPr>
          <a:xfrm>
            <a:off x="6172200" y="2011679"/>
            <a:ext cx="5181600" cy="4165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BD1B234-5D54-44E5-B41D-B205AAF50305}"/>
              </a:ext>
            </a:extLst>
          </p:cNvPr>
          <p:cNvSpPr>
            <a:spLocks noGrp="1"/>
          </p:cNvSpPr>
          <p:nvPr>
            <p:ph type="dt" sz="half" idx="10"/>
          </p:nvPr>
        </p:nvSpPr>
        <p:spPr/>
        <p:txBody>
          <a:bodyPr/>
          <a:lstStyle/>
          <a:p>
            <a:fld id="{F6CCBF3A-D7FB-4B97-8FD5-6FFB20CB1E84}" type="datetimeFigureOut">
              <a:rPr lang="en-US" smtClean="0"/>
              <a:t>12/11/2023</a:t>
            </a:fld>
            <a:endParaRPr lang="en-US"/>
          </a:p>
        </p:txBody>
      </p:sp>
      <p:sp>
        <p:nvSpPr>
          <p:cNvPr id="6" name="Footer Placeholder 5">
            <a:extLst>
              <a:ext uri="{FF2B5EF4-FFF2-40B4-BE49-F238E27FC236}">
                <a16:creationId xmlns:a16="http://schemas.microsoft.com/office/drawing/2014/main" id="{0E67BCDB-6B96-45D6-B5E9-823A96EBD9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239C5F-F16F-4AFD-98D1-FA3BB96AF2CD}"/>
              </a:ext>
            </a:extLst>
          </p:cNvPr>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1769610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44C1F-0040-4BBF-81A6-FD2E30637B0C}"/>
              </a:ext>
            </a:extLst>
          </p:cNvPr>
          <p:cNvSpPr>
            <a:spLocks noGrp="1"/>
          </p:cNvSpPr>
          <p:nvPr>
            <p:ph type="title"/>
          </p:nvPr>
        </p:nvSpPr>
        <p:spPr>
          <a:xfrm>
            <a:off x="839788" y="379780"/>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2894A7-1DA1-44C1-8ED0-716279430690}"/>
              </a:ext>
            </a:extLst>
          </p:cNvPr>
          <p:cNvSpPr>
            <a:spLocks noGrp="1"/>
          </p:cNvSpPr>
          <p:nvPr>
            <p:ph type="body" idx="1"/>
          </p:nvPr>
        </p:nvSpPr>
        <p:spPr>
          <a:xfrm>
            <a:off x="839789" y="1824035"/>
            <a:ext cx="4997132" cy="681040"/>
          </a:xfrm>
        </p:spPr>
        <p:txBody>
          <a:bodyPr anchor="b"/>
          <a:lstStyle>
            <a:lvl1pPr marL="0" indent="0">
              <a:buNone/>
              <a:defRPr sz="2400" b="1" i="0"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09AB945-31E2-4B60-9076-CBB8F8594949}"/>
              </a:ext>
            </a:extLst>
          </p:cNvPr>
          <p:cNvSpPr>
            <a:spLocks noGrp="1"/>
          </p:cNvSpPr>
          <p:nvPr>
            <p:ph sz="half" idx="2"/>
          </p:nvPr>
        </p:nvSpPr>
        <p:spPr>
          <a:xfrm>
            <a:off x="839789" y="2505075"/>
            <a:ext cx="499713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771B3EA-2E84-4B8B-A104-81BD577424AD}"/>
              </a:ext>
            </a:extLst>
          </p:cNvPr>
          <p:cNvSpPr>
            <a:spLocks noGrp="1"/>
          </p:cNvSpPr>
          <p:nvPr>
            <p:ph type="body" sz="quarter" idx="3"/>
          </p:nvPr>
        </p:nvSpPr>
        <p:spPr>
          <a:xfrm>
            <a:off x="6355080" y="1824035"/>
            <a:ext cx="5000308" cy="681040"/>
          </a:xfrm>
        </p:spPr>
        <p:txBody>
          <a:bodyPr anchor="b"/>
          <a:lstStyle>
            <a:lvl1pPr marL="0" indent="0">
              <a:buNone/>
              <a:defRPr sz="2400" b="1" i="0"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8511AB8-302C-476E-B80A-AA739911E304}"/>
              </a:ext>
            </a:extLst>
          </p:cNvPr>
          <p:cNvSpPr>
            <a:spLocks noGrp="1"/>
          </p:cNvSpPr>
          <p:nvPr>
            <p:ph sz="quarter" idx="4"/>
          </p:nvPr>
        </p:nvSpPr>
        <p:spPr>
          <a:xfrm>
            <a:off x="6355080" y="2505075"/>
            <a:ext cx="500030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B47C29-FE34-4E6E-9921-78C54673AAD9}"/>
              </a:ext>
            </a:extLst>
          </p:cNvPr>
          <p:cNvSpPr>
            <a:spLocks noGrp="1"/>
          </p:cNvSpPr>
          <p:nvPr>
            <p:ph type="dt" sz="half" idx="10"/>
          </p:nvPr>
        </p:nvSpPr>
        <p:spPr/>
        <p:txBody>
          <a:bodyPr/>
          <a:lstStyle/>
          <a:p>
            <a:fld id="{F6CCBF3A-D7FB-4B97-8FD5-6FFB20CB1E84}" type="datetimeFigureOut">
              <a:rPr lang="en-US" smtClean="0"/>
              <a:t>12/11/2023</a:t>
            </a:fld>
            <a:endParaRPr lang="en-US"/>
          </a:p>
        </p:txBody>
      </p:sp>
      <p:sp>
        <p:nvSpPr>
          <p:cNvPr id="8" name="Footer Placeholder 7">
            <a:extLst>
              <a:ext uri="{FF2B5EF4-FFF2-40B4-BE49-F238E27FC236}">
                <a16:creationId xmlns:a16="http://schemas.microsoft.com/office/drawing/2014/main" id="{3CF6B420-A9CE-4BB6-A653-5C3ABC7D677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21DF8FE-1179-4798-B16D-AF1DFA266D4D}"/>
              </a:ext>
            </a:extLst>
          </p:cNvPr>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3828241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66F1A-0A68-4048-808F-CD7A9F3B0846}"/>
              </a:ext>
            </a:extLst>
          </p:cNvPr>
          <p:cNvSpPr>
            <a:spLocks noGrp="1"/>
          </p:cNvSpPr>
          <p:nvPr>
            <p:ph type="title"/>
          </p:nvPr>
        </p:nvSpPr>
        <p:spPr>
          <a:xfrm>
            <a:off x="838200" y="999592"/>
            <a:ext cx="10515600" cy="1573223"/>
          </a:xfrm>
        </p:spPr>
        <p:txBody>
          <a:bodyPr anchor="t"/>
          <a:lstStyle/>
          <a:p>
            <a:r>
              <a:rPr lang="en-US"/>
              <a:t>Click to edit Master title style</a:t>
            </a:r>
          </a:p>
        </p:txBody>
      </p:sp>
      <p:sp>
        <p:nvSpPr>
          <p:cNvPr id="3" name="Date Placeholder 2">
            <a:extLst>
              <a:ext uri="{FF2B5EF4-FFF2-40B4-BE49-F238E27FC236}">
                <a16:creationId xmlns:a16="http://schemas.microsoft.com/office/drawing/2014/main" id="{28ACB3E6-5365-48F5-8D2A-0B002BA357E3}"/>
              </a:ext>
            </a:extLst>
          </p:cNvPr>
          <p:cNvSpPr>
            <a:spLocks noGrp="1"/>
          </p:cNvSpPr>
          <p:nvPr>
            <p:ph type="dt" sz="half" idx="10"/>
          </p:nvPr>
        </p:nvSpPr>
        <p:spPr/>
        <p:txBody>
          <a:bodyPr/>
          <a:lstStyle/>
          <a:p>
            <a:fld id="{F6CCBF3A-D7FB-4B97-8FD5-6FFB20CB1E84}" type="datetimeFigureOut">
              <a:rPr lang="en-US" smtClean="0"/>
              <a:t>12/11/2023</a:t>
            </a:fld>
            <a:endParaRPr lang="en-US"/>
          </a:p>
        </p:txBody>
      </p:sp>
      <p:sp>
        <p:nvSpPr>
          <p:cNvPr id="4" name="Footer Placeholder 3">
            <a:extLst>
              <a:ext uri="{FF2B5EF4-FFF2-40B4-BE49-F238E27FC236}">
                <a16:creationId xmlns:a16="http://schemas.microsoft.com/office/drawing/2014/main" id="{FF7D8EE9-4D97-4B2F-8D38-41CB9EE7745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12C5952-0A27-4FAB-A3FD-12003787676B}"/>
              </a:ext>
            </a:extLst>
          </p:cNvPr>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1443306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D08427-909D-4679-9192-BC99557A7D06}"/>
              </a:ext>
            </a:extLst>
          </p:cNvPr>
          <p:cNvSpPr>
            <a:spLocks noGrp="1"/>
          </p:cNvSpPr>
          <p:nvPr>
            <p:ph type="dt" sz="half" idx="10"/>
          </p:nvPr>
        </p:nvSpPr>
        <p:spPr/>
        <p:txBody>
          <a:bodyPr/>
          <a:lstStyle/>
          <a:p>
            <a:fld id="{F6CCBF3A-D7FB-4B97-8FD5-6FFB20CB1E84}" type="datetimeFigureOut">
              <a:rPr lang="en-US" smtClean="0"/>
              <a:t>12/11/2023</a:t>
            </a:fld>
            <a:endParaRPr lang="en-US"/>
          </a:p>
        </p:txBody>
      </p:sp>
      <p:sp>
        <p:nvSpPr>
          <p:cNvPr id="3" name="Footer Placeholder 2">
            <a:extLst>
              <a:ext uri="{FF2B5EF4-FFF2-40B4-BE49-F238E27FC236}">
                <a16:creationId xmlns:a16="http://schemas.microsoft.com/office/drawing/2014/main" id="{508E39A6-1E09-42B5-85B4-7E8B5AB2AE7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938940-01DD-4C97-8649-E01C3B0EDF7C}"/>
              </a:ext>
            </a:extLst>
          </p:cNvPr>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1360499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93B3D-D568-40B4-A73A-1C8EA9ABB098}"/>
              </a:ext>
            </a:extLst>
          </p:cNvPr>
          <p:cNvSpPr>
            <a:spLocks noGrp="1"/>
          </p:cNvSpPr>
          <p:nvPr>
            <p:ph type="title"/>
          </p:nvPr>
        </p:nvSpPr>
        <p:spPr>
          <a:xfrm>
            <a:off x="839789" y="457200"/>
            <a:ext cx="3691818" cy="17018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586EB3-917A-43B7-85BB-D00B5D2F07E4}"/>
              </a:ext>
            </a:extLst>
          </p:cNvPr>
          <p:cNvSpPr>
            <a:spLocks noGrp="1"/>
          </p:cNvSpPr>
          <p:nvPr>
            <p:ph idx="1"/>
          </p:nvPr>
        </p:nvSpPr>
        <p:spPr>
          <a:xfrm>
            <a:off x="5514798" y="987425"/>
            <a:ext cx="5840589" cy="50323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87AC029-3BC1-4637-A7F9-BC786DC26A38}"/>
              </a:ext>
            </a:extLst>
          </p:cNvPr>
          <p:cNvSpPr>
            <a:spLocks noGrp="1"/>
          </p:cNvSpPr>
          <p:nvPr>
            <p:ph type="body" sz="half" idx="2"/>
          </p:nvPr>
        </p:nvSpPr>
        <p:spPr>
          <a:xfrm>
            <a:off x="839789" y="2372360"/>
            <a:ext cx="3691817" cy="349662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90B948-89C5-4AC5-B7A0-17136F5C5A6A}"/>
              </a:ext>
            </a:extLst>
          </p:cNvPr>
          <p:cNvSpPr>
            <a:spLocks noGrp="1"/>
          </p:cNvSpPr>
          <p:nvPr>
            <p:ph type="dt" sz="half" idx="10"/>
          </p:nvPr>
        </p:nvSpPr>
        <p:spPr/>
        <p:txBody>
          <a:bodyPr/>
          <a:lstStyle/>
          <a:p>
            <a:fld id="{F6CCBF3A-D7FB-4B97-8FD5-6FFB20CB1E84}" type="datetimeFigureOut">
              <a:rPr lang="en-US" smtClean="0"/>
              <a:t>12/11/2023</a:t>
            </a:fld>
            <a:endParaRPr lang="en-US"/>
          </a:p>
        </p:txBody>
      </p:sp>
      <p:sp>
        <p:nvSpPr>
          <p:cNvPr id="6" name="Footer Placeholder 5">
            <a:extLst>
              <a:ext uri="{FF2B5EF4-FFF2-40B4-BE49-F238E27FC236}">
                <a16:creationId xmlns:a16="http://schemas.microsoft.com/office/drawing/2014/main" id="{F3A6C8C5-652F-46CB-BD26-E262B057FA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FB50CB-E91F-4B71-81F0-800F2B51A344}"/>
              </a:ext>
            </a:extLst>
          </p:cNvPr>
          <p:cNvSpPr>
            <a:spLocks noGrp="1"/>
          </p:cNvSpPr>
          <p:nvPr>
            <p:ph type="sldNum" sz="quarter" idx="12"/>
          </p:nvPr>
        </p:nvSpPr>
        <p:spPr/>
        <p:txBody>
          <a:bodyPr/>
          <a:lstStyle/>
          <a:p>
            <a:fld id="{3109D357-8067-4A1F-97B2-93C5160B78D9}" type="slidenum">
              <a:rPr lang="en-US" smtClean="0"/>
              <a:t>‹#›</a:t>
            </a:fld>
            <a:endParaRPr lang="en-US"/>
          </a:p>
        </p:txBody>
      </p:sp>
      <p:cxnSp>
        <p:nvCxnSpPr>
          <p:cNvPr id="8" name="Straight Connector 7">
            <a:extLst>
              <a:ext uri="{FF2B5EF4-FFF2-40B4-BE49-F238E27FC236}">
                <a16:creationId xmlns:a16="http://schemas.microsoft.com/office/drawing/2014/main" id="{8B69B885-FDB8-4C62-A285-A0CDC49A6B0C}"/>
              </a:ext>
            </a:extLst>
          </p:cNvPr>
          <p:cNvCxnSpPr>
            <a:cxnSpLocks/>
          </p:cNvCxnSpPr>
          <p:nvPr/>
        </p:nvCxnSpPr>
        <p:spPr>
          <a:xfrm>
            <a:off x="5023202" y="0"/>
            <a:ext cx="0" cy="685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269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F941E-6445-4840-81AE-104EF7A4F7E9}"/>
              </a:ext>
            </a:extLst>
          </p:cNvPr>
          <p:cNvSpPr>
            <a:spLocks noGrp="1"/>
          </p:cNvSpPr>
          <p:nvPr>
            <p:ph type="title"/>
          </p:nvPr>
        </p:nvSpPr>
        <p:spPr>
          <a:xfrm>
            <a:off x="839789" y="457200"/>
            <a:ext cx="3696652" cy="17018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F8B866-E32B-4AE7-AEF3-6974AE3288F3}"/>
              </a:ext>
            </a:extLst>
          </p:cNvPr>
          <p:cNvSpPr>
            <a:spLocks noGrp="1"/>
          </p:cNvSpPr>
          <p:nvPr>
            <p:ph type="pic" idx="1"/>
          </p:nvPr>
        </p:nvSpPr>
        <p:spPr>
          <a:xfrm>
            <a:off x="5786120" y="838200"/>
            <a:ext cx="5603238" cy="51815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E2ABB7A-E157-499A-B224-C2313181F569}"/>
              </a:ext>
            </a:extLst>
          </p:cNvPr>
          <p:cNvSpPr>
            <a:spLocks noGrp="1"/>
          </p:cNvSpPr>
          <p:nvPr>
            <p:ph type="body" sz="half" idx="2"/>
          </p:nvPr>
        </p:nvSpPr>
        <p:spPr>
          <a:xfrm>
            <a:off x="839789" y="2367280"/>
            <a:ext cx="3696652" cy="350170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C77283-E2B8-405E-BB6E-9F121140E506}"/>
              </a:ext>
            </a:extLst>
          </p:cNvPr>
          <p:cNvSpPr>
            <a:spLocks noGrp="1"/>
          </p:cNvSpPr>
          <p:nvPr>
            <p:ph type="dt" sz="half" idx="10"/>
          </p:nvPr>
        </p:nvSpPr>
        <p:spPr/>
        <p:txBody>
          <a:bodyPr/>
          <a:lstStyle/>
          <a:p>
            <a:fld id="{F6CCBF3A-D7FB-4B97-8FD5-6FFB20CB1E84}" type="datetimeFigureOut">
              <a:rPr lang="en-US" smtClean="0"/>
              <a:t>12/11/2023</a:t>
            </a:fld>
            <a:endParaRPr lang="en-US"/>
          </a:p>
        </p:txBody>
      </p:sp>
      <p:sp>
        <p:nvSpPr>
          <p:cNvPr id="6" name="Footer Placeholder 5">
            <a:extLst>
              <a:ext uri="{FF2B5EF4-FFF2-40B4-BE49-F238E27FC236}">
                <a16:creationId xmlns:a16="http://schemas.microsoft.com/office/drawing/2014/main" id="{F9F21F05-EB94-417F-B19B-96FF3D9ECA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B7C3C7-B6DB-4064-8E66-9FB770C888ED}"/>
              </a:ext>
            </a:extLst>
          </p:cNvPr>
          <p:cNvSpPr>
            <a:spLocks noGrp="1"/>
          </p:cNvSpPr>
          <p:nvPr>
            <p:ph type="sldNum" sz="quarter" idx="12"/>
          </p:nvPr>
        </p:nvSpPr>
        <p:spPr/>
        <p:txBody>
          <a:bodyPr/>
          <a:lstStyle/>
          <a:p>
            <a:fld id="{3109D357-8067-4A1F-97B2-93C5160B78D9}" type="slidenum">
              <a:rPr lang="en-US" smtClean="0"/>
              <a:t>‹#›</a:t>
            </a:fld>
            <a:endParaRPr lang="en-US"/>
          </a:p>
        </p:txBody>
      </p:sp>
      <p:cxnSp>
        <p:nvCxnSpPr>
          <p:cNvPr id="8" name="Straight Connector 7">
            <a:extLst>
              <a:ext uri="{FF2B5EF4-FFF2-40B4-BE49-F238E27FC236}">
                <a16:creationId xmlns:a16="http://schemas.microsoft.com/office/drawing/2014/main" id="{51E233FA-220A-423F-907E-5F81526A28A0}"/>
              </a:ext>
            </a:extLst>
          </p:cNvPr>
          <p:cNvCxnSpPr>
            <a:cxnSpLocks/>
          </p:cNvCxnSpPr>
          <p:nvPr/>
        </p:nvCxnSpPr>
        <p:spPr>
          <a:xfrm>
            <a:off x="5023202" y="0"/>
            <a:ext cx="0" cy="685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2664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476A66-BE83-43F9-A28B-02DF7879AD52}"/>
              </a:ext>
            </a:extLst>
          </p:cNvPr>
          <p:cNvSpPr>
            <a:spLocks noGrp="1"/>
          </p:cNvSpPr>
          <p:nvPr>
            <p:ph type="title"/>
          </p:nvPr>
        </p:nvSpPr>
        <p:spPr>
          <a:xfrm>
            <a:off x="838200" y="584990"/>
            <a:ext cx="10515600" cy="1116811"/>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a:extLst>
              <a:ext uri="{FF2B5EF4-FFF2-40B4-BE49-F238E27FC236}">
                <a16:creationId xmlns:a16="http://schemas.microsoft.com/office/drawing/2014/main" id="{19D76E94-F276-4F0F-8DD9-B1F8A3198AE1}"/>
              </a:ext>
            </a:extLst>
          </p:cNvPr>
          <p:cNvSpPr>
            <a:spLocks noGrp="1"/>
          </p:cNvSpPr>
          <p:nvPr>
            <p:ph type="body" idx="1"/>
          </p:nvPr>
        </p:nvSpPr>
        <p:spPr>
          <a:xfrm>
            <a:off x="838200" y="2061469"/>
            <a:ext cx="10515600" cy="41148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AD964E-3A2E-4DB9-B96A-EDE144A47BDC}"/>
              </a:ext>
            </a:extLst>
          </p:cNvPr>
          <p:cNvSpPr>
            <a:spLocks noGrp="1"/>
          </p:cNvSpPr>
          <p:nvPr>
            <p:ph type="dt" sz="half" idx="2"/>
          </p:nvPr>
        </p:nvSpPr>
        <p:spPr>
          <a:xfrm rot="5400000">
            <a:off x="10425981" y="4687095"/>
            <a:ext cx="2706690" cy="365125"/>
          </a:xfrm>
          <a:prstGeom prst="rect">
            <a:avLst/>
          </a:prstGeom>
        </p:spPr>
        <p:txBody>
          <a:bodyPr vert="horz" lIns="91440" tIns="45720" rIns="91440" bIns="45720" rtlCol="0" anchor="ctr"/>
          <a:lstStyle>
            <a:lvl1pPr algn="r">
              <a:defRPr sz="1000">
                <a:solidFill>
                  <a:schemeClr val="tx1"/>
                </a:solidFill>
              </a:defRPr>
            </a:lvl1pPr>
          </a:lstStyle>
          <a:p>
            <a:fld id="{F6CCBF3A-D7FB-4B97-8FD5-6FFB20CB1E84}" type="datetimeFigureOut">
              <a:rPr lang="en-US" smtClean="0"/>
              <a:t>12/11/2023</a:t>
            </a:fld>
            <a:endParaRPr lang="en-US"/>
          </a:p>
        </p:txBody>
      </p:sp>
      <p:sp>
        <p:nvSpPr>
          <p:cNvPr id="5" name="Footer Placeholder 4">
            <a:extLst>
              <a:ext uri="{FF2B5EF4-FFF2-40B4-BE49-F238E27FC236}">
                <a16:creationId xmlns:a16="http://schemas.microsoft.com/office/drawing/2014/main" id="{0DACB382-EE11-430D-941A-DB76EEB7F2D5}"/>
              </a:ext>
            </a:extLst>
          </p:cNvPr>
          <p:cNvSpPr>
            <a:spLocks noGrp="1"/>
          </p:cNvSpPr>
          <p:nvPr>
            <p:ph type="ftr" sz="quarter" idx="3"/>
          </p:nvPr>
        </p:nvSpPr>
        <p:spPr>
          <a:xfrm rot="5400000">
            <a:off x="-1131161" y="1592957"/>
            <a:ext cx="2973522"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A3C562FE-ACD1-43F2-A3DE-5B11E10B7EA5}"/>
              </a:ext>
            </a:extLst>
          </p:cNvPr>
          <p:cNvSpPr>
            <a:spLocks noGrp="1"/>
          </p:cNvSpPr>
          <p:nvPr>
            <p:ph type="sldNum" sz="quarter" idx="4"/>
          </p:nvPr>
        </p:nvSpPr>
        <p:spPr>
          <a:xfrm>
            <a:off x="11512296" y="6356350"/>
            <a:ext cx="574620" cy="365125"/>
          </a:xfrm>
          <a:prstGeom prst="rect">
            <a:avLst/>
          </a:prstGeom>
        </p:spPr>
        <p:txBody>
          <a:bodyPr vert="horz" lIns="91440" tIns="45720" rIns="91440" bIns="45720" rtlCol="0" anchor="ctr"/>
          <a:lstStyle>
            <a:lvl1pPr algn="ctr">
              <a:defRPr sz="1000">
                <a:solidFill>
                  <a:schemeClr val="tx1"/>
                </a:solidFill>
              </a:defRPr>
            </a:lvl1pPr>
          </a:lstStyle>
          <a:p>
            <a:fld id="{3109D357-8067-4A1F-97B2-93C5160B78D9}" type="slidenum">
              <a:rPr lang="en-US" smtClean="0"/>
              <a:t>‹#›</a:t>
            </a:fld>
            <a:endParaRPr lang="en-US"/>
          </a:p>
        </p:txBody>
      </p:sp>
      <p:cxnSp>
        <p:nvCxnSpPr>
          <p:cNvPr id="13" name="Straight Connector 12">
            <a:extLst>
              <a:ext uri="{FF2B5EF4-FFF2-40B4-BE49-F238E27FC236}">
                <a16:creationId xmlns:a16="http://schemas.microsoft.com/office/drawing/2014/main" id="{1EB34A3B-1FD5-48FF-9982-1E64C864C01D}"/>
              </a:ext>
            </a:extLst>
          </p:cNvPr>
          <p:cNvCxnSpPr>
            <a:cxnSpLocks/>
          </p:cNvCxnSpPr>
          <p:nvPr/>
        </p:nvCxnSpPr>
        <p:spPr>
          <a:xfrm flipH="1">
            <a:off x="4" y="1824111"/>
            <a:ext cx="1219199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9533000"/>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SzPct val="80000"/>
        <a:buFont typeface="Arial" panose="020B0604020202020204" pitchFamily="34" charset="0"/>
        <a:buChar char="•"/>
        <a:defRPr sz="2000" kern="1200">
          <a:solidFill>
            <a:schemeClr val="tx1"/>
          </a:solidFill>
          <a:latin typeface="+mn-lt"/>
          <a:ea typeface="+mn-ea"/>
          <a:cs typeface="+mn-cs"/>
        </a:defRPr>
      </a:lvl1pPr>
      <a:lvl2pPr marL="502920" indent="-228600" algn="l" defTabSz="914400" rtl="0" eaLnBrk="1" latinLnBrk="0" hangingPunct="1">
        <a:lnSpc>
          <a:spcPct val="110000"/>
        </a:lnSpc>
        <a:spcBef>
          <a:spcPts val="500"/>
        </a:spcBef>
        <a:buSzPct val="80000"/>
        <a:buFont typeface="Goudy Old Style" panose="02020502050305020303" pitchFamily="18" charset="0"/>
        <a:buChar char="–"/>
        <a:defRPr sz="1800" i="1" kern="1200">
          <a:solidFill>
            <a:schemeClr val="tx1"/>
          </a:solidFill>
          <a:latin typeface="+mn-lt"/>
          <a:ea typeface="+mn-ea"/>
          <a:cs typeface="+mn-cs"/>
        </a:defRPr>
      </a:lvl2pPr>
      <a:lvl3pPr marL="822960" indent="-228600" algn="l" defTabSz="914400" rtl="0" eaLnBrk="1" latinLnBrk="0" hangingPunct="1">
        <a:lnSpc>
          <a:spcPct val="110000"/>
        </a:lnSpc>
        <a:spcBef>
          <a:spcPts val="500"/>
        </a:spcBef>
        <a:buSzPct val="80000"/>
        <a:buFont typeface="Arial" panose="020B0604020202020204" pitchFamily="34" charset="0"/>
        <a:buChar char="•"/>
        <a:defRPr sz="1600" kern="1200">
          <a:solidFill>
            <a:schemeClr val="tx1"/>
          </a:solidFill>
          <a:latin typeface="+mn-lt"/>
          <a:ea typeface="+mn-ea"/>
          <a:cs typeface="+mn-cs"/>
        </a:defRPr>
      </a:lvl3pPr>
      <a:lvl4pPr marL="1097280" indent="-228600" algn="l" defTabSz="914400" rtl="0" eaLnBrk="1" latinLnBrk="0" hangingPunct="1">
        <a:lnSpc>
          <a:spcPct val="110000"/>
        </a:lnSpc>
        <a:spcBef>
          <a:spcPts val="500"/>
        </a:spcBef>
        <a:buSzPct val="80000"/>
        <a:buFont typeface="Goudy Old Style" panose="02020502050305020303" pitchFamily="18" charset="0"/>
        <a:buChar char="–"/>
        <a:defRPr sz="1400" i="1" kern="1200">
          <a:solidFill>
            <a:schemeClr val="tx1"/>
          </a:solidFill>
          <a:latin typeface="+mn-lt"/>
          <a:ea typeface="+mn-ea"/>
          <a:cs typeface="+mn-cs"/>
        </a:defRPr>
      </a:lvl4pPr>
      <a:lvl5pPr marL="1371600" indent="-228600" algn="l" defTabSz="914400" rtl="0" eaLnBrk="1" latinLnBrk="0" hangingPunct="1">
        <a:lnSpc>
          <a:spcPct val="110000"/>
        </a:lnSpc>
        <a:spcBef>
          <a:spcPts val="500"/>
        </a:spcBef>
        <a:buSzPct val="80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4"/><Relationship Id="rId1" Type="http://schemas.openxmlformats.org/officeDocument/2006/relationships/video" Target="NULL" TargetMode="Externa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bstract smoke background">
            <a:extLst>
              <a:ext uri="{FF2B5EF4-FFF2-40B4-BE49-F238E27FC236}">
                <a16:creationId xmlns:a16="http://schemas.microsoft.com/office/drawing/2014/main" id="{AC81D571-AB72-4009-0C47-350A3484FF65}"/>
              </a:ext>
            </a:extLst>
          </p:cNvPr>
          <p:cNvPicPr>
            <a:picLocks noChangeAspect="1"/>
          </p:cNvPicPr>
          <p:nvPr/>
        </p:nvPicPr>
        <p:blipFill rotWithShape="1">
          <a:blip r:embed="rId2">
            <a:alphaModFix amt="60000"/>
          </a:blip>
          <a:srcRect t="6438" b="8975"/>
          <a:stretch/>
        </p:blipFill>
        <p:spPr>
          <a:xfrm>
            <a:off x="9916" y="59387"/>
            <a:ext cx="12191979" cy="6857989"/>
          </a:xfrm>
          <a:prstGeom prst="rect">
            <a:avLst/>
          </a:prstGeom>
          <a:noFill/>
        </p:spPr>
      </p:pic>
      <p:sp>
        <p:nvSpPr>
          <p:cNvPr id="2" name="Title 1"/>
          <p:cNvSpPr>
            <a:spLocks noGrp="1"/>
          </p:cNvSpPr>
          <p:nvPr>
            <p:ph type="ctrTitle"/>
          </p:nvPr>
        </p:nvSpPr>
        <p:spPr>
          <a:xfrm>
            <a:off x="3043828" y="1774750"/>
            <a:ext cx="6124136" cy="2075571"/>
          </a:xfrm>
        </p:spPr>
        <p:txBody>
          <a:bodyPr>
            <a:normAutofit/>
          </a:bodyPr>
          <a:lstStyle/>
          <a:p>
            <a:pPr algn="ctr"/>
            <a:r>
              <a:rPr lang="en-US" sz="4400"/>
              <a:t>ASL2TEXT</a:t>
            </a:r>
          </a:p>
        </p:txBody>
      </p:sp>
      <p:sp>
        <p:nvSpPr>
          <p:cNvPr id="3" name="Subtitle 2"/>
          <p:cNvSpPr>
            <a:spLocks noGrp="1"/>
          </p:cNvSpPr>
          <p:nvPr>
            <p:ph type="subTitle" idx="1"/>
          </p:nvPr>
        </p:nvSpPr>
        <p:spPr>
          <a:xfrm>
            <a:off x="4347434" y="4112606"/>
            <a:ext cx="3516924" cy="817741"/>
          </a:xfrm>
        </p:spPr>
        <p:txBody>
          <a:bodyPr>
            <a:normAutofit/>
          </a:bodyPr>
          <a:lstStyle/>
          <a:p>
            <a:pPr algn="ctr">
              <a:lnSpc>
                <a:spcPct val="100000"/>
              </a:lnSpc>
            </a:pPr>
            <a:r>
              <a:rPr lang="en-US" sz="1900"/>
              <a:t>Ferran Vera </a:t>
            </a:r>
            <a:r>
              <a:rPr lang="en-US" sz="1900" err="1"/>
              <a:t>Filella</a:t>
            </a:r>
          </a:p>
          <a:p>
            <a:pPr algn="ctr">
              <a:lnSpc>
                <a:spcPct val="100000"/>
              </a:lnSpc>
            </a:pPr>
            <a:r>
              <a:rPr lang="en-US" sz="1900"/>
              <a:t>AI</a:t>
            </a:r>
          </a:p>
        </p:txBody>
      </p:sp>
      <p:sp>
        <p:nvSpPr>
          <p:cNvPr id="16" name="Footer Placeholder 5">
            <a:extLst>
              <a:ext uri="{FF2B5EF4-FFF2-40B4-BE49-F238E27FC236}">
                <a16:creationId xmlns:a16="http://schemas.microsoft.com/office/drawing/2014/main" id="{EF65F16F-FDE0-4516-8BCC-DDC345651807}"/>
              </a:ext>
            </a:extLst>
          </p:cNvPr>
          <p:cNvSpPr>
            <a:spLocks noGrp="1"/>
          </p:cNvSpPr>
          <p:nvPr>
            <p:ph type="ftr" sz="quarter" idx="11"/>
          </p:nvPr>
        </p:nvSpPr>
        <p:spPr>
          <a:xfrm rot="5400000">
            <a:off x="-1131161" y="1592957"/>
            <a:ext cx="2973522" cy="365125"/>
          </a:xfrm>
        </p:spPr>
        <p:txBody>
          <a:bodyPr/>
          <a:lstStyle/>
          <a:p>
            <a:pPr>
              <a:spcAft>
                <a:spcPts val="600"/>
              </a:spcAft>
            </a:pPr>
            <a:r>
              <a:rPr lang="en-US">
                <a:solidFill>
                  <a:srgbClr val="FFFFFF"/>
                </a:solidFill>
                <a:effectLst>
                  <a:outerShdw blurRad="38100" dist="38100" dir="2700000" algn="tl">
                    <a:srgbClr val="000000">
                      <a:alpha val="43137"/>
                    </a:srgbClr>
                  </a:outerShdw>
                </a:effectLst>
              </a:rPr>
              <a:t>Sample Footer Text</a:t>
            </a:r>
          </a:p>
        </p:txBody>
      </p:sp>
      <p:sp>
        <p:nvSpPr>
          <p:cNvPr id="18" name="Date Placeholder 4">
            <a:extLst>
              <a:ext uri="{FF2B5EF4-FFF2-40B4-BE49-F238E27FC236}">
                <a16:creationId xmlns:a16="http://schemas.microsoft.com/office/drawing/2014/main" id="{D1463C87-9AF0-4790-8077-703648FA0E0D}"/>
              </a:ext>
            </a:extLst>
          </p:cNvPr>
          <p:cNvSpPr>
            <a:spLocks noGrp="1"/>
          </p:cNvSpPr>
          <p:nvPr>
            <p:ph type="dt" sz="half" idx="10"/>
          </p:nvPr>
        </p:nvSpPr>
        <p:spPr>
          <a:xfrm rot="5400000">
            <a:off x="10425981" y="4687095"/>
            <a:ext cx="2706690" cy="365125"/>
          </a:xfrm>
        </p:spPr>
        <p:txBody>
          <a:bodyPr/>
          <a:lstStyle/>
          <a:p>
            <a:pPr>
              <a:spcAft>
                <a:spcPts val="600"/>
              </a:spcAft>
            </a:pPr>
            <a:fld id="{75D78221-A8F0-4E1C-9FCD-42B8567285CC}" type="datetime1">
              <a:rPr lang="en-US" smtClean="0">
                <a:solidFill>
                  <a:srgbClr val="FFFFFF"/>
                </a:solidFill>
                <a:effectLst>
                  <a:outerShdw blurRad="38100" dist="38100" dir="2700000" algn="tl">
                    <a:srgbClr val="000000">
                      <a:alpha val="43137"/>
                    </a:srgbClr>
                  </a:outerShdw>
                </a:effectLst>
              </a:rPr>
              <a:pPr>
                <a:spcAft>
                  <a:spcPts val="600"/>
                </a:spcAft>
              </a:pPr>
              <a:t>12/11/2023</a:t>
            </a:fld>
            <a:endParaRPr lang="en-US">
              <a:solidFill>
                <a:srgbClr val="FFFFFF"/>
              </a:solidFill>
              <a:effectLst>
                <a:outerShdw blurRad="38100" dist="38100" dir="2700000" algn="tl">
                  <a:srgbClr val="000000">
                    <a:alpha val="43137"/>
                  </a:srgbClr>
                </a:outerShdw>
              </a:effectLst>
            </a:endParaRPr>
          </a:p>
        </p:txBody>
      </p:sp>
      <p:sp>
        <p:nvSpPr>
          <p:cNvPr id="20" name="Slide Number Placeholder 7">
            <a:extLst>
              <a:ext uri="{FF2B5EF4-FFF2-40B4-BE49-F238E27FC236}">
                <a16:creationId xmlns:a16="http://schemas.microsoft.com/office/drawing/2014/main" id="{6ADB23FC-861F-4A36-8A3C-BD050BACA951}"/>
              </a:ext>
            </a:extLst>
          </p:cNvPr>
          <p:cNvSpPr>
            <a:spLocks noGrp="1"/>
          </p:cNvSpPr>
          <p:nvPr>
            <p:ph type="sldNum" sz="quarter" idx="12"/>
          </p:nvPr>
        </p:nvSpPr>
        <p:spPr>
          <a:xfrm>
            <a:off x="11512296" y="6356350"/>
            <a:ext cx="574620" cy="365125"/>
          </a:xfrm>
        </p:spPr>
        <p:txBody>
          <a:bodyPr/>
          <a:lstStyle/>
          <a:p>
            <a:pPr>
              <a:spcAft>
                <a:spcPts val="600"/>
              </a:spcAft>
            </a:pPr>
            <a:fld id="{3E131995-E962-4131-8504-6B962D7140A6}" type="slidenum">
              <a:rPr lang="en-US" smtClean="0">
                <a:solidFill>
                  <a:srgbClr val="FFFFFF"/>
                </a:solidFill>
                <a:effectLst>
                  <a:outerShdw blurRad="38100" dist="38100" dir="2700000" algn="tl">
                    <a:srgbClr val="000000">
                      <a:alpha val="43137"/>
                    </a:srgbClr>
                  </a:outerShdw>
                </a:effectLst>
              </a:rPr>
              <a:pPr>
                <a:spcAft>
                  <a:spcPts val="600"/>
                </a:spcAft>
              </a:pPr>
              <a:t>1</a:t>
            </a:fld>
            <a:endParaRPr lang="en-US">
              <a:solidFill>
                <a:srgbClr val="FFFFFF"/>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C1D39-491A-DBCA-32CC-8D3F896DD956}"/>
              </a:ext>
            </a:extLst>
          </p:cNvPr>
          <p:cNvSpPr>
            <a:spLocks noGrp="1"/>
          </p:cNvSpPr>
          <p:nvPr>
            <p:ph type="title"/>
          </p:nvPr>
        </p:nvSpPr>
        <p:spPr/>
        <p:txBody>
          <a:bodyPr/>
          <a:lstStyle/>
          <a:p>
            <a:pPr algn="ctr"/>
            <a:r>
              <a:rPr lang="en-US"/>
              <a:t>Thank you!</a:t>
            </a:r>
          </a:p>
        </p:txBody>
      </p:sp>
      <p:pic>
        <p:nvPicPr>
          <p:cNvPr id="1028" name="Picture 4" descr="Q&amp;A: How an AI suite can help develop new materials faster - Med-Tech  Innovation">
            <a:extLst>
              <a:ext uri="{FF2B5EF4-FFF2-40B4-BE49-F238E27FC236}">
                <a16:creationId xmlns:a16="http://schemas.microsoft.com/office/drawing/2014/main" id="{15F46123-A938-E1C9-7B97-7883974CC3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850573"/>
            <a:ext cx="10515600" cy="48285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95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7F8B2-F77C-BEF4-4C5E-7C1F996A10F0}"/>
              </a:ext>
            </a:extLst>
          </p:cNvPr>
          <p:cNvSpPr>
            <a:spLocks noGrp="1"/>
          </p:cNvSpPr>
          <p:nvPr>
            <p:ph type="title"/>
          </p:nvPr>
        </p:nvSpPr>
        <p:spPr/>
        <p:txBody>
          <a:bodyPr/>
          <a:lstStyle/>
          <a:p>
            <a:r>
              <a:rPr lang="en-US">
                <a:ea typeface="+mj-lt"/>
                <a:cs typeface="+mj-lt"/>
              </a:rPr>
              <a:t>Introduction</a:t>
            </a:r>
            <a:endParaRPr lang="en-US"/>
          </a:p>
        </p:txBody>
      </p:sp>
      <p:sp>
        <p:nvSpPr>
          <p:cNvPr id="3" name="Content Placeholder 2">
            <a:extLst>
              <a:ext uri="{FF2B5EF4-FFF2-40B4-BE49-F238E27FC236}">
                <a16:creationId xmlns:a16="http://schemas.microsoft.com/office/drawing/2014/main" id="{52DBA26F-4CFF-DBB7-9D3E-E14A67835210}"/>
              </a:ext>
            </a:extLst>
          </p:cNvPr>
          <p:cNvSpPr>
            <a:spLocks noGrp="1"/>
          </p:cNvSpPr>
          <p:nvPr>
            <p:ph idx="1"/>
          </p:nvPr>
        </p:nvSpPr>
        <p:spPr/>
        <p:txBody>
          <a:bodyPr vert="horz" lIns="91440" tIns="45720" rIns="91440" bIns="45720" rtlCol="0" anchor="t">
            <a:normAutofit/>
          </a:bodyPr>
          <a:lstStyle/>
          <a:p>
            <a:endParaRPr lang="en-US" dirty="0">
              <a:ea typeface="+mn-lt"/>
              <a:cs typeface="+mn-lt"/>
            </a:endParaRPr>
          </a:p>
          <a:p>
            <a:r>
              <a:rPr lang="en-US" dirty="0">
                <a:ea typeface="+mn-lt"/>
                <a:cs typeface="+mn-lt"/>
              </a:rPr>
              <a:t>American Sign Language (ASL) is a vital mode of communication for the hard of hearing community.</a:t>
            </a:r>
            <a:endParaRPr lang="en-US"/>
          </a:p>
          <a:p>
            <a:r>
              <a:rPr lang="en-US" b="1" dirty="0"/>
              <a:t>Project objective: </a:t>
            </a:r>
            <a:endParaRPr lang="en-US"/>
          </a:p>
          <a:p>
            <a:pPr lvl="1">
              <a:buFont typeface="Courier New" panose="020B0604020202020204" pitchFamily="34" charset="0"/>
              <a:buChar char="o"/>
            </a:pPr>
            <a:r>
              <a:rPr lang="en-US" i="0" dirty="0"/>
              <a:t>The primary</a:t>
            </a:r>
            <a:r>
              <a:rPr lang="en-US" i="0" dirty="0">
                <a:ea typeface="+mn-lt"/>
                <a:cs typeface="+mn-lt"/>
              </a:rPr>
              <a:t> objective is to develop an ASL-to-text translation system using deep learning techniques.</a:t>
            </a:r>
            <a:endParaRPr lang="en-US" i="0" dirty="0"/>
          </a:p>
          <a:p>
            <a:pPr lvl="1">
              <a:buFont typeface="Courier New" panose="020B0604020202020204" pitchFamily="34" charset="0"/>
              <a:buChar char="o"/>
            </a:pPr>
            <a:r>
              <a:rPr lang="en-US" i="0" dirty="0">
                <a:ea typeface="+mn-lt"/>
                <a:cs typeface="+mn-lt"/>
              </a:rPr>
              <a:t>The system's goal is to facilitate seamless communication between the ASL-speaking community and non-signers</a:t>
            </a:r>
          </a:p>
          <a:p>
            <a:r>
              <a:rPr lang="en-US" b="1" dirty="0">
                <a:ea typeface="+mn-lt"/>
                <a:cs typeface="+mn-lt"/>
              </a:rPr>
              <a:t>Scope of Research:</a:t>
            </a:r>
            <a:endParaRPr lang="en-US" sz="1800" b="1" dirty="0">
              <a:ea typeface="+mn-lt"/>
              <a:cs typeface="+mn-lt"/>
            </a:endParaRPr>
          </a:p>
          <a:p>
            <a:pPr lvl="1">
              <a:buFont typeface="Courier New" panose="020B0604020202020204" pitchFamily="34" charset="0"/>
              <a:buChar char="o"/>
            </a:pPr>
            <a:r>
              <a:rPr lang="en-US" sz="1600" i="0" dirty="0">
                <a:ea typeface="+mn-lt"/>
                <a:cs typeface="+mn-lt"/>
              </a:rPr>
              <a:t>Utilization of advanced machine learning algorithms, including TensorFlow and Transformer models.</a:t>
            </a:r>
            <a:endParaRPr lang="en-US" sz="1600" b="1" i="0" dirty="0">
              <a:ea typeface="+mn-lt"/>
              <a:cs typeface="+mn-lt"/>
            </a:endParaRPr>
          </a:p>
        </p:txBody>
      </p:sp>
    </p:spTree>
    <p:extLst>
      <p:ext uri="{BB962C8B-B14F-4D97-AF65-F5344CB8AC3E}">
        <p14:creationId xmlns:p14="http://schemas.microsoft.com/office/powerpoint/2010/main" val="185737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nimation (1)">
            <a:hlinkClick r:id="" action="ppaction://media"/>
            <a:extLst>
              <a:ext uri="{FF2B5EF4-FFF2-40B4-BE49-F238E27FC236}">
                <a16:creationId xmlns:a16="http://schemas.microsoft.com/office/drawing/2014/main" id="{FAD6928B-9A44-2296-9950-5C9922711D56}"/>
              </a:ext>
            </a:extLst>
          </p:cNvPr>
          <p:cNvPicPr>
            <a:picLocks noGrp="1" noChangeAspect="1"/>
          </p:cNvPicPr>
          <p:nvPr>
            <p:ph idx="1"/>
            <a:videoFile r:link="rId1"/>
            <p:extLst>
              <p:ext uri="{DAA4B4D4-6D71-4841-9C94-3DE7FCFB9230}">
                <p14:media xmlns:p14="http://schemas.microsoft.com/office/powerpoint/2010/main" r:embed="rId2">
                  <p14:trim end="3814"/>
                </p14:media>
              </p:ext>
            </p:extLst>
          </p:nvPr>
        </p:nvPicPr>
        <p:blipFill>
          <a:blip r:embed="rId4"/>
          <a:stretch>
            <a:fillRect/>
          </a:stretch>
        </p:blipFill>
        <p:spPr>
          <a:xfrm>
            <a:off x="1032934" y="1930401"/>
            <a:ext cx="2743200" cy="4114800"/>
          </a:xfrm>
        </p:spPr>
      </p:pic>
      <p:sp>
        <p:nvSpPr>
          <p:cNvPr id="5" name="Title 1">
            <a:extLst>
              <a:ext uri="{FF2B5EF4-FFF2-40B4-BE49-F238E27FC236}">
                <a16:creationId xmlns:a16="http://schemas.microsoft.com/office/drawing/2014/main" id="{D1B499A6-CE13-A789-48F4-B4968098C780}"/>
              </a:ext>
            </a:extLst>
          </p:cNvPr>
          <p:cNvSpPr>
            <a:spLocks noGrp="1"/>
          </p:cNvSpPr>
          <p:nvPr>
            <p:ph type="title"/>
          </p:nvPr>
        </p:nvSpPr>
        <p:spPr>
          <a:xfrm>
            <a:off x="838200" y="584990"/>
            <a:ext cx="10515600" cy="1116811"/>
          </a:xfrm>
        </p:spPr>
        <p:txBody>
          <a:bodyPr/>
          <a:lstStyle/>
          <a:p>
            <a:r>
              <a:rPr lang="en-US"/>
              <a:t>Project goal</a:t>
            </a:r>
          </a:p>
        </p:txBody>
      </p:sp>
      <p:sp>
        <p:nvSpPr>
          <p:cNvPr id="6" name="Arrow: Right 5">
            <a:extLst>
              <a:ext uri="{FF2B5EF4-FFF2-40B4-BE49-F238E27FC236}">
                <a16:creationId xmlns:a16="http://schemas.microsoft.com/office/drawing/2014/main" id="{E2B0940B-F241-36AE-AFC3-D0311B06FB28}"/>
              </a:ext>
            </a:extLst>
          </p:cNvPr>
          <p:cNvSpPr/>
          <p:nvPr/>
        </p:nvSpPr>
        <p:spPr>
          <a:xfrm>
            <a:off x="4224866" y="3293533"/>
            <a:ext cx="1871133" cy="795867"/>
          </a:xfrm>
          <a:prstGeom prst="rightArrow">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C00D23A4-5144-62C2-E0FF-81D8387AF22E}"/>
              </a:ext>
            </a:extLst>
          </p:cNvPr>
          <p:cNvSpPr txBox="1"/>
          <p:nvPr/>
        </p:nvSpPr>
        <p:spPr>
          <a:xfrm>
            <a:off x="6468533" y="3394559"/>
            <a:ext cx="5257800" cy="584775"/>
          </a:xfrm>
          <a:prstGeom prst="rect">
            <a:avLst/>
          </a:prstGeom>
          <a:noFill/>
        </p:spPr>
        <p:txBody>
          <a:bodyPr wrap="square" rtlCol="0">
            <a:spAutoFit/>
          </a:bodyPr>
          <a:lstStyle/>
          <a:p>
            <a:r>
              <a:rPr lang="en-US" sz="3200" b="0" i="0">
                <a:effectLst/>
                <a:latin typeface="Courier New" panose="02070309020205020404" pitchFamily="49" charset="0"/>
              </a:rPr>
              <a:t>phrase: </a:t>
            </a:r>
            <a:r>
              <a:rPr lang="en-US" sz="3200" b="1" i="0">
                <a:effectLst/>
                <a:latin typeface="Courier New" panose="02070309020205020404" pitchFamily="49" charset="0"/>
              </a:rPr>
              <a:t>3 </a:t>
            </a:r>
            <a:r>
              <a:rPr lang="en-US" sz="3200" b="1" i="0" err="1">
                <a:effectLst/>
                <a:latin typeface="Courier New" panose="02070309020205020404" pitchFamily="49" charset="0"/>
              </a:rPr>
              <a:t>creekhouse</a:t>
            </a:r>
            <a:endParaRPr lang="en-US" sz="3200" b="1"/>
          </a:p>
        </p:txBody>
      </p:sp>
    </p:spTree>
    <p:extLst>
      <p:ext uri="{BB962C8B-B14F-4D97-AF65-F5344CB8AC3E}">
        <p14:creationId xmlns:p14="http://schemas.microsoft.com/office/powerpoint/2010/main" val="1114573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8486"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mute="1">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28876-0C6B-DD9E-921F-5F01AC243F2A}"/>
              </a:ext>
            </a:extLst>
          </p:cNvPr>
          <p:cNvSpPr>
            <a:spLocks noGrp="1"/>
          </p:cNvSpPr>
          <p:nvPr>
            <p:ph type="title"/>
          </p:nvPr>
        </p:nvSpPr>
        <p:spPr/>
        <p:txBody>
          <a:bodyPr/>
          <a:lstStyle/>
          <a:p>
            <a:r>
              <a:rPr lang="en-US"/>
              <a:t>Preprocess Dataset</a:t>
            </a:r>
          </a:p>
        </p:txBody>
      </p:sp>
      <p:sp>
        <p:nvSpPr>
          <p:cNvPr id="3" name="Content Placeholder 2">
            <a:extLst>
              <a:ext uri="{FF2B5EF4-FFF2-40B4-BE49-F238E27FC236}">
                <a16:creationId xmlns:a16="http://schemas.microsoft.com/office/drawing/2014/main" id="{CC416952-AD35-4CDC-133C-B5FA4E784C09}"/>
              </a:ext>
            </a:extLst>
          </p:cNvPr>
          <p:cNvSpPr>
            <a:spLocks noGrp="1"/>
          </p:cNvSpPr>
          <p:nvPr>
            <p:ph idx="1"/>
          </p:nvPr>
        </p:nvSpPr>
        <p:spPr/>
        <p:txBody>
          <a:bodyPr vert="horz" lIns="91440" tIns="45720" rIns="91440" bIns="45720" rtlCol="0" anchor="t">
            <a:normAutofit/>
          </a:bodyPr>
          <a:lstStyle/>
          <a:p>
            <a:r>
              <a:rPr lang="en-US" b="1">
                <a:ea typeface="+mn-lt"/>
                <a:cs typeface="+mn-lt"/>
              </a:rPr>
              <a:t>Data Rearrangement:</a:t>
            </a:r>
            <a:endParaRPr lang="en-US" b="1"/>
          </a:p>
          <a:p>
            <a:pPr lvl="1">
              <a:buFont typeface="Courier New" panose="020B0604020202020204" pitchFamily="34" charset="0"/>
              <a:buChar char="o"/>
            </a:pPr>
            <a:r>
              <a:rPr lang="en-US" i="0">
                <a:ea typeface="+mn-lt"/>
                <a:cs typeface="+mn-lt"/>
              </a:rPr>
              <a:t>Restructured Parquet Files: Each file now integrates landmark data alongside associated phrases.</a:t>
            </a:r>
            <a:endParaRPr lang="en-US" i="0"/>
          </a:p>
          <a:p>
            <a:r>
              <a:rPr lang="en-US" b="1">
                <a:ea typeface="+mn-lt"/>
                <a:cs typeface="+mn-lt"/>
              </a:rPr>
              <a:t>Adopting </a:t>
            </a:r>
            <a:r>
              <a:rPr lang="en-US" b="1" err="1">
                <a:ea typeface="+mn-lt"/>
                <a:cs typeface="+mn-lt"/>
              </a:rPr>
              <a:t>TFRecord</a:t>
            </a:r>
            <a:r>
              <a:rPr lang="en-US" b="1">
                <a:ea typeface="+mn-lt"/>
                <a:cs typeface="+mn-lt"/>
              </a:rPr>
              <a:t> Format:</a:t>
            </a:r>
            <a:endParaRPr lang="en-US" b="1"/>
          </a:p>
          <a:p>
            <a:pPr lvl="1">
              <a:buFont typeface="Courier New" panose="020B0604020202020204" pitchFamily="34" charset="0"/>
              <a:buChar char="o"/>
            </a:pPr>
            <a:r>
              <a:rPr lang="en-US" i="0">
                <a:ea typeface="+mn-lt"/>
                <a:cs typeface="+mn-lt"/>
              </a:rPr>
              <a:t>Improved Efficiency: </a:t>
            </a:r>
            <a:r>
              <a:rPr lang="en-US" i="0" err="1">
                <a:ea typeface="+mn-lt"/>
                <a:cs typeface="+mn-lt"/>
              </a:rPr>
              <a:t>TFRecords</a:t>
            </a:r>
            <a:r>
              <a:rPr lang="en-US" i="0">
                <a:ea typeface="+mn-lt"/>
                <a:cs typeface="+mn-lt"/>
              </a:rPr>
              <a:t> offer enhanced data processing speed and efficiency.</a:t>
            </a:r>
            <a:endParaRPr lang="en-US" i="0"/>
          </a:p>
          <a:p>
            <a:pPr lvl="1">
              <a:buFont typeface="Courier New" panose="020B0604020202020204" pitchFamily="34" charset="0"/>
              <a:buChar char="o"/>
            </a:pPr>
            <a:r>
              <a:rPr lang="en-US" i="0">
                <a:ea typeface="+mn-lt"/>
                <a:cs typeface="+mn-lt"/>
              </a:rPr>
              <a:t>Enhanced Data Handling: This format streamlines access and utilization of landmark and phrase data.</a:t>
            </a:r>
            <a:endParaRPr lang="en-US" i="0"/>
          </a:p>
          <a:p>
            <a:pPr lvl="1">
              <a:buFont typeface="Courier New" panose="020B0604020202020204" pitchFamily="34" charset="0"/>
              <a:buChar char="o"/>
            </a:pPr>
            <a:endParaRPr lang="en-US" i="0"/>
          </a:p>
          <a:p>
            <a:r>
              <a:rPr lang="en-US"/>
              <a:t>With a set of functions, we standardize the </a:t>
            </a:r>
            <a:r>
              <a:rPr lang="en-US" err="1"/>
              <a:t>lenght</a:t>
            </a:r>
            <a:r>
              <a:rPr lang="en-US"/>
              <a:t> of frames, address missing values within the dataset, and structure the hand and pose data uniformly. T</a:t>
            </a:r>
            <a:r>
              <a:rPr lang="en-US">
                <a:ea typeface="+mn-lt"/>
                <a:cs typeface="+mn-lt"/>
              </a:rPr>
              <a:t>he goal is to streamline the data preparation phase, enabling smoother downstream tasks such as analysis and machine learning modeling.</a:t>
            </a:r>
            <a:endParaRPr lang="en-US" i="0">
              <a:ea typeface="+mn-lt"/>
              <a:cs typeface="+mn-lt"/>
            </a:endParaRPr>
          </a:p>
          <a:p>
            <a:endParaRPr lang="en-US"/>
          </a:p>
        </p:txBody>
      </p:sp>
    </p:spTree>
    <p:extLst>
      <p:ext uri="{BB962C8B-B14F-4D97-AF65-F5344CB8AC3E}">
        <p14:creationId xmlns:p14="http://schemas.microsoft.com/office/powerpoint/2010/main" val="3051241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F2839-96E9-0739-82CE-2DCC80B8C8BB}"/>
              </a:ext>
            </a:extLst>
          </p:cNvPr>
          <p:cNvSpPr>
            <a:spLocks noGrp="1"/>
          </p:cNvSpPr>
          <p:nvPr>
            <p:ph type="title"/>
          </p:nvPr>
        </p:nvSpPr>
        <p:spPr/>
        <p:txBody>
          <a:bodyPr/>
          <a:lstStyle/>
          <a:p>
            <a:r>
              <a:rPr lang="en-US">
                <a:ea typeface="+mj-lt"/>
                <a:cs typeface="+mj-lt"/>
              </a:rPr>
              <a:t>Methodology Overview</a:t>
            </a:r>
          </a:p>
        </p:txBody>
      </p:sp>
      <p:sp>
        <p:nvSpPr>
          <p:cNvPr id="3" name="Content Placeholder 2">
            <a:extLst>
              <a:ext uri="{FF2B5EF4-FFF2-40B4-BE49-F238E27FC236}">
                <a16:creationId xmlns:a16="http://schemas.microsoft.com/office/drawing/2014/main" id="{247A10E8-29F9-CD49-5B98-0DE34C3D3E62}"/>
              </a:ext>
            </a:extLst>
          </p:cNvPr>
          <p:cNvSpPr>
            <a:spLocks noGrp="1"/>
          </p:cNvSpPr>
          <p:nvPr>
            <p:ph idx="1"/>
          </p:nvPr>
        </p:nvSpPr>
        <p:spPr/>
        <p:txBody>
          <a:bodyPr vert="horz" lIns="91440" tIns="45720" rIns="91440" bIns="45720" rtlCol="0" anchor="t">
            <a:normAutofit lnSpcReduction="10000"/>
          </a:bodyPr>
          <a:lstStyle/>
          <a:p>
            <a:r>
              <a:rPr lang="en-US" b="1">
                <a:ea typeface="+mn-lt"/>
                <a:cs typeface="+mn-lt"/>
              </a:rPr>
              <a:t>Dataset: </a:t>
            </a:r>
            <a:r>
              <a:rPr lang="en-US">
                <a:ea typeface="+mn-lt"/>
                <a:cs typeface="+mn-lt"/>
              </a:rPr>
              <a:t>Acquired </a:t>
            </a:r>
            <a:r>
              <a:rPr lang="en-US" i="0">
                <a:ea typeface="+mn-lt"/>
                <a:cs typeface="+mn-lt"/>
              </a:rPr>
              <a:t>ASL gesture dataset from Kaggle's "Google - American Sign Language Fingerspelling Recognition" competition</a:t>
            </a:r>
            <a:endParaRPr lang="en-US">
              <a:ea typeface="+mn-lt"/>
              <a:cs typeface="+mn-lt"/>
            </a:endParaRPr>
          </a:p>
          <a:p>
            <a:r>
              <a:rPr lang="en-US" b="1"/>
              <a:t>Model architecture: </a:t>
            </a:r>
          </a:p>
          <a:p>
            <a:pPr lvl="1">
              <a:buFont typeface="Courier New" panose="020B0604020202020204" pitchFamily="34" charset="0"/>
              <a:buChar char="o"/>
            </a:pPr>
            <a:r>
              <a:rPr lang="en-US" i="0">
                <a:ea typeface="+mn-lt"/>
                <a:cs typeface="+mn-lt"/>
              </a:rPr>
              <a:t>Implemented a Transformer-based architecture for its capability to handle sequence-to-sequence tasks.</a:t>
            </a:r>
          </a:p>
          <a:p>
            <a:pPr lvl="1">
              <a:buFont typeface="Courier New" panose="020B0604020202020204" pitchFamily="34" charset="0"/>
              <a:buChar char="o"/>
            </a:pPr>
            <a:r>
              <a:rPr lang="en-US" i="0">
                <a:ea typeface="+mn-lt"/>
                <a:cs typeface="+mn-lt"/>
              </a:rPr>
              <a:t>Utilized token embeddings for ASL gestures and positional encodings to preserve spatial information.</a:t>
            </a:r>
            <a:endParaRPr lang="en-US"/>
          </a:p>
          <a:p>
            <a:pPr lvl="1">
              <a:buFont typeface="Courier New" panose="020B0604020202020204" pitchFamily="34" charset="0"/>
              <a:buChar char="o"/>
            </a:pPr>
            <a:r>
              <a:rPr lang="en-US" i="0">
                <a:ea typeface="+mn-lt"/>
                <a:cs typeface="+mn-lt"/>
              </a:rPr>
              <a:t>Incorporated encoder-decoder layers to capture gesture features and perform text translation.</a:t>
            </a:r>
            <a:endParaRPr lang="en-US"/>
          </a:p>
          <a:p>
            <a:r>
              <a:rPr lang="en-US" b="1">
                <a:ea typeface="+mn-lt"/>
                <a:cs typeface="+mn-lt"/>
              </a:rPr>
              <a:t>Training and Validation:</a:t>
            </a:r>
            <a:endParaRPr lang="en-US" b="1"/>
          </a:p>
          <a:p>
            <a:pPr lvl="1">
              <a:buFont typeface="Courier New" panose="020B0604020202020204" pitchFamily="34" charset="0"/>
              <a:buChar char="o"/>
            </a:pPr>
            <a:r>
              <a:rPr lang="en-US" i="0">
                <a:ea typeface="+mn-lt"/>
                <a:cs typeface="+mn-lt"/>
              </a:rPr>
              <a:t>Split the dataset into training, validation, and test sets for model development.</a:t>
            </a:r>
            <a:endParaRPr lang="en-US" i="0"/>
          </a:p>
          <a:p>
            <a:pPr lvl="1">
              <a:buFont typeface="Courier New" panose="020B0604020202020204" pitchFamily="34" charset="0"/>
              <a:buChar char="o"/>
            </a:pPr>
            <a:r>
              <a:rPr lang="en-US" i="0">
                <a:ea typeface="+mn-lt"/>
                <a:cs typeface="+mn-lt"/>
              </a:rPr>
              <a:t>Trained the Transformer model using Categorical Cross-Entropy Loss and optimized with the Adam optimizer.</a:t>
            </a:r>
            <a:endParaRPr lang="en-US" i="0"/>
          </a:p>
          <a:p>
            <a:pPr lvl="1">
              <a:buFont typeface="Courier New" panose="020B0604020202020204" pitchFamily="34" charset="0"/>
              <a:buChar char="o"/>
            </a:pPr>
            <a:r>
              <a:rPr lang="en-US" i="0">
                <a:ea typeface="+mn-lt"/>
                <a:cs typeface="+mn-lt"/>
              </a:rPr>
              <a:t>Validated model performance using metrics like </a:t>
            </a:r>
            <a:r>
              <a:rPr lang="en-US" b="1" i="0" err="1">
                <a:ea typeface="+mn-lt"/>
                <a:cs typeface="+mn-lt"/>
              </a:rPr>
              <a:t>Levenshtein</a:t>
            </a:r>
            <a:r>
              <a:rPr lang="en-US" b="1" i="0">
                <a:ea typeface="+mn-lt"/>
                <a:cs typeface="+mn-lt"/>
              </a:rPr>
              <a:t> Distance</a:t>
            </a:r>
            <a:r>
              <a:rPr lang="en-US" i="0">
                <a:ea typeface="+mn-lt"/>
                <a:cs typeface="+mn-lt"/>
              </a:rPr>
              <a:t> to assess translation accuracy.</a:t>
            </a:r>
            <a:endParaRPr lang="en-US" i="0"/>
          </a:p>
        </p:txBody>
      </p:sp>
    </p:spTree>
    <p:extLst>
      <p:ext uri="{BB962C8B-B14F-4D97-AF65-F5344CB8AC3E}">
        <p14:creationId xmlns:p14="http://schemas.microsoft.com/office/powerpoint/2010/main" val="834438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B56CD-8E8D-1231-2035-E40CC77C5909}"/>
              </a:ext>
            </a:extLst>
          </p:cNvPr>
          <p:cNvSpPr>
            <a:spLocks noGrp="1"/>
          </p:cNvSpPr>
          <p:nvPr>
            <p:ph type="title"/>
          </p:nvPr>
        </p:nvSpPr>
        <p:spPr/>
        <p:txBody>
          <a:bodyPr/>
          <a:lstStyle/>
          <a:p>
            <a:r>
              <a:rPr lang="en-US"/>
              <a:t>Model architecture</a:t>
            </a:r>
          </a:p>
        </p:txBody>
      </p:sp>
      <p:sp>
        <p:nvSpPr>
          <p:cNvPr id="3" name="Content Placeholder 2">
            <a:extLst>
              <a:ext uri="{FF2B5EF4-FFF2-40B4-BE49-F238E27FC236}">
                <a16:creationId xmlns:a16="http://schemas.microsoft.com/office/drawing/2014/main" id="{FC3EE679-4A59-CC3B-D79E-486D3EEFEBB8}"/>
              </a:ext>
            </a:extLst>
          </p:cNvPr>
          <p:cNvSpPr>
            <a:spLocks noGrp="1"/>
          </p:cNvSpPr>
          <p:nvPr>
            <p:ph idx="1"/>
          </p:nvPr>
        </p:nvSpPr>
        <p:spPr/>
        <p:txBody>
          <a:bodyPr/>
          <a:lstStyle/>
          <a:p>
            <a:r>
              <a:rPr lang="en-US"/>
              <a:t>Transformer Model Overview</a:t>
            </a:r>
          </a:p>
          <a:p>
            <a:pPr lvl="1"/>
            <a:r>
              <a:rPr lang="en-US" b="1" i="0" err="1"/>
              <a:t>LandmarkerEmbedding</a:t>
            </a:r>
            <a:r>
              <a:rPr lang="en-US" b="1" i="0"/>
              <a:t>: </a:t>
            </a:r>
            <a:r>
              <a:rPr lang="en-US" i="0"/>
              <a:t>Initial encoding of hand pose landmarks.</a:t>
            </a:r>
          </a:p>
          <a:p>
            <a:pPr lvl="2"/>
            <a:r>
              <a:rPr lang="en-US"/>
              <a:t>Encoder spatial relationships of hand gestures.</a:t>
            </a:r>
          </a:p>
          <a:p>
            <a:pPr lvl="2"/>
            <a:r>
              <a:rPr lang="en-US" i="0"/>
              <a:t>Captures essential features of sign language </a:t>
            </a:r>
            <a:r>
              <a:rPr lang="en-US"/>
              <a:t>gestures.</a:t>
            </a:r>
            <a:endParaRPr lang="en-US" i="0"/>
          </a:p>
          <a:p>
            <a:pPr lvl="1"/>
            <a:r>
              <a:rPr lang="en-US" b="1" i="0" err="1"/>
              <a:t>TokenEmbedding</a:t>
            </a:r>
            <a:r>
              <a:rPr lang="en-US" b="1" i="0"/>
              <a:t>: </a:t>
            </a:r>
            <a:r>
              <a:rPr lang="en-US" i="0"/>
              <a:t>Conversion of phrases to tokens for model input.</a:t>
            </a:r>
          </a:p>
          <a:p>
            <a:pPr lvl="2"/>
            <a:r>
              <a:rPr lang="en-US"/>
              <a:t>Transforms linguistic information (phrases) into a format understandable by the model.</a:t>
            </a:r>
          </a:p>
          <a:p>
            <a:pPr lvl="2"/>
            <a:r>
              <a:rPr lang="en-US" i="0"/>
              <a:t>Enables </a:t>
            </a:r>
            <a:r>
              <a:rPr lang="en-US"/>
              <a:t>the integration of language context with gestures.</a:t>
            </a:r>
            <a:endParaRPr lang="en-US" i="0"/>
          </a:p>
          <a:p>
            <a:pPr lvl="1"/>
            <a:r>
              <a:rPr lang="en-US" b="1" i="0"/>
              <a:t>Transformer Layers: </a:t>
            </a:r>
            <a:r>
              <a:rPr lang="en-US" i="0"/>
              <a:t>Sequential layers facilitating information flow and translation.</a:t>
            </a:r>
          </a:p>
          <a:p>
            <a:pPr lvl="2"/>
            <a:r>
              <a:rPr lang="en-US"/>
              <a:t>Facilitate interactions between the landmark and token embeddings</a:t>
            </a:r>
          </a:p>
          <a:p>
            <a:pPr lvl="2"/>
            <a:r>
              <a:rPr lang="en-US" i="0"/>
              <a:t>Enable learning complex relationships between language and gesture.</a:t>
            </a:r>
          </a:p>
          <a:p>
            <a:pPr lvl="2"/>
            <a:endParaRPr lang="en-US" i="0"/>
          </a:p>
          <a:p>
            <a:pPr lvl="1"/>
            <a:endParaRPr lang="en-US" b="1" i="0"/>
          </a:p>
        </p:txBody>
      </p:sp>
    </p:spTree>
    <p:extLst>
      <p:ext uri="{BB962C8B-B14F-4D97-AF65-F5344CB8AC3E}">
        <p14:creationId xmlns:p14="http://schemas.microsoft.com/office/powerpoint/2010/main" val="2123127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 screenshot of a computer program&#10;&#10;Description automatically generated">
            <a:extLst>
              <a:ext uri="{FF2B5EF4-FFF2-40B4-BE49-F238E27FC236}">
                <a16:creationId xmlns:a16="http://schemas.microsoft.com/office/drawing/2014/main" id="{7079ACC3-6961-8CD4-612F-C61319A5FD67}"/>
              </a:ext>
            </a:extLst>
          </p:cNvPr>
          <p:cNvPicPr>
            <a:picLocks noGrp="1" noChangeAspect="1"/>
          </p:cNvPicPr>
          <p:nvPr>
            <p:ph idx="1"/>
          </p:nvPr>
        </p:nvPicPr>
        <p:blipFill>
          <a:blip r:embed="rId3"/>
          <a:stretch>
            <a:fillRect/>
          </a:stretch>
        </p:blipFill>
        <p:spPr>
          <a:xfrm>
            <a:off x="2722033" y="1094857"/>
            <a:ext cx="7152451" cy="4796836"/>
          </a:xfrm>
        </p:spPr>
      </p:pic>
    </p:spTree>
    <p:extLst>
      <p:ext uri="{BB962C8B-B14F-4D97-AF65-F5344CB8AC3E}">
        <p14:creationId xmlns:p14="http://schemas.microsoft.com/office/powerpoint/2010/main" val="1662195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F65E4-3E58-8561-8EC8-001AD49AC40F}"/>
              </a:ext>
            </a:extLst>
          </p:cNvPr>
          <p:cNvSpPr>
            <a:spLocks noGrp="1"/>
          </p:cNvSpPr>
          <p:nvPr>
            <p:ph type="title"/>
          </p:nvPr>
        </p:nvSpPr>
        <p:spPr>
          <a:xfrm>
            <a:off x="838200" y="584990"/>
            <a:ext cx="3516490" cy="1126218"/>
          </a:xfrm>
        </p:spPr>
        <p:txBody>
          <a:bodyPr/>
          <a:lstStyle/>
          <a:p>
            <a:r>
              <a:rPr lang="en-US"/>
              <a:t>Results</a:t>
            </a:r>
          </a:p>
        </p:txBody>
      </p:sp>
      <p:sp>
        <p:nvSpPr>
          <p:cNvPr id="3" name="Content Placeholder 2">
            <a:extLst>
              <a:ext uri="{FF2B5EF4-FFF2-40B4-BE49-F238E27FC236}">
                <a16:creationId xmlns:a16="http://schemas.microsoft.com/office/drawing/2014/main" id="{4542F802-668C-86FD-234F-A39B7B2FDD68}"/>
              </a:ext>
            </a:extLst>
          </p:cNvPr>
          <p:cNvSpPr>
            <a:spLocks noGrp="1"/>
          </p:cNvSpPr>
          <p:nvPr>
            <p:ph idx="1"/>
          </p:nvPr>
        </p:nvSpPr>
        <p:spPr>
          <a:xfrm>
            <a:off x="457200" y="2019136"/>
            <a:ext cx="4420541" cy="3682061"/>
          </a:xfrm>
        </p:spPr>
        <p:txBody>
          <a:bodyPr vert="horz" lIns="91440" tIns="45720" rIns="91440" bIns="45720" rtlCol="0" anchor="t">
            <a:normAutofit fontScale="92500" lnSpcReduction="20000"/>
          </a:bodyPr>
          <a:lstStyle/>
          <a:p>
            <a:r>
              <a:rPr lang="en-US" dirty="0"/>
              <a:t>Transformer Model Hyperparameters</a:t>
            </a:r>
          </a:p>
          <a:p>
            <a:pPr lvl="1"/>
            <a:r>
              <a:rPr lang="en-US" i="0" dirty="0"/>
              <a:t>Hidden Dimension Size: 200</a:t>
            </a:r>
          </a:p>
          <a:p>
            <a:pPr lvl="1"/>
            <a:r>
              <a:rPr lang="en-US" i="0" dirty="0"/>
              <a:t>Attention Heads: 4</a:t>
            </a:r>
          </a:p>
          <a:p>
            <a:pPr lvl="1"/>
            <a:r>
              <a:rPr lang="en-US" i="0" dirty="0"/>
              <a:t>Feed-forward Network Dimension: 400</a:t>
            </a:r>
          </a:p>
          <a:p>
            <a:pPr lvl="1"/>
            <a:r>
              <a:rPr lang="en-US" i="0" dirty="0"/>
              <a:t>Number of Encoder Layers: 2</a:t>
            </a:r>
          </a:p>
          <a:p>
            <a:pPr lvl="1"/>
            <a:r>
              <a:rPr lang="en-US" i="0" dirty="0"/>
              <a:t>Number of Decoder Layers: 1</a:t>
            </a:r>
          </a:p>
          <a:p>
            <a:r>
              <a:rPr lang="en-US" dirty="0"/>
              <a:t>Loss Function:</a:t>
            </a:r>
          </a:p>
          <a:p>
            <a:pPr lvl="1"/>
            <a:r>
              <a:rPr lang="en-US" i="0" dirty="0"/>
              <a:t>Categorical </a:t>
            </a:r>
            <a:r>
              <a:rPr lang="en-US" i="0" dirty="0" err="1"/>
              <a:t>Crossentropy</a:t>
            </a:r>
            <a:r>
              <a:rPr lang="en-US" i="0" dirty="0"/>
              <a:t> with label smoothing (0.1)</a:t>
            </a:r>
          </a:p>
          <a:p>
            <a:r>
              <a:rPr lang="en-US" dirty="0"/>
              <a:t>Optimizer:</a:t>
            </a:r>
          </a:p>
          <a:p>
            <a:pPr lvl="1"/>
            <a:r>
              <a:rPr lang="en-US" i="0" dirty="0"/>
              <a:t>Adam with learning rate 0.0001</a:t>
            </a:r>
          </a:p>
        </p:txBody>
      </p:sp>
      <p:pic>
        <p:nvPicPr>
          <p:cNvPr id="4" name="Picture 3" descr="A line graph with blue and orange lines&#10;&#10;Description automatically generated">
            <a:extLst>
              <a:ext uri="{FF2B5EF4-FFF2-40B4-BE49-F238E27FC236}">
                <a16:creationId xmlns:a16="http://schemas.microsoft.com/office/drawing/2014/main" id="{40DE5650-C1D3-D40E-EFD4-31792B153AB2}"/>
              </a:ext>
            </a:extLst>
          </p:cNvPr>
          <p:cNvPicPr>
            <a:picLocks noChangeAspect="1"/>
          </p:cNvPicPr>
          <p:nvPr/>
        </p:nvPicPr>
        <p:blipFill>
          <a:blip r:embed="rId3"/>
          <a:stretch>
            <a:fillRect/>
          </a:stretch>
        </p:blipFill>
        <p:spPr>
          <a:xfrm>
            <a:off x="4592697" y="2244591"/>
            <a:ext cx="4408311" cy="3234301"/>
          </a:xfrm>
          <a:prstGeom prst="rect">
            <a:avLst/>
          </a:prstGeom>
        </p:spPr>
      </p:pic>
      <p:sp>
        <p:nvSpPr>
          <p:cNvPr id="5" name="TextBox 4">
            <a:extLst>
              <a:ext uri="{FF2B5EF4-FFF2-40B4-BE49-F238E27FC236}">
                <a16:creationId xmlns:a16="http://schemas.microsoft.com/office/drawing/2014/main" id="{AC734DFF-B299-11D3-6705-CDEC444E3E95}"/>
              </a:ext>
            </a:extLst>
          </p:cNvPr>
          <p:cNvSpPr txBox="1"/>
          <p:nvPr/>
        </p:nvSpPr>
        <p:spPr>
          <a:xfrm>
            <a:off x="5202295" y="1618073"/>
            <a:ext cx="3189111"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b="1"/>
              <a:t>Loss</a:t>
            </a:r>
            <a:endParaRPr lang="en-US" sz="2000"/>
          </a:p>
        </p:txBody>
      </p:sp>
      <p:sp>
        <p:nvSpPr>
          <p:cNvPr id="8" name="TextBox 7">
            <a:extLst>
              <a:ext uri="{FF2B5EF4-FFF2-40B4-BE49-F238E27FC236}">
                <a16:creationId xmlns:a16="http://schemas.microsoft.com/office/drawing/2014/main" id="{9FF7F760-8F87-5360-89AD-8DD13C38618C}"/>
              </a:ext>
            </a:extLst>
          </p:cNvPr>
          <p:cNvSpPr txBox="1"/>
          <p:nvPr/>
        </p:nvSpPr>
        <p:spPr>
          <a:xfrm>
            <a:off x="9652000" y="1646295"/>
            <a:ext cx="2022592"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t>Accuracy Score: 66.88%</a:t>
            </a:r>
          </a:p>
        </p:txBody>
      </p:sp>
      <p:sp>
        <p:nvSpPr>
          <p:cNvPr id="6" name="TextBox 5">
            <a:extLst>
              <a:ext uri="{FF2B5EF4-FFF2-40B4-BE49-F238E27FC236}">
                <a16:creationId xmlns:a16="http://schemas.microsoft.com/office/drawing/2014/main" id="{104D00A9-C57C-1D4D-BEB5-51A08D0CF7DB}"/>
              </a:ext>
            </a:extLst>
          </p:cNvPr>
          <p:cNvSpPr txBox="1"/>
          <p:nvPr/>
        </p:nvSpPr>
        <p:spPr>
          <a:xfrm>
            <a:off x="7742583" y="2368826"/>
            <a:ext cx="1234660" cy="4308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100" dirty="0">
                <a:solidFill>
                  <a:srgbClr val="FFC000"/>
                </a:solidFill>
              </a:rPr>
              <a:t>Train loss</a:t>
            </a:r>
          </a:p>
          <a:p>
            <a:r>
              <a:rPr lang="en-US" sz="1100" dirty="0">
                <a:solidFill>
                  <a:schemeClr val="accent5"/>
                </a:solidFill>
              </a:rPr>
              <a:t>Validation loss</a:t>
            </a:r>
          </a:p>
        </p:txBody>
      </p:sp>
      <p:pic>
        <p:nvPicPr>
          <p:cNvPr id="9" name="Picture 8" descr="A screenshot of a computer&#10;&#10;Description automatically generated">
            <a:extLst>
              <a:ext uri="{FF2B5EF4-FFF2-40B4-BE49-F238E27FC236}">
                <a16:creationId xmlns:a16="http://schemas.microsoft.com/office/drawing/2014/main" id="{34110B25-E8FE-B05F-7165-6FFD28E35974}"/>
              </a:ext>
            </a:extLst>
          </p:cNvPr>
          <p:cNvPicPr>
            <a:picLocks noChangeAspect="1"/>
          </p:cNvPicPr>
          <p:nvPr/>
        </p:nvPicPr>
        <p:blipFill>
          <a:blip r:embed="rId4"/>
          <a:stretch>
            <a:fillRect/>
          </a:stretch>
        </p:blipFill>
        <p:spPr>
          <a:xfrm>
            <a:off x="9249363" y="2245260"/>
            <a:ext cx="2743200" cy="3816220"/>
          </a:xfrm>
          <a:prstGeom prst="rect">
            <a:avLst/>
          </a:prstGeom>
        </p:spPr>
      </p:pic>
    </p:spTree>
    <p:extLst>
      <p:ext uri="{BB962C8B-B14F-4D97-AF65-F5344CB8AC3E}">
        <p14:creationId xmlns:p14="http://schemas.microsoft.com/office/powerpoint/2010/main" val="2114911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AD654-E1C8-5C08-16AA-6DBE34B06C8E}"/>
              </a:ext>
            </a:extLst>
          </p:cNvPr>
          <p:cNvSpPr>
            <a:spLocks noGrp="1"/>
          </p:cNvSpPr>
          <p:nvPr>
            <p:ph type="title"/>
          </p:nvPr>
        </p:nvSpPr>
        <p:spPr/>
        <p:txBody>
          <a:bodyPr/>
          <a:lstStyle/>
          <a:p>
            <a:r>
              <a:rPr lang="en-US"/>
              <a:t>Challenges and Future Work</a:t>
            </a:r>
          </a:p>
        </p:txBody>
      </p:sp>
      <p:sp>
        <p:nvSpPr>
          <p:cNvPr id="3" name="Content Placeholder 2">
            <a:extLst>
              <a:ext uri="{FF2B5EF4-FFF2-40B4-BE49-F238E27FC236}">
                <a16:creationId xmlns:a16="http://schemas.microsoft.com/office/drawing/2014/main" id="{B963DE47-035D-E4E0-8E52-E88F056E1586}"/>
              </a:ext>
            </a:extLst>
          </p:cNvPr>
          <p:cNvSpPr>
            <a:spLocks noGrp="1"/>
          </p:cNvSpPr>
          <p:nvPr>
            <p:ph idx="1"/>
          </p:nvPr>
        </p:nvSpPr>
        <p:spPr/>
        <p:txBody>
          <a:bodyPr/>
          <a:lstStyle/>
          <a:p>
            <a:r>
              <a:rPr lang="en-US" b="1"/>
              <a:t>Challenges Encountered</a:t>
            </a:r>
          </a:p>
          <a:p>
            <a:pPr lvl="1"/>
            <a:r>
              <a:rPr lang="en-US" b="1" i="0"/>
              <a:t>Data Complexity</a:t>
            </a:r>
            <a:r>
              <a:rPr lang="en-US" i="0"/>
              <a:t>: Handling diverse hand gestures and variations in sign language can be challenging due to variations in hand movements, lighting conditions, and backgrounds.</a:t>
            </a:r>
          </a:p>
          <a:p>
            <a:pPr lvl="1"/>
            <a:r>
              <a:rPr lang="en-US" b="1" i="0"/>
              <a:t>Training Duration: </a:t>
            </a:r>
            <a:r>
              <a:rPr lang="en-US" i="0"/>
              <a:t>With the current setup, dataset size and using GPU, training the model for13 epochs takes roughly 1 hour.</a:t>
            </a:r>
          </a:p>
          <a:p>
            <a:r>
              <a:rPr lang="en-US" b="1"/>
              <a:t>Future Work and Improvements</a:t>
            </a:r>
          </a:p>
          <a:p>
            <a:pPr lvl="1"/>
            <a:r>
              <a:rPr lang="en-US" b="1" i="0"/>
              <a:t>Real-time Translation: </a:t>
            </a:r>
            <a:r>
              <a:rPr lang="en-US" i="0"/>
              <a:t>Developing a system for real-time interpretation of sign language gestures in live scenarios could significantly aid communication and accessibility</a:t>
            </a:r>
            <a:r>
              <a:rPr lang="en-US" b="1" i="0"/>
              <a:t>.</a:t>
            </a:r>
          </a:p>
          <a:p>
            <a:pPr lvl="1"/>
            <a:r>
              <a:rPr lang="en-US" b="1" i="0"/>
              <a:t>Bidirectional Translation: </a:t>
            </a:r>
            <a:r>
              <a:rPr lang="en-US" i="0"/>
              <a:t>Exploring the development of a system capable of translating from text or video to American Sign Language (ASL) could further bridge communication gaps and enhance inclusivity</a:t>
            </a:r>
            <a:r>
              <a:rPr lang="en-US" b="1" i="0"/>
              <a:t>.</a:t>
            </a:r>
          </a:p>
        </p:txBody>
      </p:sp>
    </p:spTree>
    <p:extLst>
      <p:ext uri="{BB962C8B-B14F-4D97-AF65-F5344CB8AC3E}">
        <p14:creationId xmlns:p14="http://schemas.microsoft.com/office/powerpoint/2010/main" val="167918329"/>
      </p:ext>
    </p:extLst>
  </p:cSld>
  <p:clrMapOvr>
    <a:masterClrMapping/>
  </p:clrMapOvr>
</p:sld>
</file>

<file path=ppt/theme/theme1.xml><?xml version="1.0" encoding="utf-8"?>
<a:theme xmlns:a="http://schemas.openxmlformats.org/drawingml/2006/main" name="ArchwayVTI">
  <a:themeElements>
    <a:clrScheme name="AnalogousFromDarkSeedLeftStep">
      <a:dk1>
        <a:srgbClr val="000000"/>
      </a:dk1>
      <a:lt1>
        <a:srgbClr val="FFFFFF"/>
      </a:lt1>
      <a:dk2>
        <a:srgbClr val="301B2E"/>
      </a:dk2>
      <a:lt2>
        <a:srgbClr val="F0F3F2"/>
      </a:lt2>
      <a:accent1>
        <a:srgbClr val="E72986"/>
      </a:accent1>
      <a:accent2>
        <a:srgbClr val="D517C3"/>
      </a:accent2>
      <a:accent3>
        <a:srgbClr val="AA29E7"/>
      </a:accent3>
      <a:accent4>
        <a:srgbClr val="5526D8"/>
      </a:accent4>
      <a:accent5>
        <a:srgbClr val="2946E7"/>
      </a:accent5>
      <a:accent6>
        <a:srgbClr val="1784D5"/>
      </a:accent6>
      <a:hlink>
        <a:srgbClr val="413FBF"/>
      </a:hlink>
      <a:folHlink>
        <a:srgbClr val="7F7F7F"/>
      </a:folHlink>
    </a:clrScheme>
    <a:fontScheme name="Archway">
      <a:majorFont>
        <a:latin typeface="Felix Titling"/>
        <a:ea typeface=""/>
        <a:cs typeface=""/>
      </a:majorFont>
      <a:minorFont>
        <a:latin typeface="Goudy Old Styl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chwayVTI" id="{309F1D27-9968-4F93-BA7C-3666A757FD2E}" vid="{76D8E8FD-8787-4E56-A14A-C28BF58ABEE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10</Slides>
  <Notes>6</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ArchwayVTI</vt:lpstr>
      <vt:lpstr>ASL2TEXT</vt:lpstr>
      <vt:lpstr>Introduction</vt:lpstr>
      <vt:lpstr>Project goal</vt:lpstr>
      <vt:lpstr>Preprocess Dataset</vt:lpstr>
      <vt:lpstr>Methodology Overview</vt:lpstr>
      <vt:lpstr>Model architecture</vt:lpstr>
      <vt:lpstr>PowerPoint Presentation</vt:lpstr>
      <vt:lpstr>Results</vt:lpstr>
      <vt:lpstr>Challenges and Future Work</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revision>65</cp:revision>
  <dcterms:created xsi:type="dcterms:W3CDTF">2023-12-02T15:54:03Z</dcterms:created>
  <dcterms:modified xsi:type="dcterms:W3CDTF">2023-12-12T04:15:56Z</dcterms:modified>
</cp:coreProperties>
</file>