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ink/ink3.xml" ContentType="application/inkml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T" name="resolution" value="1" units="1/dev"/>
        </inkml:channelProperties>
      </inkml:inkSource>
      <inkml:timestamp xml:id="ts0" timeString="2015-01-22T17:25:16.03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">
        <inkml:traceFormat>
          <inkml:channel name="X" type="integer" max="216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5.03937" units="1/cm"/>
          <inkml:channelProperty channel="Y" name="resolution" value="85.2071" units="1/cm"/>
          <inkml:channelProperty channel="T" name="resolution" value="1" units="1/dev"/>
        </inkml:channelProperties>
      </inkml:inkSource>
      <inkml:timestamp xml:id="ts1" timeString="2015-01-22T17:25:39.060"/>
    </inkml:context>
    <inkml:context xml:id="ctx2">
      <inkml:inkSource xml:id="inkSrc4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2" timeString="2015-01-22T17:26:28.057"/>
    </inkml:context>
  </inkml:definitions>
  <inkml:trace contextRef="#ctx0" brushRef="#br0">20956 16124 0,'0'0'15,"0"0"-15,0 0 16</inkml:trace>
  <inkml:trace contextRef="#ctx0" brushRef="#br0" timeOffset="94.1146">17530 14084 0,'0'0'16,"12"-3"-16,-12 3 15,0 0-15,0 0 16,0 0 0</inkml:trace>
  <inkml:trace contextRef="#ctx0" brushRef="#br0" timeOffset="3115.2931">18483 14383 0,'0'0'15,"0"0"-15,0 0 16,0 0 0,0 0-16,0 0 15,0 0-15</inkml:trace>
  <inkml:trace contextRef="#ctx1" brushRef="#br0">1230 15134 0,'0'0'0</inkml:trace>
  <inkml:trace contextRef="#ctx2" brushRef="#br0">12685 10311 15 0,'6'-3'7'0,"3"3"0"16,-9 0 7-16,0 0-13 15,2-2 1-15,-2 2 0 32,0 0 1-32,0 0-4 0,3-6 1 0,-3 4 2 15,0 2 0-15,0 0-1 16,0 0 1-16,-3 0-1 15,3 5 0-15,0-2 0 0,0 2 1 16,-2 3-1-16,-7 2 0 16,0 1 0-16,-3-1 0 15,3 4 0-15,-3-1 0 16,0 3-1-16,0 0 1 16,0 0-1-16,3-1 1 15,0 4-1-15,-3-6 1 16,3 3-1-16,-5 0 1 15,5 5-1-15,-3 0 1 16,3 0 0-16,0-5 0 0,0 0 0 16,0 0 0-16,0-5-1 15,3-1 1-15,0 1-1 16,0-3 1-16,0 2-1 16,0-2 0-16,0 3 0 15,0-3 0-15,3 0 0 16,0 0 0-16,1-3 0 15,-1 3 0-15,0-3 0 16,0-2 1 0,0 2-7-1,0 0 1-15,3-2-5 16,0-3 1-16</inkml:trace>
  <inkml:trace contextRef="#ctx2" brushRef="#br0" timeOffset="578.0704">12441 10467 22 0,'-3'-5'11'0,"0"-3"-8"0,3 2 14 0,-3 1-17 16,3 0 1-16,0 0 0 15,0-3 0-15,0 2 0 16,-3 1 0-16,3 2 1 16,-3 1 1-16,3 2-1 15,0-3 1-15,0 3-1 16,0-3 1-16,0 3-2 15,0 0 0-15,0 0-1 16,3 3 0-16,0 0 0 16,3 2 0-16,0 0 0 15,-1 3 0-15,1 3 0 16,0-1 0-16,0 4 0 16,3-1 1-16,0-3-1 15,0-2 0-15,0 6 0 16,0-4 1-16,0 6-1 15,0 3 0-15,0-6 0 16,0 0 1-16,6 6-1 16,-1-4 0-16,4 1 0 0,0 3 1 15,-3-3-1-15,-3 5 1 16,-3-3-1-16,3 1 1 16,-6-3-1-16,3 0 0 15,0-3 1-15,-3-3 0 16,0 1-5-16,-3-6 0 15,-1 1-6-15,1-4 0 16</inkml:trace>
  <inkml:trace contextRef="#ctx2" brushRef="#br0" timeOffset="5155.4122">12979 10538 6 0,'0'0'3'0,"3"-2"9"0,-3 2-10 0,0 0 1 16,0 0 0-16,0 0 3 16,0 0 0-16,0 0-7 15,0 0 0-15,0 0 4 16,0 0 1-16,0 0-2 15,0 0 0-15,0 0-1 16,0 0 0-16,0 5-1 16,0 0 1-16,0 3-1 15,0 0 1-15,0-3-1 16,0 3 1-16,0-2-1 16,-3-4 0-16,3 4 0 15,0-4 1-15,0 1-1 16,0-3 1-16,0 0-1 15,0 0 1-15,0 0 0 16,0 0 1-16,0 0-1 16,0 0 1-16,0 0-1 0,0 0 0 15,3-8 0-15,-3 3 0 32,3-1-2-32,-3 6 0 0,0 0-8 0,0 0 1 15</inkml:trace>
  <inkml:trace contextRef="#ctx2" brushRef="#br0" timeOffset="6062.2324">13304 10157 19 0,'-3'-2'9'0,"0"-1"-4"15,3 3 8-15,0 0-12 16,0-3 0-16,0-2 2 16,0 5 0-16,0 0-3 15,0 0 0-15,0 0 2 16,0-5 1-16,0 5-1 16,0 0 0-16,0-5-1 15,0 5 1-15,0-6-1 16,0 6 0-16,0 3-1 15,0 0 1-15,3 4 0 16,-3 4 0-16,3 2 0 16,0 3 0-16,0 0 0 0,-3 3 0 15,0 4-1-15,-3 6 0 16,3-5 0-16,-3 0 1 16,0 3-1-16,0-1 0 15,3 3 0-15,0-2 1 16,0-1-1-16,0 3 1 15,0 0-1-15,0 6 1 16,0-6-1-16,0 0 1 16,0-3-1-16,0 1 1 15,0-3-1-15,0-3 0 0,0-3 0 16,0-4 0-16,0-4-1 16,0 1 1-16,0-6-2 15,0 3 1-15,3-3-2 16,0-2 0-1</inkml:trace>
  <inkml:trace contextRef="#ctx2" brushRef="#br0" timeOffset="6718.8627">13601 10194 18 0,'-3'-8'9'0,"9"6"3"0,-6 2-2 0,0 0-10 0,0-5 1 32,0 5 0-32,0-6 1 0,0 1-2 0,0 2 0 0,0 3 1 15,0-5 0-15,-3 2 0 16,0-2 1-16,3 2-1 16,-3-2 1-16,0 0-1 15,3 0 1-15,0-1-1 31,0 6 1-31,3 3-1 16,-3-3 0-16,0 0-1 16,3 3 1-16,-3 2-1 15,3 3 1-15,-3 0-1 16,3 0 1-16,0 2-1 16,-3 3 0-16,0 3 0 15,-3 0 1-15,3 3-1 16,0 5 0-16,-3 2 0 0,-3-5 1 0,0 6-1 31,4-1 1-31,-1 3 0 0,-3 0 0 0,3-2-1 16,-3-1 0-16,3 3 0 15,0 3 1-15,3-5-1 0,0-1 1 16,0-2-1-16,3 0 0 16,-3-3 0-16,0 0 0 15,-3 0 0-15,6-5 1 31,-3-3-1-31,0-2 1 16,0-3-4-16,0 0 0 16,0-3-7-16,0-5 1 0</inkml:trace>
  <inkml:trace contextRef="#ctx2" brushRef="#br0" timeOffset="7957.5876">13959 10390 17 0,'0'-5'8'0,"-3"5"2"0,3 0 4 16,0 0-12-16,0 0 0 15,0 0 2-15,0 0 0 16,0 0-5-16,0 0 1 16,0 0 3-16,0 0 0 15,0 0-1-15,0 0 0 16,0 0-1-16,6 0 0 16,2-3-1-16,-2 1 1 15,3 4-1-15,3-2 1 16,0 0-1-16,3 0 0 0,3 0 0 15,0 0 0-15,0 0 0 16,2 0 0-16,-5 0 0 16,0 0 0-16,-3 0 0 15,0 0 0-15,3 0 0 16,0 0 0-16,0-2 0 16,0-1 1-16,-1 3-1 15,-2 0 1-15,-3 0-1 16,-3 0 0-16,-3 0-3 15,0 3 1-15,-3-1-6 16,-3 1 1-16,3 2-3 16,0 0 1-16</inkml:trace>
  <inkml:trace contextRef="#ctx2" brushRef="#br0" timeOffset="8473.7934">13935 10557 20 0,'-3'3'10'0,"0"-1"-5"16,3-2 16-16,0 3-19 16,0-3 1-16,0 0 1 15,0 0 1-15,3-3-6 16,-3 3 0-16,6-2 4 15,0 2 1-15,0 2-2 16,3 3 0-16,5 1 0 16,-2-4 0-16,6 6-1 15,-3-5 0-15,0 0-1 16,6-1 1-16,-3 1 0 16,0-3 0-16,-1 3-1 15,-2-1 1-15,-3-2-1 16,0 0 1-16,0 0 0 0,-3-2 0 15,0 2-3-15,0 0 0 16,-3 0-4-16,0 0 1 16,0 2-7-16,0 3 1 15</inkml:trace>
  <inkml:trace contextRef="#ctx2" brushRef="#br0" timeOffset="11849.0355">14911 10403 22 0,'6'-2'11'0,"-6"-1"-7"0,0 3 13 16,0 0-16-16,0 0 1 16,0 0 0-16,0 0 1 15,0 0-4-15,0 0 1 16,0-3 2-16,0 3 1 0,-3 0-2 16,0 0 1-16,0 3 0 15,0 0 0-15,-3 2-1 16,0 3 0-16,0 0 0 15,-3 3 0-15,0 2-1 16,0 0 1-16,-2 0-1 16,-1 0 1-16,-3 9-1 15,-3 4 1-15,0-2-1 16,0 0 1-16,3-1-1 16,0-1 1-16,1-4-1 15,2 1 0-15,0-3 0 16,0-1 0-16,3 1 0 15,0 0 0-15,3-3-1 16,0-2 0-16,0 2-4 0,0-2 1 16,0 5-6-1,0-3 0-15</inkml:trace>
  <inkml:trace contextRef="#ctx2" brushRef="#br0" timeOffset="12380.6921">14634 10509 21 0,'3'0'10'0,"-3"-5"-6"16,0 5 11-16,0 0-13 16,0 0 0-16,0 0 2 15,0 0 1-15,0 0-6 16,0 0 0-16,0 0 4 15,0 0 0-15,0 0-1 16,0 5 1-16,3 3-2 16,0-3 1-16,3 11-1 15,0 0 0-15,0-3 0 0,3 6 0 16,0-3 0-16,3 2 0 16,0-2-1-16,0-3 0 15,0 1 0-15,-1-4 0 16,4 1 0-16,-3-1 1 15,3 1-1-15,0-3 0 32,6 3 1-32,-6-1 0 15,0 1-1-15,-1-1 1 0,-8-2-5 16,0-2 1-16,0-1-7 16,-3 3 0-16</inkml:trace>
  <inkml:trace contextRef="#ctx2" brushRef="#br0" timeOffset="13448.2345">15209 10562 17 0,'-3'-5'8'0,"6"8"2"0,-3-3 4 0,0 0-12 15,0 0 0-15,0 0 3 0,6-3 0 16,0 0-6-16,0 1 1 16,8-4 3-1,-8 4 1-15,3-1-2 0,0 0 1 16,3 1-2-16,0-1 0 15,3 3 0-15,0 0 0 16,0-3-1-16,3-2 0 16,-1 2 0-16,1 1 1 15,0-1-1-15,0 1 0 16,0-1 0-16,0 3 0 16,-3 0 0-16,0 0 1 0,-4 0-1 15,1 0 1-15,-3-3-1 16,0 3 0-16,-3-2-4 15,0-1 0-15,-6 3-6 16,0 0 0-16</inkml:trace>
  <inkml:trace contextRef="#ctx2" brushRef="#br0" timeOffset="13917.0197">15432 10337 17 0,'-3'-2'8'0,"0"-1"1"0,3 3 6 16,0 0-14-16,0 0 1 16,0 0 1-16,-3 3 1 15,3-3-5-15,3 5 1 16,-3 3 2-16,0 0 1 16,0-3-1-16,0 3 1 0,0 3-1 15,-3 2 0-15,0 3-1 16,0 2 1-16,0 3-1 15,0-5 1-15,3 5-2 16,-3 1 1-16,0 1-1 16,6-1 0-16,-3 1 0 15,3-1 0-15,0-4 0 16,-3 1 1-16,0-6-1 16,0 0 1-16,3-5-3 15,0-5 0-15,3-3-8 16,0 0 1-16</inkml:trace>
  <inkml:trace contextRef="#ctx2" brushRef="#br0" timeOffset="16976.5327">15905 10303 19 0,'3'-5'9'0,"0"-6"-2"0,-3 11 6 0,3-3-12 16,0 1 1-16,0-6 0 15,3 2 1-15,0 1-3 16,0 0 1-16,0-3 1 16,0 3 1-16,3-3-1 15,0 0 0-15,0 0-1 16,0 0 1-16,0 0-2 15,-1-3 1-15,-2 1-1 16,0 2 1-16,0 0-1 16,0-3 0-16,3 6 0 15,-3-3 0-15,3 3 0 16,-3 2 0-16,0 6 0 16,0-1 0-16,0 4 0 15,3-1 0-15,-3 0 0 16,0 1 0-16,0 2 0 0,0 2 0 15,0 1 0-15,-3 2 1 16,-3 3-1-16,-3 0 0 16,0 0 0-16,-3 5 1 15,0 3-1-15,0-6 1 16,0 1-1-16,0 2 1 16,-3 0-1-16,0 0 0 15,3 3 0-15,0-3 1 16,-3 0-1-16,3 6 1 15,-6 2-1-15,0-3 0 0,3 1 0 16,-8-1 1-16,5-5-1 16,-3-2 0-16,-3-3 0 15,-3 0 1-15,3 0-1 16,0-1 0-16,1-1 0 16,-1-1 0-16,3-3 0 15,0-2 0-15,0 0 0 16,3 0 0-16,0-5-1 15,3 0 1-15,0-3 0 16,3 0 0-16,3-6-1 16,0 1 1-16,3 0-1 15,0-3 1-15,3 0-1 16,0 3 1-16,0-3-1 16,3 2 1-16,0 1-1 15,3 0 1-15,0 5-1 0,3-3 1 16,3 6-1-16,0-3 1 15,3 2 0-15,-3 1 0 16,-1 0 1-16,4 2 0 16,-3 0 0-16,0 3 0 15,0 0 0-15,0 5 0 16,0-2 0-16,-3-1 1 16,0 1-2-16,-4 0 1 15,1-3 0-15,-3-3 0 0,0 0-1 16,0-5 1-16,3 0-1 15,0 0 1-15,0-8-1 16,0-2 0-16,6-1-4 16,-3-2 0-16,0 2-7 15,0 1 1-15</inkml:trace>
  <inkml:trace contextRef="#ctx2" brushRef="#br0" timeOffset="18291.9017">16617 10059 15 0,'-3'3'7'0,"3"-3"2"0,0 0 3 15,0 0-11-15,0 0 1 16,0 0 1-16,0 0 0 16,0 0-4-16,0 0 1 15,0 3 3-15,-3-3 0 16,0 0-1-16,0 5 1 15,-3 0-1-15,3-2 1 16,-3 2-1-16,0 3 0 16,0 3-1-16,0-1 1 15,0 1-2-15,0 2 1 16,0 0-1-16,0 3 0 0,0 3 0 16,0 2 0-16,0 3 0 15,0 5 0-15,3-3 0 16,-3-2 0-16,1 0 0 15,2 0 0-15,-6 0 0 16,6-1 0-16,-3 1 0 16,0-3 0-16,3 3 0 15,0 0 1-15,0-3-1 16,0 3 0-16,3-3 0 16,0 0 0-16,0 0 0 15,3 1 0-15,0-4 0 16,0 3 0-16,-3 1 0 15,3 1 0-15,-3-1 0 16,3 1 0-16,-3-4 0 16,3-1 1-16,0-2-1 0,-3-3 1 15,0 1-1-15,0-4 0 16,3 1 0-16,0-3 1 16,0 0-5-16,3-3 1 15,-3 0-7-15,5-2 0 16</inkml:trace>
  <inkml:trace contextRef="#ctx2" brushRef="#br0" timeOffset="20441.4346">16989 10448 13 0,'3'-8'6'0,"0"-2"4"0,0 5 0 15,0-1-9-15,-3 6 1 16,3-5 1-16,0 2 0 16,0-2-3-16,-3 5 0 15,3-5 2-15,-3 5 1 16,3-3 0-16,-1 0 0 0,-2 3-1 16,3-5 0-16,-3 5 0 15,0 0 0-15,0 0 0 16,0 0 0-16,0 3-1 15,-3 2 1-15,1 3-1 16,-4 3 1-16,0 2-1 16,3-3 1-16,-3 4-1 15,-3-1 0-15,6 3-1 16,-3 2 1-16,0 1-1 16,-3 2 0-16,0 0 0 15,0 0 0-15,-3-2 0 16,-3-1 0-16,0 1 0 15,-2-3 1-15,2 0-1 16,-3 2 0-16,0-2 0 16,3-3 1-16,3 1-1 0,0-4 0 15,3 1 0-15,0-3 1 16,0 2-1-16,6 3 0 16,-5-5 0-16,2 0 0 15,0 0-1-15,3-2 0 16,0-1-5-16,0 0 1 15,3-2-6-15,0-1 1 16</inkml:trace>
  <inkml:trace contextRef="#ctx2" brushRef="#br0" timeOffset="20894.6344">16733 10546 22 0,'0'-2'11'0,"0"2"-6"15,0 0 14-15,0 0-18 16,0-6 0-16,0 6 2 15,0 0 1-15,0 0-5 0,0 0 1 16,3 3 2-16,0 0 0 16,-3-1 0-16,3 1 0 15,0 2-1-15,0 1 0 16,0-1 0-16,3 3 0 16,2 0-1-16,-2 2 1 15,6 3-1-15,0 1 1 16,0-1-1-16,0 3 1 15,0 2-1-15,0-2 1 16,3-3 0-16,-3 1 0 16,-3-1-1-16,0-2 1 0,2-1-1 15,-2 1 1-15,0-6-2 16,3 6 1-16,-9-4-5 16,3 1 0-16,0-2-6 15,3-4 1-15</inkml:trace>
  <inkml:trace contextRef="#ctx2" brushRef="#br0" timeOffset="21536.4328">17218 10562 25 0,'0'5'12'0,"-3"-7"-5"16,3 2 16-16,0 0-21 16,0 2 0-16,0 1 2 15,0-3 1-15,0 3-6 16,0-1 0-16,0 1 4 15,0-3 0-15,0 0-1 0,0 0 0 16,3-3-1-16,0 1 1 16,3 2-1-16,0-3 0 15,-3 3-1-15,-3 0 1 16,6 0-1-16,0 0 1 16,0 0-4-16,0-5 0 15,3 0-9-15,-1 5 1 16</inkml:trace>
  <inkml:trace contextRef="#ctx2" brushRef="#br0" timeOffset="22209.269">17602 10279 24 0,'-3'-5'12'0,"3"5"-8"0,0 0 10 0,0 0-13 16,0 0 0-16,0 0 3 16,0 0 0-16,0 0-4 15,0 0 0-15,0 0 3 16,6-3 1-16,0 0-2 15,0 3 1-15,0 0-2 16,0-2 1-16,0 4-2 16,3-2 1-16,-1 3-1 15,1-3 0-15,6 0 0 16,-3 0 1-16,3-3 0 16,-3 6 0-16,-3-3-1 15,-3 0 1-15,0 3-1 16,0 2 0-16,-6-5-2 0,3 0 0 15,-3 0-4-15,0 0 1 16,3 3-6-16,-3 2 1 16</inkml:trace>
  <inkml:trace contextRef="#ctx2" brushRef="#br0" timeOffset="23022.0986">17590 10308 25 0,'-6'3'12'0,"6"-3"-10"16,0 0 17-16,0 0-17 15,0 0 1-15,0 0 1 16,0 2 0-16,-3-2-5 16,3 6 0-16,-3 2 4 15,0 0 0-15,0 2-1 16,0-2 0-16,0 3-1 16,0 2 1-16,0 0-2 15,0 3 1-15,0 0-1 16,3 0 1-16,0-3-1 0,0 0 1 15,0 1-1-15,0-4 0 16,0-2 0-16,0 0 0 16,0-3 0-16,3 1 0 15,0-1 0-15,3-3 0 16,3-2 0-16,0 3 0 16,3 2 0-16,0-5 0 15,0-5 0-15,3 2 1 16,-3 1-1-16,-1-1 1 15,1 1-1-15,3-1 0 16,-3 3 0-16,-3 0 0 0,3 3 0 16,-3-1 0-16,0 1 0 15,-3-1 0-15,0 1 0 16,0 5 0-16,-3 3 0 16,-3-1 1-16,0 3-1 15,0 3 1-15,0-2-1 16,-3-1 0-16,0 3 0 15,-3 2 1-15,0-2-1 16,-3-3 0-16,3 1 0 16,-3-1 0-16,3-3 0 15,0 1 0-15,0-3 0 16,0-3 1-16,-3 0 0 16,0 1 0-16,0-1 0 15,0 0 0-15,-2-2 0 16,2 0 1-16,0-1 0 15,0 1 0-15,0 0-1 0,0-1 0 16,0 1 0-16,0-3 0 16,3 0-1-16,0-3 1 15,3 1-4-15,0-1 0 16,0-2-6-16,0 2 0 16,3 8-5-16,0 3 1 15</inkml:trace>
  <inkml:trace contextRef="#ctx2" brushRef="#br0" timeOffset="24934.3701">17935 10081 13 0,'-3'-8'6'0,"0"0"3"16,3 8 1-16,0 0-8 16,0 0 0-16,0 0 2 15,0-3 0-15,-3 3-5 16,0-3 1-16,3 3 3 15,-3 0 0-15,3-2 0 0,-3 2 0 16,0 2-1-16,3-2 1 16,0 0-1-16,0 0 0 15,0 0-1-15,0 3 1 16,0 0-2-16,0 2 1 16,0-2-1-16,0-1 0 15,0 4 0-15,3-4 0 16,0 6 0-16,0-3 1 15,0 3-1-15,3-2 0 16,0 2 0-16,0 2 1 16,0 3-1-16,3 1 1 0,0-1-1 15,0 3 1-15,3-3-1 16,-3 3 1-16,0-3-1 16,0 3 1-16,-3 3-1 15,0 2 1-15,0-3-1 16,-4-2 1-16,1-3-1 15,-3 3 0-15,0 0 0 16,0 3 1-16,0-1-1 16,0 1 0-16,0-1 0 15,0 1 0-15,0-3 0 16,0-1 0-16,0 7 0 16,0 1 0-16,0-1 0 15,0-1 0 1,-3 10 0-1,1-1 0-15,-4-1 0 0,0-3 1 16,0-2-1-16,0-3 0 16,0 3 0-16,0-8 1 15,0 2-1-15,0-4 0 16,3-1 0-16,-3-3 1 16,0 4-1-16,0 1 0 15,0 1 0-15,0 0 0 16,0-3 0-16,0 1 1 15,0-1-1-15,0-2 0 16,3-4 0-16,0 1 1 16,0-2-1-16,0-1 0 0,0 0 0 15,0 1 1-15,3-4-1 16,-3 1 0-16,3 0 0 16,0-3 0-16,0 2-3 15,0-2 1-15,3 3-8 16,-3-3 0-16,9 0-1 15,0 2 0-15</inkml:trace>
  <inkml:trace contextRef="#ctx2" brushRef="#br0" timeOffset="26874.0101">13944 11446 14 0,'-3'0'7'0,"6"0"-6"16,-3 0 8-16,0 0-8 16,0 0 1-16,0 0 0 15,0 0 1-15,0 0-3 16,0 0 1-16,0-5 2 15,0 5 1-15,0 0-1 16,0 0 1-16,0 0-1 0,0 0 1 16,3 0-2-16,0 0 1 15,0 0-2-15,3 0 0 16,3 0-1-16,-4 0 1 16,1 0-1-16,3 0 0 15,0 0 0-15,3 0 0 16,0 0 0-16,0 0 0 15,3 0 0-15,0 0 0 16,3 0 0-16,-1 0 0 0,-2 0 0 16,-3 0 0-16,0 0 0 15,0 0 0-15,0 0 0 16,-3-3 1-16,0 3-1 16,0 0 0-16,-3 0 0 15,0 0 0-15,0 0 0 16,-3 0 1-16,0 3-1 15,0-1 0-15,0 1 0 16,0 0 1-16,-3-1-2 16,0 1 1-16,0-1-5 15,0 4 1-15,0 2-5 16,3 0 1-16</inkml:trace>
  <inkml:trace contextRef="#ctx2" brushRef="#br0" timeOffset="27483.4265">13959 11692 11 0,'0'5'5'0,"-6"-10"4"16,6 5 0-16,0 0-7 16,0 0 1-16,0 0 2 15,0 0 1-15,-3 0-7 16,0-3 1-16,3 3 4 16,0 0 1-16,0 0-2 15,0 0 1-15,0 0-2 16,0 3 0-16,0-3-1 15,0 0 1-15,0 0-1 16,0 0 0-16,6 3 0 16,0-3 0-16,5 5 0 15,1 0 0-15,0 3 0 0,0-3 0 16,3 3 0-16,-3-2 0 16,3-1 0-16,-3-2 0 15,3-3-1-15,0 0 1 16,-1 0 0-16,-2 0 0 15,-3-3 0-15,0 3 0 16,-3-3-3-16,3 6 0 16,-3 0-4-16,-3-1 0 15,-3 6-5-15,3 0 0 0</inkml:trace>
  <inkml:trace contextRef="#ctx2" brushRef="#br0" timeOffset="33528.0905">15036 11570 9 0,'-3'6'4'0,"3"-6"-1"0,0 0 4 16,0 0-7-16,0 0 0 16,0 0 1-16,0 0 0 0,0 0 0 15,3 2 0-15,-3-2 1 16,0 3 0-16,0-3 0 16,0 0 0-16,0 0 0 15,0 2 1-15,0-2-2 16,-3 0 1-16,3 3-1 15,0-3 0-15,0 3-1 16,0-1 1-16,-3 1-1 16,0-3 0-16,3 3 0 15,0-3 1-15,-3 2-1 16,3-2 0-16,0 3 0 16,0-3 1-16,0 0-1 15,-3 5 0-15,3-2 0 0,0 2 0 16,0-2 0-16,-3-3 0 15,0 0 0-15,0 0 1 16,3 0-1-16,0 0 1 16,0 0-1-16,0 0 1 15,0 2-1-15,0 1 1 16,0-3-1-16,-3 0 1 16,3 0-1-16,-3 0 0 15,3 0 0-15,0 3 0 16,0-3 0-16,0 0 0 15,0 0 0-15,0 0 1 0,0 0-2 32,0 0 1-32,-3 2 0 0,3 1 1 0,0-3-1 15,-3 0 0-15,3 0 0 16,0 3 0-16,0-3 0 16,0 2 0-16,-3 1 0 15,0 0 1-15,0-1-1 16,0 1 1-16,1-3-1 15,2 3 0-15,-3-3 0 16,3 2 1-16,-3 1-1 16,0 0 0-16,0-1 0 15,0 1 0-15,3-1 0 16,-3 4 0-16,0-4 0 16,0-2 0-16,0 0 0 15,3 0 0-15,-6 3 0 0,0 0 0 16,6-3 0-16,0 0 0 15,0 0 0-15,-3 2 0 16,3-2 0-16,0 3 0 16,-3 0 0-16,0-3 0 15,0 0 0-15,0 0 0 16,3 0 0-16,-3 0 1 16,3 2-2-16,-3-2 1 15,3 0 0-15,0 3 0 16,0-3 0-16,-3 3 0 0,0-1 0 15,0-2 0-15,3 3 0 16,-3-3 1-16,0 0-1 16,0 0 0-16,3 0 0 15,-3 0 1-15,3 0-1 16,0 3 0-16,0-1 0 16,0 1 0-16,0-1 0 15,0-2 0-15,-3 3 0 16,0-3 1-16,3-3-1 15,0 6 0-15,0-3 0 16,0 0 1-16,-3 0-1 16,3 0 0-16,-3 0 0 15,3 3 0-15,0-3 0 16,0 2 0-16,0-2 0 16,0 0 0-16,0 3 0 15,0-3 0-15,0 0 0 0,-3 0 0 16,3 3 0-16,0-1 0 15,-3-2 0-15,0 0 0 16,3 3 0-16,-3 0 0 16,3-1 0-16,0 4 0 15,-3-4 0-15,0 1 0 16,0 0 0-16,0 2 0 16,0 0 0-16,0 0 0 15,0 1 0-15,3-6 1 16,-5 5-1-16,-1 0 1 0,0 6-1 15,-3-1 1-15,0 4-1 16,0-1 1-16,-3 0-1 16,3 0 1-16,0-2-1 15,0-1 0-15,0 1 0 16,0 0 0-16,0-3 0 16,0 0 1-16,0 2-1 15,-2 1 1-15,2 2-1 16,0 0 0-16,0 3 0 15,3-3 0-15,0 1 0 16,0-1 0-16,3-3 0 16,0-2 0-16,0 3 0 15,0-3 1-15,3-3-3 16,-3 3 1-16,3-3-3 16,0 1 1-16,-3-1-6 0,3 0 1 15</inkml:trace>
  <inkml:trace contextRef="#ctx2" brushRef="#br0" timeOffset="34200.4529">14664 11758 13 0,'0'-5'6'0,"0"10"4"16,0-5 4-16,0-5-12 15,0 5 1-15,3-5 1 16,-3 2 0-16,0 3-5 16,0-5 0-16,0 5 3 0,0 0 1 15,0 0-2-15,0 0 1 16,6 0-1-16,-3 2 0 15,0 1-1-15,-3 2 1 16,0-5 0-16,3 3 1 16,-3-3-1-16,0 0 0 15,0 2 0-15,0-2 1 16,0 0-1-16,3 3 0 16,0 0 0-16,3-1 0 15,0 4-1-15,0-4 1 16,0 1-1-16,0-3 0 0,0 3 0 15,2-1 0-15,1 6 0 16,0 0 0-16,0 3 0 16,0-1 1-16,3 4-1 15,0-1 0-15,0 0 0 16,3 0 1-16,-3 0-1 16,0-2 1-16,0 0 0 15,-4-3 0-15,1 5 0 16,0 0 0-16,0-2-5 15,-3-3 1-15,0-3-8 16,6-3 1-16</inkml:trace>
  <inkml:trace contextRef="#ctx2" brushRef="#br0" timeOffset="34794.5963">15369 11806 18 0,'-11'0'9'0,"11"0"-3"16,0 0 6-16,0 0-12 16,0 0 1-16,0 0 0 15,0 0 0-15,0 0-1 16,0 0 1-16,3 2 1 16,2-2 1-16,1 3-1 15,0 0 1-15,3-1 0 0,0 1 0 31,9 0-1-31,6-1 1 16,-3 1-2-16,0 0 1 16,-4-1-1-16,-2 1 0 15,-3-1-1-15,0 1 1 16,-3 0-1-16,0-1 0 16,0 1-3-16,-3-3 1 15,0 0-7-15,-6 0 0 16</inkml:trace>
  <inkml:trace contextRef="#ctx2" brushRef="#br0" timeOffset="35232.1628">15536 11695 24 0,'-3'-3'12'0,"3"6"-10"0,0-3 13 15,0 0-15-15,0 0 1 16,0 0 0-16,0 0 1 15,0 0-1-15,0 2 0 16,0 4 1-16,0 1 1 16,0 4-1-16,-3 2 1 15,0 1-1-15,-3 4 0 16,0 6-2-16,0 0 1 16,0-1 0-16,3-1 0 15,0 4-1-15,-2-2 0 16,2 0 0-16,0 5 1 0,0-3-1 15,0-2 1-15,3-5-1 16,0-4 0-16,0-4-4 16,3-6 1-16,3 1-6 15,-6-12 0-15</inkml:trace>
  <inkml:trace contextRef="#ctx2" brushRef="#br0" timeOffset="36703.4327">15980 11562 21 0,'-3'0'10'0,"6"-10"-7"0,-3 10 9 0,6-6-11 16,0-2 0-16,0 1 1 15,-1-1 0-15,1 0-2 32,0-3 0-32,0 3 1 0,-3 3 1 0,0 0-1 15,0-1 1-15,3 1-1 16,0 2 0-16,0 1 0 16,0-1 0-16,0 0-1 15,0 3 1-15,0 0-1 16,3 0 1-16,-3 0-1 15,0 3 1-15,0-3-1 16,0 0 1-16,0 3-1 16,0-1 1-16,0 1-1 15,-1 0 1-15,1 2-1 16,0 3 1 0,0 0-1-16,-3 0 0 15,0 0 0-15,-3 5 1 16,0 5-1-16,0 1 1 15,-3-3-1-15,0 2 1 16,-3 1-1-16,0 2 1 16,0-2-1-16,-2 4 0 15,-1-1 0-15,-3-4 1 16,0 3-1-16,-3-2 1 16,3 2-1-16,-3 3 0 15,-6-6 0-15,0 1 1 0,1-1-1 16,-1-2 0-16,3-5 0 15,0 2 0-15,3-5 0 16,0-3 0-16,3 0 0 16,3-2 0-16,1 0 0 15,2-1 1-15,0 1-2 16,3-3 1-16,0 0 0 16,0 0 0-16,3 0 0 15,0 0 0-15,0 0-1 16,3-5 1-16,3-1 0 15,3 1 0-15,-3 0 0 16,2 0 1-16,1-1-1 16,0 1 0-16,3 2 0 15,0 1 0-15,-3 2 0 16,0 0 0-16,0 2 0 16,0-2 1-16,0 3-1 15,0 0 1-15,0-1-1 0,0 1 1 16,2 2-1-16,-8 1 1 15,3-1-1-15,0 0 1 16,0-2-1-16,0-1 1 16,0 4-1-16,0 2 1 15,0-3-1-15,0 0 1 16,0-2-1-16,0 0 1 16,0-3-1-16,3 0 0 15,-3 0 0-15,0-3 1 16,0 0-1-16,0 1 1 0,0-1-2 15,-6 3 1-15,0 0-7 16,6-3 1-16,0 3-5 16,2-8 0-16</inkml:trace>
  <inkml:trace contextRef="#ctx2" brushRef="#br0" timeOffset="38509.7368">16706 11348 13 0,'-3'-3'6'0,"3"-2"4"15,0 5 1-15,0 0-10 16,0 0 1-16,0-3 1 15,-3 3 0-15,0 0-3 16,0 0 0-16,0 3 3 16,0 0 1-16,0-1-1 15,-3 4 1-15,0-1-1 16,0 3 0-16,0 0-1 0,0 2 1 16,-3 1-2-16,0 5 1 15,4-6-1-15,-1 6 0 16,0 5-1-16,0 1 1 15,0 1-1-15,0 4 0 16,0 5 0-16,0-1 0 16,-3 6 0-16,0-2 0 15,3-3 0-15,0 2 0 16,3 0 0-16,0 1 1 16,0-3-1-16,3-9 0 15,0 1 0-15,0 0 1 0,0 0-1 16,3 0 0-16,0-1 0 15,3 4 0-15,-3-1 0 16,0 6 1-16,0-5-2 16,0-1 1-16,0-2-3 15,3-3 1-15,0-5-6 16,3-3 1-16,0-2-3 16,0-9 0-16</inkml:trace>
  <inkml:trace contextRef="#ctx2" brushRef="#br0" timeOffset="39667.3161">17212 11636 13 0,'0'-2'6'0,"3"4"1"0,-3-2 5 16,0 0-10-16,0 0 0 15,0 0 2-15,0-5 1 16,0 5-5-16,0 0 0 15,0 0 4-15,-3 0 0 16,0 5-1-16,0 1 0 16,0 2 0-16,-3 5 0 0,-3 3-1 15,-3 5 1-15,-3-3-2 16,0 4 1-16,-2-1-1 16,-1 5 1-16,0-2-1 15,0 0 0-15,0-3-1 16,3 0 1-16,0 0-1 15,4 0 0-15,-1 6 0 16,3-6 0-16,0-2 0 16,3-3 0-16,0-3 0 15,3-5 0-15,-3 0-2 16,0 2 1-16,0 1-3 16,3-6 1-16,0-2-7 15,0 2 0-15,3-5-1 16,0 0 1-16</inkml:trace>
  <inkml:trace contextRef="#ctx2" brushRef="#br0" timeOffset="40654.1226">16905 11750 17 0,'-9'3'8'0,"6"-1"-3"0,3 1 14 15,0-3-17-15,0 0 0 16,0 0 1-16,0 0 0 16,0 0-4-16,0 0 1 15,0 3 3-15,0-3 0 16,3 5-1-16,0-2 0 16,0 2 0-16,3 3 0 15,0 5-1-15,0-2 1 16,3 2-1-16,-3 0 0 0,0 0 0 15,-3-2 0-15,3 0-1 16,-3-1 0-16,3 1 0 16,0-1 1-16,0-2-1 15,0-2 1-15,0-4-1 16,0 3 1-16,-3-2-4 16,0 0 0-16,0-3-7 15,3 0 0-15</inkml:trace>
  <inkml:trace contextRef="#ctx2" brushRef="#br0" timeOffset="42223.1567">16971 11935 12 0,'0'-2'6'0,"3"-1"4"0,-3 3-1 16,0 0-8-16,0 0 1 15,0 0 0-15,0 0 1 16,0 0-4-16,0 0 1 15,0 0 2-15,0 0 1 16,0 0-1-16,0 0 1 0,0 0-1 16,3 0 1-16,0 0 0 15,0 3 0-15,3-3-2 16,0 0 1-16,0 5-1 16,0-2 1-16,0 2-1 15,-1 6 0-15,1 2-1 16,0 0 1-16,-3-2-1 15,3 2 0-15,0 0 0 16,0-2 1-16,0-1-1 16,0-5 1-16,3 1-1 15,0-1 1-15,0 0-1 16,0 3 1-16,0-2-1 16,0 2 1-16,-3-1-1 15,0 1 1-15,0 0-1 16,-3 0 0-16,0-2 0 0,2-1 1 15,-5-5-1-15,0 5 0 16,0-2-5-16,0-3 0 16,3 2-5-16,-3 1 0 15</inkml:trace>
  <inkml:trace contextRef="#ctx2" brushRef="#br0" timeOffset="44354.7598">17441 11819 17 0,'0'3'8'0,"0"-6"2"0,0 3 6 16,0 0-15-16,0 0 0 16,0 0 2-16,0 0 0 15,0 0-3-15,0 0 1 16,0 0 2-16,0 0 0 15,0 0 0-15,0 0 0 16,0 3-1-16,0-3 0 0,0 0-1 16,0 0 1-16,0 0-1 15,6-3 0-15,0 0 0 16,0 1 0-16,0 2-1 16,3-3 1-16,0 3-1 15,0 0 0-15,0 0 0 16,3-3 1-16,2-2-1 15,-5 0 0-15,6 2 0 16,0 0 0-16,0 1 0 16,0-6 0-16,-3 5 0 15,0 1 0-15,0 2 0 16,-3 0 0-16,0 0 0 16,-4-3 1-16,1 3-1 15,-3 3 0-15,0-1 1 0,0-2 0 16,-3 0-2-16,3 0 1 15,-3 0-3-15,0 0 0 16,0 3-4-16,0 2 0 16,0 0-4-16,0 1 0 15</inkml:trace>
  <inkml:trace contextRef="#ctx2" brushRef="#br0" timeOffset="45765.0975">17498 11673 6 0,'0'-2'3'0,"3"4"4"0,-3-2-3 16,0 0-3-16,0 0 1 15,0 0 0-15,0 0 0 16,0 0-2-16,0 0 0 15,0 0 2-15,0 0 1 16,0 0 0-16,0 0 0 16,0 0-1-16,0 0 1 15,0 0-1-15,0-2 1 16,0-1-1-16,-3 3 1 0,3 0-1 16,-3 3 0-16,3-3 0 15,0 2 0-15,-3 4 0 31,3-1 0-31,0 3 0 0,-3-3 0 0,3 6 0 16,0-1 0-16,-3 4-1 16,3-6 1-16,0 2-1 15,0 3 1-15,0 3-2 16,0 3 1-16,0-3-1 16,-3 2 1-16,0 1 0 15,3-1 0-15,0-5-1 16,0-2 0-16,0-3 0 15,-3 0 1-15,3 2-1 16,0-7 1-16,0 5 0 16,0-5 0-16,0 2-2 0,0-2 1 15,0-1-5 1,0 4 0-16,0-4-6 0,3-2 0 16</inkml:trace>
  <inkml:trace contextRef="#ctx2" brushRef="#br0" timeOffset="49074.8696">17986 11695 9 0,'-3'2'4'0,"6"1"6"15,-3-3-5-15,0 0-3 16,0 0 0-16,0 0 1 16,0 0 1-16,0-3-5 15,0 3 1-15,0-2 2 0,0 2 1 16,0-3-1-16,0 3 0 15,-3 0-1-15,3 0 1 16,0-3 0-16,0 3 0 16,0-2-1-16,0 2 0 15,0-6 0-15,3 1 1 16,-3-3-1-16,3 3 0 16,0 0 0-16,0-3 0 15,0 0 0-15,3 0 0 0,0 2 0 16,0-2 0-16,0 3-1 15,3 0 0-15,-1 0 0 16,-2-1 0-16,0 4-1 16,3-1 1-16,0 3 0 15,-3-3 1-15,3 3-1 16,-3 0 0-16,0 0 0 16,0 3 0-16,0 0 0 15,0-1 0-15,0-2 0 16,0 3 1-16,-3 0-1 15,0-1 0-15,0 4 0 16,0-4 0-16,0 3 1 16,0 1 0-16,-3 2 0 15,0 0 0-15,0 2 0 0,0-2 1 16,0 5-1-16,0 3 1 16,0-2-1-16,-3 1 0 15,0-1 0-15,-3-1 0 16,0 0-1-16,-3 3 0 15,0 5 0-15,0-2 0 16,0-1 0-16,-3 1 1 16,0-3-1-16,0-3 0 15,0-3 0-15,1 9 0 16,-4 2 0-16,0 0 1 0,0 0-1 16,3 1 0-16,0-1 0 15,0-3 0-15,3 3 0 16,0-5 0-16,0-2 0 15,0-1 0-15,3-5 0 16,-8 0 0-16,5-3 0 16,-3 0 1-16,0 3-1 15,0-3 1-15,0 3-2 16,0-2 1-16,3 2 0 16,0-3 0-16,3-2-1 15,0-1 1-15,0 1-1 16,3-3 1-16,3 0 0 15,0 0 0-15,3-5 0 16,3-1 0-16,0 1 0 16,3 0 0-16,0-3 0 15,-3 2 0-15,3 1 0 16,-3 2 0-16,3 1-1 0,0-1 1 16,0 3 0-16,-3 0 0 15,0 0-1-15,0 3 1 16,0-1 0-16,-3 1 1 15,3 0-1-15,2-3 1 16,-5 2-1-16,3 1 0 16,0-3 0-16,0 3 1 15,3-1-1-15,-3 4 0 16,0-1 0-16,3 0 0 16,0-2 0-16,0 0 0 0,0-1 0 15,0-2 1-15,3-5-2 16,0-3 1-16,0 0-6 15,-1-3 1-15,1 6-6 16,-3-5 1-16</inkml:trace>
  <inkml:trace contextRef="#ctx2" brushRef="#br0" timeOffset="49794.2973">18489 11472 21 0,'0'-5'10'0,"-3"10"-5"16,3-5 12-16,-3 0-15 15,0 3 0-15,0 0 2 16,0-1 0-16,0 4-5 16,-3 2 1-16,0-3 2 15,0 3 1-15,0 5-1 16,0-2 0-16,0 4-1 15,0-1 1-15,0-1-1 16,3 3 1-16,-3 0-2 16,1 5 1-16,-1-3-1 15,0 3 1-15,0 3-1 16,0-3 0-16,0 3 0 0,3 3 1 16,0-1-1-16,0-2 0 15,0 0 0-15,0 0 0 16,3-9 0-16,0 7 1 15,0-1-1-15,0 0 0 16,0-2 0-16,3-1 0 16,0 1 0-16,3-1 1 15,0-2-1-15,0 2 0 16,0-4 0-16,0-1 1 16,3-2-2-16,-1-4 1 0,-2-1-6 15,3-1 1-15,-3 0-6 16,0-2 1-16</inkml:trace>
  <inkml:trace contextRef="#ctx2" brushRef="#br0" timeOffset="51394.3701">18921 11766 20 0,'2'-8'10'0,"4"-2"-5"0,-6 10 10 16,0-6-13-16,0 9 0 16,0-3 1-16,0 0 0 15,0 0-3-15,0 0 1 16,0 0 2-16,0 3 1 0,-3-3-1 15,0 5 0-15,-2 3 0 16,-1-3 0-16,-3 3-1 16,0 8 0-16,0 2-1 15,-3 1 1-15,0 2-2 16,3 0 1-16,0 3 0 16,-3 5 0-16,0 0-1 15,0-5 0-15,1 0 0 16,-4-6 1-16,3-2-1 15,0 0 0-15,-3-5 0 16,3-1 0-16,0-2 0 16,-3 3 0-16,3-1-2 15,0 1 1-15,3-6-3 16,1 1 1-16,-1-4-3 16,6-4 1-16,3-4-6 0,3-2 0 15</inkml:trace>
  <inkml:trace contextRef="#ctx2" brushRef="#br0" timeOffset="51754.1313">18676 11869 24 0,'-6'3'12'0,"9"-1"-9"0,-3-2 17 0,3 0-17 16,3 0 0-16,0 3 1 16,0 0 0-16,3-1-5 15,0 1 0-15,-3 0 4 16,3 2 1-16,0 0-3 16,3 1 1-16,0 2-1 15,0-3 1-15,-3 0-2 16,-3 6 1-16,0-1-1 15,-1 4 1-15,4-1-1 16,0 3 1-16,0 0-1 16,0-3 1-16,0 0-3 15,0 3 1-15,0-8-5 16,0-3 0-16,0-2-5 16,3-9 0-16</inkml:trace>
  <inkml:trace contextRef="#ctx2" brushRef="#br0" timeOffset="52098.1856">19078 11906 11 0,'-3'6'5'0,"6"-12"8"16,-3 6-1-16,0 0-8 16,3 0 0-16,3 0 5 15,0-2 0-15,-3-1-10 16,0 3 1-16,3 0 6 16,0-3 1-16,-3 3-3 15,0-2 1-15,3-1-3 16,0 0 0-16,0 1-1 15,-3-1 0-15,0 0-3 16,-3 3 0-16,0 0-9 16,0 0 1-16,0 0-2 15,0 0 1-15</inkml:trace>
  <inkml:trace contextRef="#ctx2" brushRef="#br0" timeOffset="53239.9066">19480 11623 19 0,'-3'-5'9'0,"3"10"-4"0,0-8 12 16,0 3-16-16,0 0 1 16,0 0 1-16,0 0 0 15,0-2-3-15,0-3 0 16,0-1 3-16,0 1 0 16,3 0-1-16,0-1 0 15,0-2-1-15,3 3 1 0,0 0-1 16,0 2 0-16,0-2-1 15,0 2 1-15,0 3-1 16,0-2 0-16,0-1 0 16,3 0 1-16,-3-2-2 15,0 5 1-15,-1 0 0 16,-2 0 0-16,0 3 0 16,3 2 0-16,0 0 0 15,-3 3 0-15,0 3 0 16,0-1 0-16,-6 4 0 15,-3-1 1-15,0 0-1 16,0 3 0-16,-2 2 1 16,-1 6 0-16,-3-5-1 15,-3 5 1-15,0 2-1 16,-3 3 1-16,0 0-1 0,-3-5 1 16,3 3-1-16,-2-1 1 15,2-2-1-15,0-3 1 16,3 0-1-16,0-2 1 15,3-3-1-15,3-1 1 16,0-1-1-16,0 2 0 16,4-6 0-16,-1-2 1 15,0-3-1-15,3-2 0 16,0-6 0-16,0 1 0 16,3-4-1-16,0 1 1 15,0-5 0-15,0-6 0 0,0 5 0 16,0 3 0-16,0 0 0 15,0 8 0-15,0-2 0 16,0 2 0-16,3 5 0 16,0 0 1-16,0 0-1 15,0 1 0 1,6 2 0 0,-1 0 1-16,1 2 0 15,3 1 0-15,-3 2 0 16,3 0 1-16,-3 0-1 15,3-2 0-15,0 0 0 16,0-6 0-16,0-5-2 16,0-3 1-16,-1-2-7 15,-2 2 1-15,0-2-6 16,-3-6 1-16</inkml:trace>
  <inkml:trace contextRef="#ctx2" brushRef="#br0" timeOffset="54084.8795">19745 11398 21 0,'0'-5'10'0,"0"0"-4"0,0 5 10 15,0 0-12-15,0 0 0 16,3 2 2-16,-3 1 1 16,0 0-9-16,3-1 0 0,0 1 6 15,0 2 0-15,0 0-2 16,0 1 0-16,0 2-2 15,0 0 1-15,0 2-1 16,0 6 1-16,3 0-1 16,0 5 1-16,0 3 0 15,0 0 0-15,0-6-1 16,2 3 1-16,-5 3-1 16,0 5 1-16,0-2-1 15,-3-1 0-15,0-5 0 16,0 3 1-16,0 3-1 15,0 2 0-15,-3-3 0 16,0 1 1-16,0-6-1 16,3-5 1-16,-5 5-1 15,2 0 1-15,0 0-1 0,-3 3 1 16,3 0-1-16,-3 0 1 16,3 0-1-16,0-3 0 15,0-5 0-15,0-3 0 16,0-5-2-16,0 0 0 15,3-6-6-15,0-2 0 16,6-2-4-16,0-9 1 16</inkml:trace>
  <inkml:trace contextRef="#ctx2" brushRef="#br0" timeOffset="54788.6678">19998 11311 17 0,'-3'-3'8'0,"6"3"0"0,-3-5 7 16,3 0-13-16,-3 5 1 15,0 0 2-15,0 0 1 16,3-3-7-16,0 3 1 15,3 0 4-15,0 0 0 16,0 0-1-16,0 3 0 16,0-1-1-16,0 1 1 15,-3 5-2-15,0 3 1 16,0 2 0-16,0 0 0 16,0 3-1-16,3 0 0 15,-1 0 0-15,-2-3 0 16,0 3-1-16,3 5 1 0,-3 3-1 15,0 0 0-15,3 2 0 16,-3 3 0-16,3-2 0 16,-6 4 1-16,0-2-1 15,-3 3 0-15,0-3 0 16,-3 0 1-16,0 3-1 16,0 2 1-16,0-2-1 15,0-3 0-15,1-2 0 16,-1-1 1-16,0-2-1 15,0-3 0-15,0 0 0 16,0 1 0-16,3-1 0 16,-3 3 0-16,3-9 0 15,-3 1 0-15,3-2 0 16,0-1 0-16,0-3-3 0,0 1 0 16,0-6-7-16,0 3 0 15,-3-3-2-15,0-2 0 16</inkml:trace>
  <inkml:trace contextRef="#ctx2" brushRef="#br0" timeOffset="56245.7485">13887 12769 23 0,'0'0'11'0,"3"-3"-6"0,-3 3 11 16,0 0-15-16,0 0 1 0,0 0 2 16,0 0 0-16,3-5-5 15,0 2 1-15,3-2 2 16,0 2 1-16,0 1-1 16,0 2 0-16,0-3-1 15,0 0 1-15,3 3-1 16,0 0 0-16,0 0 0 15,5 0 0-15,1 0-1 16,0 0 1-16,3 3-1 16,0 2 0-16,3 1 0 15,-3-1 1-15,2 3-1 16,-5 0 0-16,-3-3 0 16,0 0 1-16,-3 3-1 15,0-2 0 1,3-6 1-1,-3 0 0-15,0 0-1 0,-3 0 1 16,0 0-5-16,-3 0 1 16,0 0-5-16,-3 2 0 15,3 3-3-15,3-2 0 16</inkml:trace>
  <inkml:trace contextRef="#ctx2" brushRef="#br0" timeOffset="56824.6458">13932 13031 19 0,'-6'-6'9'0,"6"-1"-9"0,0 7 14 16,0-6-12-16,0 1 0 16,0 5 1-16,0-5 0 15,0 5-4-15,0 0 1 16,0 0 3-16,3 2 1 16,-3-2-1-16,3 3 0 15,0 0-1-15,3-1 1 16,0-2-1-16,3 3 0 15,5 0-1-15,1-1 0 0,3 1-1 16,-3-1 1-16,3 1 0 16,0 0 0-16,0 2 0 15,3 0 0-15,-4 1 0 16,-2-1 0-16,-3-2-1 16,0-1 1-16,0 1 0 15,0 2 0-15,-3-5 0 16,3 0 0-16,-3 0-5 15,0-3 1-15,0 1-8 16,2 10 1-16</inkml:trace>
  <inkml:trace contextRef="#ctx2" brushRef="#br0" timeOffset="58955.3095">14997 12790 13 0,'3'-3'6'0,"-3"6"4"15,0-3 6-15,0 0-15 16,3-5 0-16,0 2 0 15,0 0 1-15,-3 3-2 16,0 0 0-16,3-5 2 16,-3 5 0-16,0 0 0 15,0 0 0-15,0 0 0 0,0 0 1 16,0-3-1-16,0 3 0 16,-3 0-1-16,0 0 1 15,0 3-1-15,-3 2 0 16,-3 6-1-16,1 2 0 15,-4 3 0-15,0-3 1 16,0 1-1-16,0 7 1 16,0-3-1-16,0 3 0 15,0 1 0-15,3-1 0 16,0 0 0-16,0-3 1 0,0-4-1 16,1-1 0-16,-1-3 0 15,0 4 1-15,0 2-1 16,0-3 0-16,-3 0-2 15,6 0 0-15,-3-5-6 16,3 3 1-16,0-6-3 16,3 0 0-16</inkml:trace>
  <inkml:trace contextRef="#ctx2" brushRef="#br0" timeOffset="59440.3305">14744 12848 24 0,'-3'-2'12'0,"3"-6"-13"0,0 8 22 31,3-6-18-31,0 1 0 0,-3 5 1 16,6 0 0-16,0 3-6 16,0 2 1-16,3 0 3 15,0 3 0-15,3-3-2 16,0 6 1-16,3 2-1 15,0 3 1-15,0-3-1 16,5 3 1-16,1 0-1 16,0 3 1-16,0-3-1 15,3-3 1-15,-3 0-1 16,-1 3 1-16,-2-6 0 16,0 4 0-16,-3 2 0 15,-3-1 0-15,-3 7-1 16,-3-1 1-16,3-5-7 15,-3-1 1-15,3 4-5 16,2-6 0-16</inkml:trace>
  <inkml:trace contextRef="#ctx2" brushRef="#br0" timeOffset="59956.4707">15361 12904 21 0,'0'0'10'0,"0"-14"-4"15,0 14 12-15,0 0-17 16,3 0 1-16,2-2 2 15,1 2 1-15,3-3-6 16,3 3 1-16,0-2 2 16,3 2 1-16,0 0-1 0,3 0 0 15,-3 0-2-15,0 2 1 16,-1-2-1-16,-2 3 0 16,0 5 0-16,-3-3 1 15,0-2-1-15,-3 2 1 16,0-2-2-16,0 5 1 15,-3-6-5-15,0 1 0 16,3 0-5-16,3-3 1 16</inkml:trace>
  <inkml:trace contextRef="#ctx2" brushRef="#br0" timeOffset="60347.1477">15542 12748 24 0,'-3'2'12'0,"-3"9"-9"16,6-11 17-16,0 3-17 15,0-3 0-15,0 0 1 16,0 0 1-16,0 0-7 0,0 2 1 16,0 3 4-16,0 3 0 15,-3 3-2-15,3 2 1 16,0 0-2-16,0 1 1 16,0 2-1-16,0-3 1 15,0 0-1-15,0 5 1 16,0 4-1-16,0-1 1 15,0-3-1-15,3 4 1 16,-3-7-4-16,3 1 1 16,0-5-6-16,3-1 1 15,0-4-4-15,-6-6 1 0</inkml:trace>
  <inkml:trace contextRef="#ctx2" brushRef="#br0" timeOffset="61629.4568">16003 12663 25 0,'-5'-8'12'0,"-4"8"-12"0,9 0 19 16,0 0-19-16,3-5 1 16,0-1 0-16,5 1 0 15,-5 0-1-15,3 0 0 16,0-6 1-16,0 3 1 16,-3 0-1-16,0 3 1 15,0-3-1-15,3 3 1 16,0-1-1-16,0 4 1 15,0-1-1-15,3 0 0 16,6 3 0-16,-3-5 0 16,0 2-1-16,0 3 1 15,2 0-1-15,1 0 0 16,-3 3 0-16,0 2 0 0,-3 3 0 16,-3 3 1-16,0 2-1 15,-3 6 0-15,0-4 0 16,-3 4 1-16,-3-3-1 15,0 0 1-15,0 5-1 16,-3 3 0-16,0 0 0 16,-3 2 1-16,0-2-1 15,0 2 1-15,0 3-1 16,0-2 0-16,1 2 0 16,-1 3 0-16,0-3 0 15,-3-5 0-15,3-3 0 16,-3-3 1-16,3 1-1 15,0-6 1-15,-3-2-1 16,0-3 1-16,0 0-1 0,3-3 0 16,3-3 0-16,-5 4 0 15,5-6 0-15,0 0 0 16,3-6 0-16,3 1 0 16,0 0-1-16,0-6 1 15,0 6 0-15,0-8 0 16,3 7 0-16,3 1 0 15,-3 3-1-15,3-4 1 16,2 6-1-16,-5 0 0 16,3 3 1-16,0 0 0 15,0 2 0-15,0-5 0 0,0 8 0 16,0-6 1-16,0 9 0 16,0-3 0-16,3 3 0 15,0-1 0-15,3 3 0 16,-3-2 0-16,3-3 0 15,0-3 0-15,-1 0 0 16,4-5 0-16,0-2 0 16,0-1 0-16,-3 0-2 15,-3-2 0-15,0 0-8 16,-3 5 1-16,0 3-4 16,-3-9 1-16</inkml:trace>
  <inkml:trace contextRef="#ctx2" brushRef="#br0" timeOffset="62505.5564">16730 12774 22 0,'3'0'11'0,"0"-8"-8"0,-3 8 15 0,0 0-16 15,0 0 0-15,0 0 2 16,0 0 0 0,0 5-4-1,0 1 0-15,0-1 4 16,0 0 0-16,-3 6-2 15,-3-1 1-15,0 1-1 16,-3 2 1-16,0-2-2 16,-3 2 0-16,0 3-1 15,0 2 1-15,0 1-1 16,0 5 1-16,1 0-1 16,-1 2 0-16,0-5 0 15,-3 6 1-15,0 2-1 16,0-5 0-16,3-6 0 15,3 1 1-15,0-9-1 16,3 1 1-16,0-1-2 0,0-4 0 16,3-1-3-1,1 0 1-15,-1 1-5 0,3-6 1 16,0 0-4-16,5-6 0 16</inkml:trace>
  <inkml:trace contextRef="#ctx2" brushRef="#br0" timeOffset="62864.984">16474 12872 21 0,'0'3'10'0,"3"2"-5"16,-3-5 15-16,0 0-17 16,3 0 1-16,-3 0 2 15,0 0 0-15,3 3-8 16,0-1 1-16,3 3 5 16,0 3 0-16,6 3-2 15,-1 2 1-15,4 0-2 16,0 3 1-16,0 3-1 15,3-1 1-15,-3-2-1 16,0 5 0-16,-3-7-1 16,-1 7 1-16,-2-8-6 0,0 0 1 15,0-2-7-15,0-3 0 16</inkml:trace>
  <inkml:trace contextRef="#ctx2" brushRef="#br0" timeOffset="66470.7972">17066 12951 19 0,'0'-8'9'0,"0"22"-4"0,0-14 9 16,0 0-12-16,0 0 0 15,0 0 2-15,0 2 0 16,0-2-4-16,0 0 0 0,0 0 3 15,0 0 1-15,0 0-1 16,0 3 1-16,0-3-1 16,0 0 0-16,3-3-1 15,3 1 0-15,-3 2-1 16,3 0 1-16,0-3-1 16,0 0 0-16,0 1 0 15,3 2 0-15,0 0-1 16,3 0 1-16,2 0-1 15,-5-3 1-15,3 0-1 16,3-2 0-16,0 2 0 16,3-2 1-16,-3 0-1 15,0 5 0-15,0-3 0 16,-1 3 1-16,-2 3-1 16,-3 0 1-16,-3-3-1 0,0 2 1 15,0 1 0-15,-3-1 0 16,-3-2-3-16,0 0 1 15,0 0-4-15,0 0 1 16,0 0-7-16,-3 0 1 16,0 3-2-16,0-8 0 15</inkml:trace>
  <inkml:trace contextRef="#ctx2" brushRef="#br0" timeOffset="66924.4157">17161 12827 18 0,'0'-11'9'0,"0"-4"-7"16,0 15 14-16,0 0-14 15,0 0 1-15,0 0 1 16,0 0 0-16,0 0-4 16,0 2 0-16,0 1 4 15,0 2 0-15,0 0-1 16,0 1 1-16,0 2-1 16,0 2 0-16,0 1-1 0,0 2 0 15,0 0 0-15,0 8 0 16,0 3-1-16,0 0 0 15,0 3 0-15,-3-6 1 16,0 0-2-16,0 0 1 16,0-2-1-16,0-4 1 15,3 1-1-15,0-5 0 16,0-3 0-16,0 5 0 16,0-8 0-16,0 3 1 15,3 0-1-15,-3-3 0 0,3-2-4 16,0 0 1-16,3-9-9 15,0 6 1-15</inkml:trace>
  <inkml:trace contextRef="#ctx2" brushRef="#br0" timeOffset="68081.6335">17706 12586 19 0,'0'-5'9'0,"0"-16"-1"0,6 15 3 16,-3 4-10-16,-3 2 0 15,6 0 1-15,0-5 1 16,-6 5-3-16,3 0 1 16,-3 0 2-16,0 2 0 0,0-2 0 15,0 5 0-15,0 1 0 16,0 2 0-16,-3 5-1 15,0 0 1-15,-3 0-1 16,3 6 0-16,0-1-1 16,0-2 1-16,0 0-2 15,0 3 1-15,0-1-1 16,0 3 1-16,0-2-1 16,0-1 0-16,0-2 0 15,3 3 0-15,0-3 0 16,0-3 1-16,0-2-1 15,0-1 0-15,3-2 0 16,0-3 1-16,0-2 0 16,6 0 0-16,3 2-1 15,-3-5 1-15,0 3-1 16,0-3 0-16,3 0 0 16,0 0 1-16,5-3-1 0,-2-2 0 15,3-3 0-15,-3 0 1 16,-3-3-1-16,3-2 0 15,0 2 0-15,-3 1 1 16,0-1-1-16,-1 3 1 16,1 0-1-16,0 3 0 15,0 2 0-15,0 3 1 16,-3 3-2-16,0 0 1 16,0 2 0-16,0 3 0 15,0 0 0-15,-3-3 0 16,0 0-2-16,0 1 1 0,0-4-3 15,0 4 1-15,-4-4-4 16,1 1 0-16,-3-3-5 16,3-3 0-16</inkml:trace>
  <inkml:trace contextRef="#ctx2" brushRef="#br0" timeOffset="68612.8881">17974 12584 24 0,'-3'8'12'0,"3"-1"-10"0,0-4 17 15,0 2-16-15,0 1 0 16,-3-4 1-16,3 6 1 0,-3-2-6 15,0 4 1-15,0-2 3 16,0 5 1-16,0 1-2 16,0-4 1-16,0 3-1 15,0 6 0-15,0-1-2 16,0 4 1-16,0-1-1 16,0 5 1-16,0-7-1 15,0 5 1-15,0-1-1 16,0 1 0-16,3 0 0 15,0-3 1-15,0-5-1 16,0 3 1-16,0-6-1 16,0-3 0-16,0-4-2 15,0-4 0-15,3 1-10 16,0-3 1-16</inkml:trace>
  <inkml:trace contextRef="#ctx0" brushRef="#br0" timeOffset="150583.0809">24487 16036 0,'0'0'0,"0"0"15,0 0 1</inkml:trace>
  <inkml:trace contextRef="#ctx2" brushRef="#br0" timeOffset="80670.6094">18391 12539 9 0,'0'5'4'0,"0"-16"4"0,0 11 4 0,0-5-10 16,0 5 0-16,0 0 1 16,0 0 0-16,0-3-4 15,0 3 1-15,0-5 2 16,0 5 1-16,0 0-1 16,0-5 0-16,0 0-1 15,0 5 1-15,0 0-1 16,0 0 1-16,0-3-1 15,-3 3 0-15,3 0 0 16,-3 0 0-16,3-3 0 16,0 3 1-16,0 0-1 15,-3 0 1-15,3 0-1 16,-3 0 1-16,3-2-2 16,-3 4 1-16,3-2 0 0,-3 6 0 15,0-1-1-15,0 0 0 16,0 0 0-16,0 1 1 15,3 2-1-15,-3 5 1 16,3-3-1-16,0 1 0 16,-3 0 0-16,0 4 1 15,-3-1-1-15,-3 7 0 16,0-3 0-16,0-2 0 16,0 3 0-16,3 2 0 15,0 0 0-15,0 0 1 0,-2 0-1 16,-1 6 0-16,3-9 0 15,0 4 0-15,0-1 0 16,-3 3 0-16,3 2 0 16,3 0 0-16,-3-2 0 15,3 0 0-15,0-3 0 16,-6-2 0-16,6-3 0 16,0 5 0-16,3-5-1 15,0 5 1-15,3-5 0 16,0 0 0-16,0-1 0 15,3 1 1-15,-3 0-1 16,0 0 1-16,0 0-1 16,0-3 0-16,0 0 0 15,0-2 1-15,0-3-1 16,-3 0 0-16,3-3-1 16,-3-2 0-16,0 2-4 0,3 0 1 15,-3 1-6-15,3-1 1 16</inkml:trace>
  <inkml:trace contextRef="#ctx2" brushRef="#br0" timeOffset="88339.8747">18793 12790 14 0,'-6'8'7'0,"12"-16"0"0,-6 8 3 16,3-3-9-16,-1-2 1 0,-2 0 2 15,3-1 0-15,0 1-5 16,0 0 1-16,-3 0 2 15,0-1 1-15,0 1-2 16,3 0 1-16,0-1-1 16,-3 1 0-16,0 5 0 15,3-8 0-15,0 0-1 16,3-2 1-16,0-1-1 16,0 0 1-1,3-2-1 1,0 0 0-16,0 2 0 15,0 6 0-15,0-3 0 16,-3 3 1-16,0 0 0 16,3 2 0-16,-3 0 0 15,0 1 0-15,0-1 0 16,-1 0 0-16,1 1-1 0,0-1 0 16,0 3 0-16,0 0 1 15,-3 0-1-15,0 3 0 16,-3-3 0-16,3 2 1 15,0 4-1-15,-3-4 1 16,0 6-1-16,0 0 1 16,0 5-1-16,0 1 0 15,-3-4 0-15,0-2 0 16,0 0 0-16,0 3 0 16,0 2 0-16,0 0 1 15,-3 3-1-15,0 0 0 0,0 2 0 16,1 1 1-16,-1-1-1 15,0-4 0-15,0-1 0 16,0-2 0-16,0 7 0 16,0-2 0-16,-3 0 0 15,0 0 1-15,3 0-1 16,-3-1 0-16,3-1 0 16,0-4 1-16,0 3-1 15,0 1 0-15,-3-4 0 16,0 1 0-16,0-3 0 15,1 2 1-15,2 4-2 16,-3-9 1-16,3 0 0 16,3 0 0-16,-3-2 0 15,0 0 0-15,3-1 0 16,0 1 0-16,0 0 0 0,0-3 1 16,0 0-1-16,0 0 0 15,0 0 0-15,0 0 0 16,3 0 0-16,0 2 0 15,0-4 0-15,0-4 0 16,0 1 0-16,3 0 0 16,3 2 0-16,0-2 0 15,0-6 0-15,3 6 0 16,-3 0 0-16,0-1 1 16,3 4-1-16,-3 2 0 0,0 0-1 15,-1 2 1-15,1 1 0 16,0 0 1-16,3-1-1 15,0 4 1-15,0-4 0 16,0 4 0-16,3-6 0 16,0 2 0-16,0-2 0 15,0 3 0-15,0-6-1 16,0 1 1-16,-1 2-1 16,1 0 1-16,-3 0-1 15,0 2 1-15,0-2-1 16,0-2 1-16,0 2-2 15,-3-8 1-15,3 2-6 16,-3-2 1-16,3 8-6 16,-6-5 0-16</inkml:trace>
  <inkml:trace contextRef="#ctx2" brushRef="#br0" timeOffset="89122.0096">19453 12512 13 0,'0'3'6'0,"0"-3"4"0,0 0 0 16,0-5-8-16,0 5 0 15,0 0 2-15,-3 2 0 16,0 3-5-16,0 1 1 16,-3 2 4-16,0 0 0 15,1 5-1-15,-1-3 0 16,0 1-1-16,0 0 1 16,0-1-1-16,0 6 1 0,0 0-2 15,-3 5 1-15,0-5-1 16,3-3 1-16,-3 8-2 15,3 3 1-15,0 0-1 16,0 2 1-16,3-2-1 16,0-3 0-16,0 1 0 15,0 1 0-15,3 4 0 16,0-3 0-16,0-6 0 16,3 6 0-16,0-3 0 15,0-2 0-15,0-3 0 16,-3 2 0-16,3 1 0 15,0-4 1-15,0-1-1 16,0 2 0-16,0-3 0 16,3 0 0-16,0-5-2 15,0 3 0-15,3-6-8 16,0 0 0-16</inkml:trace>
  <inkml:trace contextRef="#ctx2" brushRef="#br0" timeOffset="89762.67">19778 12753 20 0,'-3'-5'10'0,"3"2"-3"15,0 3 7-15,0 0-12 16,0 0 0-16,0 0 2 16,0 0 0-16,0 0-5 15,0 0 1-15,0 0 3 16,0 0 1-16,0 0-2 16,0 0 1-16,0 0-1 0,-3 0 1 15,0 3-2-15,0 2 1 16,0 3-1-16,-3 0 1 15,3 2-1-15,0 9 0 16,-3-3 0-16,-3 0 0 16,0 2-1-16,0 6 1 15,0-6-1-15,0 4 1 16,0-4-1-16,1-2 1 16,-1 3-1-16,0-4 0 15,3-1 0-15,-3 4 0 0,0-2 0 16,-6 5 1-16,3-5-1 15,3-3 0-15,3-2-1 16,-3 0 0-16,3-6-2 16,0 3 1-16,3-3-3 15,3-5 1-15,3-3-5 16,0-2 0-16,0 0-2 16,6-6 1-16</inkml:trace>
  <inkml:trace contextRef="#ctx2" brushRef="#br0" timeOffset="90122.2756">19578 12777 23 0,'-12'0'11'0,"15"10"-9"0,0-2 19 15,0-2-19-15,0 1 1 16,0 1 1-16,0 0 0 16,3 0-5-16,0 0 1 15,0 0 3-15,6-3 1 16,0 1-2-16,0 2 0 16,3 0-1-16,-3 5 0 15,3-3 0-15,-4 6 0 16,1-2-1-16,-3 1 1 0,0 1-1 15,-3 0 1-15,3-3-1 16,-3-5 1-16,0-2-4 16,3-1 0-16,0-2-8 15,0 2 1-15,0 0-1 16,3 0 1-16</inkml:trace>
  <inkml:trace contextRef="#ctx2" brushRef="#br0" timeOffset="90482.0356">19977 12885 22 0,'-6'-2'11'0,"6"9"-7"0,0-4 20 15,0 2-22-15,0 3 1 16,3-5 1-16,-3 5 1 16,3-5-6-16,0-1 0 0,-3-2 4 15,0 0 1-15,6 0-2 16,-3 3 0-16,3-3-1 15,-3 3 1-15,0-1-2 16,0 3 0-16,0-2-6 16,0 0 1-16,3 2-6 15,3-8 0-15</inkml:trace>
  <inkml:trace contextRef="#ctx2" brushRef="#br0" timeOffset="91060.1681">20266 12547 22 0,'-3'0'11'0,"3"-8"-7"0,0 2 12 16,0 6-14-16,0-5 0 15,0 5 3-15,0 0 0 0,0 3-6 16,3 2 1-16,-3 3 3 15,0-3 1-15,0 3-1 16,0 3 0-16,0 2-2 16,-3 3 1-16,0 5-1 15,0 0 1-15,-3 3-1 16,3 2 0-16,0 4 0 16,0 1 1-16,0-2-1 15,0 3 0-15,3 0-1 16,-3-3 1-16,3 0-1 15,0-5 1-15,0 0-1 16,0 0 0-16,0-9 0 16,0 4 1-16,0-6-1 15,0 6 0-15,0-1 0 16,0-2 0-16,0-3 0 16,0 3 1-16,0-3-2 0,0 1 0 15,0-4-4-15,0-5 1 16,3-5-8-16,3 3 0 15</inkml:trace>
  <inkml:trace contextRef="#ctx2" brushRef="#br0" timeOffset="92294.5425">20584 12406 17 0,'-6'-5'8'0,"-2"5"0"0,8 0 2 15,0 0-7-15,0 0 0 16,0 0 2-16,0 0 0 0,0 0-6 15,0 0 0-15,5 0 4 16,-5 0 1-16,3 3-1 16,3 5 0-16,0 2-1 15,0 1 0-15,-3 5 0 16,3 2 0-16,0 1 0 16,3-1 0-16,0-5-1 15,-3 6 0-15,0 2-1 16,0 6 1-16,-3-1-1 15,0-2 1-15,-3 0-1 16,3 2 1-16,0 1-1 16,0-1 0-16,-3-2 0 15,3 0 1-15,-3 2-1 16,0-7 1-16,0-1-1 16,0 3 1-16,0-2-1 15,0 2 0-15,0-5 0 0,0 0 0 16,-3 2 0-16,0-2 1 15,0 0-1-15,0 0 0 16,-3 0 0-16,0 0 0 16,0 2-1-16,0-2 1 15,-3-3-1-15,3 3 0 16,0-3-1-16,-3 1 0 16,3-6-2-16,0 2 0 15,3-2-4-15,0-5 0 16,0-3-2-16,0 0 0 15</inkml:trace>
  <inkml:trace contextRef="#ctx2" brushRef="#br0" timeOffset="93153.9462">20718 12510 10 0,'3'-6'5'0,"0"-2"-3"0,-3 8 3 16,0-5-4-16,3 0 0 15,-3-1 4-15,3 1 1 16,-3-3-5-16,0 8 0 0,0-5 4 16,0 5 1-16,0 3-1 15,0-3 0-15,0 2-2 16,0-2 1-16,6 3-1 16,-3-1 0-16,0 4-1 15,0 2 0-15,0 0-1 16,0 0 1-16,3 0-1 15,-3-3 0-15,3 5 0 16,0 1 0-16,0 2-1 16,0-2 0-16,0-1 0 15,-3 4 0-15,3-1 0 16,-3 0 1-16,3 3-1 16,-3 2 1-16,0-2-1 15,-3-2 1-15,0-1-1 16,0 3 1-16,0 2-1 0,0 1 1 15,0 2-1-15,0 0 0 16,0 0 0-16,-3-2 0 16,0-1 0-16,0 1 1 15,0 2-1-15,0 0 1 16,0 3-1-16,0-3 1 16,0 0 0-16,0 0 0 15,0 1-1-15,-3-1 1 16,0 0-1-16,0-3 0 15,0-2 0-15,0-2 1 16,3-1-1-16,-3-3 0 16,3-2 0-16,0 0 0 0,0 0 0 15,-3-3 0-15,3 1-1 16,0 2 0-16,0-3-4 16,3 0 0-16,0-2-7 15,6 0 1-15</inkml:trace>
  <inkml:trace contextRef="#ctx2" brushRef="#br0" timeOffset="94638.7004">13884 13785 11 0,'-6'0'5'0,"6"0"3"15,0 0 6-15,0 0-12 16,-3 0 1-16,3 0 1 15,-3 0 1-15,3 0-6 16,-3-3 1-16,0 1 3 16,3-1 1-16,-3-2-1 15,3 2 0-15,0 0-1 16,0 1 0-16,0-1 0 16,0 3 0-16,0 0-2 15,0 0 1-15,6 0 0 16,-3 0 0-16,3 0-1 15,0 0 1-15,0 3 0 16,3-1 0-16,0-2-1 0,3 3 1 16,0 0-1-16,3-1 1 15,6 1-1-15,-1 0 0 16,1-1 0-16,0 3 1 16,3 1-1-16,0 2 1 15,-4-3-1-15,-2 0 0 16,-3 1 0-16,-3-4 0 15,0 1 0-15,0 2 1 16,0 0-1-16,-3-5 1 16,0 3 0-16,-3-6 0 15,0 3-4-15,-3 3 0 0,-3 5-7 16,0 3 1-16,3-1-2 16,0 1 1-16</inkml:trace>
  <inkml:trace contextRef="#ctx2" brushRef="#br0" timeOffset="95044.9527">13893 14110 22 0,'-3'-5'11'0,"9"10"-10"0,-6-5 19 16,0 0-17-16,3-2 0 16,3-1 2-16,0 0 0 15,0 3-6-15,0-5 0 16,0 2 4-16,3-2 0 15,0 2-2-15,6 1 1 16,5 2-2-16,1 2 1 16,0 1-1-16,3 0 1 15,0 5-1-15,-3-3 1 0,-4 0-1 16,1 1 1-16,0-4 0 16,0-2 0-16,-3 3-3 15,0-1 1-15,0 1-9 16,0 5 0-16</inkml:trace>
  <inkml:trace contextRef="#ctx2" brushRef="#br0" timeOffset="95888.7332">15105 13840 23 0,'3'-2'11'0,"-3"-4"-7"16,0 4 10-16,0 2-13 15,-3-3 1-15,3 3 1 0,0 0 1 16,0 0-4-16,0 0 0 16,0 3 2-16,0-3 1 15,0 2-1-15,0-2 1 16,-3 0-2-16,0 8 0 15,-3 3 0-15,0-3 0 16,0 8-1-16,-3-3 1 16,0 5-1-16,-3-2 1 15,0 0-1-15,0-3 0 16,0 3 0-16,3-5 1 0,-3 0-1 16,-5 2 1-16,2 0-1 15,0 6 1-15,0-1-1 16,0-5 1-16,3-2-1 15,0-1 1-15,0 1-1 16,3-3 0-16,3 0 0 16,0-3 0-16,1 0-3 15,2 1 0-15,0-4-6 16,0-2 0-16,3 3-1 16,0-3 0-16</inkml:trace>
  <inkml:trace contextRef="#ctx2" brushRef="#br0" timeOffset="96326.224">14804 13872 21 0,'0'13'10'0,"3"-29"-9"0,-3 16 17 16,6-2-17-16,-6 2 1 16,3 0 2-16,3-5 1 15,0 5-6-15,0 0 1 16,3 5 3-16,0 0 1 16,2 3-1-16,4 3 0 0,3 2-1 15,3 0 0-15,3 6-1 16,0-4 1-16,-1 1-1 15,-2 3 0-15,0-3 0 16,-6 2 1-16,-3-2-1 16,0 0 0-16,0-3 0 15,-3-5 0-15,3 0-1 16,-1 3 1-16,1-3-1 16,0-3 1-16,0 0 0 15,-3 3 1-15,-3 0-2 16,0 3 0-16,-3 2-5 15,0 0 0-15,0 0-7 16,3-2 1-16</inkml:trace>
  <inkml:trace contextRef="#ctx2" brushRef="#br0" timeOffset="97779.3976">15572 13994 17 0,'-3'-3'8'0,"3"3"1"16,0 0 3-16,0 0-11 16,0-5 1-16,0 5 1 0,0-5 1 15,0 5-4-15,0 0 0 16,0 0 3-16,0 0 0 15,0 0-1-15,0 0 0 16,6 0-1-16,0 0 0 16,0 2-1-16,0-2 1 15,0 3-1-15,3-3 0 16,0 3 0-16,-1-3 1 16,4 2-1-16,0-2 1 15,3 3-1-15,-3-3 0 16,0 0 0-16,0 0 1 15,0 0-1-15,0 2 0 0,0 1 0 16,-3-3 1-16,-1 3 0 16,-2-3 0-16,0 2 0 15,-6-2 0-15,3 3-2 16,0 0 0-16,-3-3-3 16,0 0 1-16,0-3-7 15,-3 3 1-15</inkml:trace>
  <inkml:trace contextRef="#ctx2" brushRef="#br0" timeOffset="98279.4084">15697 13819 20 0,'3'0'10'0,"-3"-5"-7"0,0 5 11 15,0 0-13-15,0 0 1 16,0 0 0-16,0 0 1 15,0 0-4-15,0 0 1 0,0 0 3 16,3 3 0-16,0-1-1 16,0 3 1-16,-3 3-1 15,0 3 0-15,0 2 0 16,0 3 0-16,0 0-2 16,0 2 1-16,0 4 0 15,0-1 0-15,-3 0-1 16,0 5 1-16,0 1-1 15,0-9 1-15,0 4 0 16,0-4 0-16,0 1-1 16,3-3 1-16,0 2-1 15,0-2 1-15,0 0-1 16,3-3 1-16,-3 0-5 16,3-2 1-16,0-1-7 15,0-2 0-15</inkml:trace>
  <inkml:trace contextRef="#ctx2" brushRef="#br0" timeOffset="100357.5402">16224 13793 12 0,'-3'-3'6'0,"0"0"6"0,3 3-3 16,0 0-8-16,0 0 1 15,0 0 0-15,0-5 0 16,0 5-3-16,0-2 1 0,0 2 2 16,0-6 0-16,0 6-1 15,3-5 1-15,0 0 0 16,0-1 0-16,3-2-1 16,0 0 0-16,0 1 0 15,0-1 0-15,-1 0-1 16,1 0 1-16,3 2-1 15,0 1 0-15,6 0 0 16,-3 0 1-16,3 2-1 16,-3-2 0-16,3 2 0 15,0 0 0-15,0 1 0 16,-1 2 0-16,1-3 0 16,-3 3 0-16,0 0 0 15,0 0 0-15,-3 3 0 16,0-1 0-16,0 1 0 15,-6 2 1-15,0 1 0 16,0 1 0-16,0 1 0 0,0 3 0 16,-3 0 0-16,0 2 1 15,3 0-1-15,-3 0 0 32,-6 16 0-32,0 6 0 15,0-6 0-15,-3 0 1 16,-3 0-1-16,-6 3 0 15,0-8 0-15,-6-1 0 16,4 4-1-16,-1-6 1 16,0 0-1-16,0-2 0 15,3-1 0-15,0 1 1 0,1 2-1 16,-1-3 0-16,0 1 0 16,3-3 0-16,0-3 0 15,0 0 0-15,3-2 0 16,0-6 0-16,0 1 0 15,3-4 1-15,1-2-1 16,2-2 0-16,3-4 0 16,0-2 0-16,0-2-1 15,3-1 1-15,0 1 0 16,3 2 0-16,0 0-1 16,3 0 1-16,3 0-1 15,-1 2 0-15,4 1 0 16,0 3 1-16,0 2 0 15,0 2 0-15,3 3 0 16,-3 3 0-16,0 0 1 16,0 0 0-16,0 3-1 0,-1-1 1 15,4 1-1-15,0 0 1 16,0-1-1-16,0 1 1 16,0-1 0-16,3-2 0 15,-3-2-1-15,0 2 1 16,-1-3 0-16,1 3 0 15,0-3-1-15,0 0 1 16,-3 1-4-16,0-4 1 16,0 1-9-16,0 0 0 15</inkml:trace>
  <inkml:trace contextRef="#ctx2" brushRef="#br0" timeOffset="100857.5521">16986 13906 24 0,'-3'-5'12'0,"6"16"-6"0,-3-9 11 16,0-2-15-16,0 3 0 16,0 0 1-16,-3 2 1 15,0 0-5-15,0 1 1 16,0 2 3-16,3-1 0 15,-3 4-1-15,0 2 0 16,-3 1-1-16,-3 4 0 16,-3 3 0-16,-6 3 0 15,0 0-1-15,1 2 1 16,-4 1-1-16,3-1 0 0,0-2 0 16,3-3 1-16,0-2-1 15,3-1 1-15,0-5-1 16,0 1 0-16,4-1-1 15,-1-2 0-15,0-6-3 16,3 5 1-16,0-4-4 16,0-4 1-16,0-2-5 15,3 0 1-15</inkml:trace>
  <inkml:trace contextRef="#ctx2" brushRef="#br0" timeOffset="101216.9314">16685 14052 19 0,'0'-11'9'0,"6"-2"-5"0,-3 8 13 16,3 5-15-16,-3-3 0 15,3 3 2-15,0 3 1 16,0 0-6-16,3 5 1 15,0-1 3-15,0 9 1 16,0-5-1-16,5 2 0 16,-2 3-1-16,3 0 0 15,-3 2-1-15,3 1 1 16,-3-3-1-16,0 0 0 0,0 0-1 16,0-3 1-16,0 0-1 15,-1-2 1-15,-2-3 0 16,3-1 0-16,-6-1-3 15,3-1 0-15,-3-2-7 16,0-1 0-16,3-2-2 16,0 3 0-16</inkml:trace>
  <inkml:trace contextRef="#ctx2" brushRef="#br0" timeOffset="102201.3106">17236 13981 22 0,'-3'10'11'0,"-9"-12"-9"16,12 2 17-16,0-3-16 16,0 0 0-16,0 3 1 15,0-2 1-15,0 2-6 16,0 0 0-16,0 0 4 16,6-3 0-16,3 6-1 15,0-3 0-15,0 2 0 16,6 1 0-16,-4 0-1 15,1-1 1-15,3 1-1 16,3-1 1-16,0-2-1 16,3 0 0-16,-6 0-1 15,-3-2 1-15,-1-1-1 16,1 3 1-16,0 0-1 0,-3 0 1 16,0 3-1-1,0-1 1-15,-3 1-3 0,0 0 1 16,-3-1-4-16,-3-2 0 15,3 0-7-15,0 3 1 16</inkml:trace>
  <inkml:trace contextRef="#ctx2" brushRef="#br0" timeOffset="102591.938">17420 13806 14 0,'-3'-13'7'0,"6"5"6"16,-3 8 1-16,0 0-11 15,0 0 0-15,0 0 2 16,0 0 1-16,0 0-7 15,0 0 0-15,3 2 5 16,-3 4 0-16,0 2-1 16,0 0 0-16,0 5-1 15,0 5 0-15,0 4-1 16,0-1 1-16,0 2-1 16,0 4 0-16,0-6-1 0,0 3 1 15,0 2 0-15,0-2 0 16,0 0-1-16,0-5 0 15,0-1-4-15,0-2 0 16,3 0-7-16,0-3 0 16</inkml:trace>
  <inkml:trace contextRef="#ctx2" brushRef="#br0" timeOffset="104326.3311">17917 13830 16 0,'-3'-6'8'0,"3"-4"0"15,0 5 3-15,0-1-10 16,3-4 1-16,0 2 0 16,0 0 0-16,0 0-2 15,0-3 0-15,0 1 2 16,0 2 0-16,3 0 0 16,0 0 1-16,0 3-1 0,3-3 1 15,0 2-1-15,3 1 0 16,0 0-1-16,3 0 0 15,0-1-1-15,-1 1 1 16,1 0-1-16,-3 2 0 16,0 3 0-16,0 0 1 15,0 3-1-15,-3 2 1 16,0 3 0-16,0 0 0 16,-3 0 0-16,0 2 0 15,-3 1 0-15,0 0 1 16,-3-1-2-16,0-2 1 0,-3 5-1 15,-3-2 1-15,0-1-1 16,-3 9 1-16,0-3-1 16,0 0 1-16,-3 5 0 15,0-3 0-15,0 4 0 16,-3-1 0-16,0 0 0 16,1 0 1-16,-4 0-2 15,3 0 1-15,0-2-1 16,0 2 1-16,3-2-2 15,0-6 1-15,3 3 0 16,0 0 0-16,3-1 0 16,0 4 0-16,1-1 0 15,-1 1 0-15,0 0 0 16,0-4 0-16,0-1-1 16,6-1 1-16,-3-3 0 15,3-2 0-15,0 3 0 16,0-3 0-16,3-3 0 0,0 1 0 15,0-4 0-15,-3 3 0 16,3 6 0-16,0-6 0 16,3 1 0-16,0-4 0 15,2 1 0-15,4 0 0 16,0-3 0-16,3-6 0 16,0 1 0-16,0 2 1 15,0-2-1-15,-3-6 1 16,0 1-1-16,0-3 0 0,-1-1 0 15,-2 1 1-15,0 3-1 16,-3-4 0-16,0 4 0 16,0-1 0-16,-3 1 0 15,0-1 1-15,-3 0-1 16,0 1 1-16,0 2-1 16,0 0 0-16,0-3 0 15,-3 1 0-15,0 2-1 16,0 0 1-16,0-3 0 15,0 1 0-15,0-1 0 16,0 1 0-16,0-1 0 16,0 0 0-16,-3 1 0 15,0 2 1-15,0 0-1 16,1 0 0-16,-1 3-1 16,0-6 1-16,3 1 0 15,0-1 0-15,0-2 0 0,0 2 0 16,-3-2 0-16,0 2 0 15,0-2 0-15,0 0 0 16,0 5 0-16,0-5 1 16,0 5-1-16,0 0 1 15,3 0-1-15,0 5 0 16,0-2 0-16,0 0 0 16,0-1 0-16,0 1 0 15,0 0 0-15,0 0 1 16,0-1-1-16,0 1 0 15,0 0 0-15,0-1 0 0,0 4 0 16,0-1 0-16,3 0 0 16,-3 3 1-16,3 0-1 15,0 0 0-15,0 0 0 16,0 0 0-16,3-5 0 16,-3 5 1-16,3-2-1 15,0 2 1-15,0 0-3 16,0 2 1-16,0 1-7 15,3-1 0-15,3 1-5 16,3-3 0-16</inkml:trace>
  <inkml:trace contextRef="#ctx2" brushRef="#br0" timeOffset="107592.0019">18605 13650 19 0,'-3'-3'9'0,"6"-7"-5"0,0 4 9 15,-3 1-13-15,0 5 1 16,3-5 1-16,0-1 0 15,-3-1-2-15,0 7 0 16,0-6 3-16,0 6 0 16,0 0 0-16,0 0 1 15,0 0-1-15,-3 3 1 16,0 5-1-16,0-3 1 0,0 3-2 16,-3 0 0-16,0-3-1 15,0 6 1-15,-3 2-1 16,0 3 0-16,0 2-1 15,0 1 1-15,1 2-1 16,-1-2 0-16,0-6 0 16,0 5 1-16,0 1-1 15,3 2 1-15,0 6-1 16,0 4 1-16,0 4-1 16,0-1 1-16,-3 3-1 15,3-2 1-15,0 4-1 16,0-2 1-16,0 0-1 15,3-5 1-15,0-3-1 16,0 0 0-16,0 0 0 16,3-2 0-16,0-1 0 15,3-5 0-15,3 1 0 0,0-1 0 16,0 3 0-16,0-1 0 16,0 4 0-16,0-6 0 15,0-2 0-15,3-4 1 16,-3-1-1-16,0-4 0 15,0-4-4-15,0-4 0 16,-3-2-8-16,3 0 0 16</inkml:trace>
  <inkml:trace contextRef="#ctx2" brushRef="#br0" timeOffset="108310.7615">18980 13967 22 0,'0'-8'11'0,"0"0"-5"0,0 8 8 0,0 0-13 15,0 0 1-15,0 0 2 16,0 0 1-16,0 0-5 15,3 3 0-15,-3 2 3 16,0 1 1-16,0-1-1 16,-3 0 1-16,0 3-2 15,-3 0 1-15,-3 5-1 16,0 6 0-16,-3-1 0 16,0 1 0-16,1 2-1 15,-4 3 0-15,0 0-1 16,3 2 1-16,0-2-1 15,3-3 1-15,0 0-1 16,0-5 1-16,-3-3-1 16,3-2 0-16,3 0 0 15,-3-1 1-15,1 1-2 16,-1 2 0-16,0-2-2 0,3-6 1 16,3 0-4-1,0-2 0-15,0-3-6 0,0-5 0 16,3 2 0-16,0-5 1 15</inkml:trace>
  <inkml:trace contextRef="#ctx2" brushRef="#br0" timeOffset="108717.0197">18766 14039 24 0,'-6'13'12'0,"6"-13"-14"0,-3 0 25 0,3 0-21 16,0 0 1-16,0 0 2 15,0 3 0-15,3-3-6 16,-3 0 1-16,0 0 4 16,6 0 0-16,0 2-1 15,0-2 0-15,0 3-1 16,3 2 0-16,-4 3-1 15,1 3 1-15,0-3-1 16,0 0 0-16,3 0 0 16,0 0 0-16,3 2-1 15,0-2 1-15,0 3-1 16,3-1 1-16,0 3 0 16,0 1 0-16,2-1 0 0,-2 3 0 15,0-3-1-15,-3 0 0 16,-3 0-4-16,-3-5 1 15,0 3-9-15,0-6 1 16,-3 3-2-16,-3-8 0 16</inkml:trace>
  <inkml:trace contextRef="#ctx2" brushRef="#br0" timeOffset="110343.9444">19325 13986 22 0,'-3'-3'11'0,"3"3"-8"16,0 0 17-16,0 3-18 16,0-3 1-16,0 3 2 15,0-3 0-15,0 0-6 16,0 0 0-16,0 2 4 16,0-2 0-16,3 3 0 15,0-1 0-15,0-2-1 0,3 0 0 16,0 0-1-16,3 0 1 15,0-2-1-15,0 4 1 32,3 1-2-32,0 0 1 0,0-1-1 0,0 4 1 31,2-4-1-31,-2 1 0 16,0-3 0-16,3 0 1 15,-3 0-1-15,-3-3 0 16,0 3 0-16,-3 0 0 15,0 0-2-15,-6 0 0 0,0 0-3 16,0 0 1-16,0 0-4 16,3 3 0-16,-3-3-4 15,0 0 1-15</inkml:trace>
  <inkml:trace contextRef="#ctx2" brushRef="#br0" timeOffset="110781.4539">19432 13840 23 0,'0'-2'11'0,"0"2"-9"0,0-3 18 16,0 3-19-16,0 0 0 15,0 0 2-15,0 0 1 16,-5 3-4-16,2-1 0 16,0 6 3-16,0 3 1 15,0 5-1-15,0 0 0 16,3 2-1-16,-3 1 1 15,0 2-1-15,0 3 0 16,0-1-1-16,3 1 0 0,-3-5 0 16,0 5 0-16,0-1-1 15,0 1 1-15,3-3-1 16,0-2 0-16,0-3-2 16,0-3 0-16,0-2-6 15,3-6 0-15,3 0-4 16,0-7 1-16</inkml:trace>
  <inkml:trace contextRef="#ctx2" brushRef="#br0" timeOffset="112328.3472">19882 13856 15 0,'0'0'7'0,"0"3"0"16,0-3 6-16,0-5-12 16,0 5 1-16,0-6 1 15,0 6 1-15,3-5-5 16,-3 5 1-16,0 0 2 16,6-5 0-16,0-1 0 15,-3 1 1-15,0 0-1 16,0 0 1-16,3-3-1 15,-3 0 0-15,3-3 0 0,0 3 0 16,0 3-1-16,-1-3 1 16,4 0-2-16,0 0 1 15,0 0-1-15,0 0 1 16,0 0-1-16,0 0 0 16,-3 0 0-16,3 3 0 15,0 0 0-15,-3 5 0 16,3 0 0-16,0 2 1 15,-3 4-1-15,3 2 0 16,0 0 0-16,-4 2 1 16,1 1-1-16,0-1 1 0,-3 1-1 15,-3 0 1-15,0 2-1 16,-3 3 1-16,3-1-1 16,0 1 1-16,0 3-1 15,-3 2 1-15,-6 0 0 16,1 0 0-16,-1 1-1 15,-3 1 1-15,0-1-1 16,-3 4 0-16,0-5 0 16,-3 6 0-16,0-4 0 15,-3 1 1-15,1-3-1 16,2 1 0-16,-3-7 0 16,3-1 0-16,3-4 0 15,0-2 1-15,3 0-1 16,3-3 0-16,-2-2 0 15,2 0 0-15,3-3 0 16,0 0 0-16,3-6 0 0,0 1 0 16,3-3 0-16,0-2 0 15,3-1 0-15,0 0 1 16,3 1-1-16,3 2 0 16,0 3-1-16,-1 5 1 15,1 2 0-15,3 6 1 16,-3 3-1-16,3 2 1 15,0 0 0-15,-3 0 0 16,6 1-1-16,-3-4 1 16,0 1 0-16,0-3 0 15,-3 0 0-15,2-3 0 0,1 0-1 16,0-2 1-16,0 0 0 16,-3-1 0-1,9-2 0 1,-3 0 0-16,0 0-3 15,0-2 1-15,-1-4-6 16,-2 1 0-16,0 2-6 16,-3 1 1-16</inkml:trace>
  <inkml:trace contextRef="#ctx2" brushRef="#br0" timeOffset="114646.6838">20602 13615 6 0,'-3'0'3'0,"3"-2"7"0,0 2-10 16,0 0 0-16,0 0 1 15,0 0 0-15,0 0 1 16,0 0-2-16,3-5 1 16,-3-1 1-16,0 6 1 15,0 0 0-15,0 0 0 16,0 0 0-16,0 0 0 16,3-2-1-16,-3-4 1 15,3 4-2-15,-3 2 1 0,0 0-1 16,0-3 1-16,0 3-1 15,0 0 1-15,0 0 0 16,0 0 0-16,0-3 0 16,0 3 0-16,-3-2-1 15,3-1 1-15,0 3-1 16,0 0 1-16,0 0-2 16,0 0 1-16,0 0-1 15,0 0 1-15,0 3 0 16,-3-1 0-16,0-2 0 15,0 3 0-15,0-3 0 16,3 3 0-16,-3-3-1 16,3 2 1-16,0 1-1 15,0 0 1-15,-3 2-1 16,3-2 0-16,0 2 0 0,-3 0 1 16,0 0-1-16,0 1 1 15,0 2-1-15,3-3 1 16,-5 0-1-16,2 3 1 15,-3 3-1-15,0 2 1 16,0 0-1-16,0 3 1 16,3 0 0-16,0 2 0 15,-3-2 0-15,0 0 0 16,0 3-1-16,0 2 1 0,0 0-1 16,0 0 1-16,0-2-1 15,3 2 1-15,-3 0-1 16,3-2 1-16,0-4 0 15,0 4 0-15,0 0 0 16,3-4 0-16,0-1-1 16,0 2 0-16,0 2 0 15,0-2 1-15,0-3-1 16,0 0 0-16,0 3 1 16,0 0 0-16,0 3-1 15,0-1 1-15,0-2 0 16,0 0 0-16,0-3-1 15,3-2 1-15,0-1-1 16,0-2 0-16,3-2 0 16,0-1 0-16,3 0-3 15,-3 0 1-15,3 1-4 0,0-4 1 16,3-2-7-16,0-2 1 16,3-4-2-16,-1-4 1 15</inkml:trace>
  <inkml:trace contextRef="#ctx2" brushRef="#br0" timeOffset="115146.7041">20906 13936 21 0,'0'-6'10'0,"0"-4"-9"16,0 10 17-16,0 2-17 15,0-2 1-15,0 6 2 16,-3-1 0-16,0 3-4 16,0 0 1-16,-3 2 3 15,0 4 1-15,0-1-1 0,-3 5 1 16,0-2-2-16,0 3 1 16,0-1-2-16,0-4 1 15,1-1-2-15,-1 3 1 16,0 0-2-16,0 2 1 15,0 1-1-15,0-1 1 16,0 3-1-16,0-2 0 16,0-3-1-16,0-3 1 15,3-3-2-15,-3 1 0 16,6-6-3-16,0-5 1 16,3-2-5-16,0-6 0 0,0 0-3 15,6-5 1-15</inkml:trace>
  <inkml:trace contextRef="#ctx2" brushRef="#br0" timeOffset="115506.5886">20751 13946 26 0,'-6'3'13'0,"6"-8"-13"15,0 5 23 1,0 0-18 0,3 2 1-16,3 1 0 15,0-3 1-15,0 5-10 0,0 3 1 16,0-3 5-16,0 3 1 16,0 3-3-16,0-1 1 15,0 1-2-15,0 0 1 16,3-1-1-16,0 1 0 15,-1 2 0-15,1-2 0 16,0-1 0-16,0 1 0 16,0-3-1-16,0 0 0 15,0-3-3-15,3-2 0 16,-3-1-4-16,0 1 1 16,3 0-4-16,-6-3 0 0</inkml:trace>
  <inkml:trace contextRef="#ctx2" brushRef="#br0" timeOffset="115897.2053">21105 14065 42 0,'-6'6'21'0,"3"-17"-29"0,3 11 41 15,3 3-33-15,0-1 1 16,0 1 0-16,-3-3 1 15,0 0-2-15,6 0 0 16,0-3 1-16,-6 3 0 16,3 3-1-16,-3-3 1 15,0 0-3-15,0 3 1 16,0-3-9-16,0 2 1 16,0 1-3-16,-3-3 1 15</inkml:trace>
  <inkml:trace contextRef="#ctx2" brushRef="#br0" timeOffset="116992.167">21343 13732 12 0,'-3'-3'6'0,"6"-10"1"15,-3 13 3-15,3-5-9 16,-3 5 1-16,0 0 1 16,0 0 1-16,0 0-4 15,0 0 1-15,0 0 3 16,0 0 1-16,0 2 0 15,-3 1 1-15,0 0-2 16,0 2 1-16,3 3-1 16,-5 2 0-16,-1 1-1 15,0 2 0-15,-3 3-1 0,0 5 0 16,0 0-1 0,0 1 1-16,0-1 0 0,3 3 0 15,0-3-1-15,0 3 1 16,0-1-1-16,0 1 0 15,0 0 0-15,3-3 0 16,0 3-1-16,3-3 0 16,3 3 0-16,0 0 1 15,3-3-1-15,0-3 0 16,3-2 0-16,0 0 0 16,3-3 0-16,-3 1 0 0,3-6 0 15,0-3 0-15,0-2 0 16,-1-3 0-16,-5-6-1 15,3-2 1-15,0-2-2 16,0-3 1-16,-3-1-1 16,0 1 1-16,0-3-1 15,0-2 0-15,-3-3 0 16,3 2 1-16,-3 0 0 16,0 4 1-16,0-1 0 15,-3 0 0-15,3 3 0 16,-6-1 1-16,3 1-1 15,-3 0 1-15,0 2-1 16,0-2 0-16,-3-3 0 16,0 0 1-16,0 0-1 15,0 1 1-15,0 1-2 0,0 4 1 16,3 2-1-16,0 3 1 16,0-1 0-16,-3 6 0 15,3 0-1-15,0 0 1 16,0 6 0-16,0-6 0 15,0 5 0-15,3-2 0 16,-5 2-2-16,2-3 0 16,0 4-4-16,0-1 0 15,3 6-6-15,-3 2 1 16</inkml:trace>
  <inkml:trace contextRef="#ctx2" brushRef="#br0" timeOffset="118243.6716">21602 13518 18 0,'0'-8'9'0,"3"13"-2"16,-3-5 7-16,0 0-12 15,0 0 0-15,3-3 3 16,-3-2 0-16,0 5-6 15,0 0 1-15,3 0 3 16,0 3 1-16,0-1-1 16,0 4 0-16,3-4-2 15,-3 6 0-15,3 0 0 0,0 5 0 16,0-2-1-16,0 5 1 16,0 0-1-16,-3-3 1 15,0 3-1-15,0 2 1 16,0 3-1-16,0 3 1 15,3 3-1-15,-3-3 1 16,0-3-1-16,0 5 0 16,0 3 0-16,0-5 0 15,0 5 0-15,0-5 1 16,-3 5-1-16,0-2 1 0,-3-4-1 16,0 4 1-16,0-3 0 15,0-3 0-15,0 5 0 16,-3-2 0-16,3 0-1 15,0 0 1-15,0-3-1 16,0-5 0-16,0-3-1 16,0-2 0-16,0-4-5 15,0-1 1-15,0-4-7 16,3 1 1-16</inkml:trace>
  <inkml:trace contextRef="#ctx2" brushRef="#br0" timeOffset="118947.1677">21793 13436 21 0,'0'5'10'0,"6"-5"-6"15,-3-5 10-15,-3 5-13 16,6 2 1-16,-3-2 0 0,3 0 1 16,0 0-4-16,0 3 1 15,0-1 2-15,0 4 1 16,-3 4-1-16,2 1 1 15,1 2-1-15,0 0 1 16,0 3 0-16,-3 5 0 16,3 9-2-16,0-7 1 15,-3 9-1-15,3 5 1 16,-3 0-1-16,3 3 1 16,0 5-2-16,-6-3 1 0,3 3 0 15,-6 0 0-15,0-8-2 16,0 0 1-16,-3-8-6 15,3-5 0-15,-3 3-5 16,-3-17 1-16</inkml:trace>
  <inkml:trace contextRef="#ctx2" brushRef="#br0" timeOffset="120354.322">13771 15050 17 0,'0'-6'8'0,"-3"12"-1"16,3-6 8-16,0 0-14 16,0 0 1-16,0 0 1 15,0 0 0-15,0 0-4 16,0 0 1-16,0 0 2 16,0 0 1-16,3-6-1 15,3 4 0-15,3-1-1 16,3 3 1-16,0 0-1 15,3 5 0-15,2-2-1 16,4 0 1-16,0-1 0 16,3 3 0-16,3-2-1 15,0 0 0-15,-1-1 0 16,-2 1 1-16,-3-3-1 16,-3 0 1-16,0 0 0 0,-3 3 0 15,-1-3-1-15,-2 0 1 16,0 2 0-16,-3 1 0 15,-3 2-2-15,0 1 1 16,0-1-4-16,-3 0 0 16,-3 3-6-16,0 0 1 15</inkml:trace>
  <inkml:trace contextRef="#ctx2" brushRef="#br0" timeOffset="120776.5501">13854 15235 18 0,'0'-3'9'0,"3"0"-3"16,-3 3 7-16,0 0-11 15,0 0 1-15,0 0 0 0,3 3 0 16,-3-3-3-16,0 0 0 16,6 0 3-16,0 0 0 15,3-3-1-15,0 1 0 16,3 2 0-16,3 0 0 15,3 0-1-15,6 2 0 16,5 1 0-16,1 2 0 16,-3 3-1-16,0-2 1 15,-1 2 0-15,-8-3 0 16,3 0-1-16,-3 0 0 16,0 1-8-16,0-1 1 15,6 0-3-15,-7-5 1 0</inkml:trace>
  <inkml:trace contextRef="#ctx2" brushRef="#br0" timeOffset="121575.1573">15384 15087 19 0,'-9'-3'9'0,"9"3"-6"16,0 0 13-16,0 0-15 15,0 0 1-15,0 0 1 16,-3 0 0-16,0 0-3 15,0 3 1-15,1-1 2 16,-1 1 0-16,-3 5 0 16,0 0 0-16,0 2 0 15,-3 1 0-15,0-1-2 0,0 4 1 16,0-1-1-16,-3 0 1 16,0 0-2-16,3 3 1 31,-9 16-1-31,3-3 0 15,1-2 0-15,2-4 1 16,3-1-1-16,0-7 0 16,0-1 0-16,0-1 1 15,0 0-2-15,0 3 1 16,3-5-2-16,-3-1 1 0,3 1-1 16,0-1 1-16,0 1-2 15,0-3 0-15,3-3-1 16,0-2 1-16,3-3-5 15,0-6 1-15,0 1-2 16,6-3 1-16</inkml:trace>
  <inkml:trace contextRef="#ctx2" brushRef="#br0" timeOffset="121965.7611">15051 15171 21 0,'0'-5'10'0,"6"-3"-9"0,0 5 19 16,-6 3-16-16,3-5 0 16,0 0 2-16,3-3 0 15,0 0-8-15,0 0 1 16,0 0 5-16,0 0 0 15,-3 3-2-15,-3 5 0 16,6 0-1-16,-1 2 1 16,4 4-1-16,0 2 0 15,3 0 0-15,0 5 0 16,3 3-1-16,3 2 1 0,3-2-1 16,0 3 1-1,5 4 0-15,-2 1 0 0,6 0 0 16,-3 0 0-16,0 0-1 15,-4-8 0-15,-2-1-5 16,0-4 1-16,-3 0-8 16,-3-1 1-16</inkml:trace>
  <inkml:trace contextRef="#ctx2" brushRef="#br0" timeOffset="122499.0948">15825 15145 21 0,'0'-6'10'0,"15"12"-5"15,-9-4 8-15,3-2-12 16,3 3 1-16,-1 0 0 16,1-1 1-16,3-2-3 15,0 0 1-15,3 0 2 16,0 0 0-16,-3 0-1 16,0 3 1-16,2 0-1 15,-5-1 0-15,3 4-2 16,0-1 1-16,0 0-1 15,0-2 1-15,3-1-1 16,-6 1 1-16,0-3-1 16,-3 0 0-16,-4 0-5 0,1-3 1 15,-6 3-5-15,0 0 0 16</inkml:trace>
  <inkml:trace contextRef="#ctx2" brushRef="#br0" timeOffset="122858.5018">16063 15002 10 0,'-6'-3'5'0,"6"-10"2"0,0 13-2 0,0 0-1 15,0 0 0-15,3-3 3 16,-3 3 1-16,0 0-8 15,0 0 0-15,3 6 6 16,-3-1 1-16,0 3-2 16,0 2 0-16,0 1-1 15,0 0 0-15,0 2-2 16,0 8 0-16,0 0-1 16,0 0 0-16,0 1-1 15,0 1 1-15,0-7-1 16,0 3 1-16,0-1-1 15,3-2 1-15,0 0-3 16,-3-3 0-16,3 3-5 0,-3-3 1 16,3 3-5-16,6 0 0 15</inkml:trace>
  <inkml:trace contextRef="#ctx2" brushRef="#br0" timeOffset="124110.1755">16652 15026 20 0,'0'-3'10'0,"3"-10"-6"16,0 8 12-16,3-1-15 15,0 1 0-15,0-3 1 16,0-3 0-16,3 1-2 15,0-1 0-15,0 1 2 32,3 2 0-32,6 0-1 0,-3 2 1 15,-1 1-1-15,4-3 0 16,0 6-1-16,0 2 1 16,-3 0-1-16,0 2 1 15,0 4-1-15,0-1 1 16,-4 3 0-16,-2 8 0 15,-3-3 0-15,0 8 0 16,-3-5 0-16,-3 2 1 16,0 4-1-16,-6 4 0 0,0-2 0 15,-3 0 1-15,-5 0-2 16,2-1 1-16,-6-4 0 16,0-3 0-16,0 2 0 15,0 3 0-15,0-2-1 16,-2 2 0-16,-4 0 0 15,0 0 1-15,3-2-1 16,0-6 0-16,0-2 0 16,4-3 0-16,2-6 0 15,3 1 0-15,3-6-1 16,3 1 1-16,3-1-1 16,3-5 1-16,3 0-1 15,3 0 1-15,0-2-1 16,0 4 1-16,0 1-1 15,0 2 1-15,0 3 0 16,0 3 0-16,2 2 0 0,1 3 0 16,0 0 0-16,0 0 1 15,3 0 0-15,0 0 0 16,0 3 0-16,0-3 0 16,3 0-1-16,0 2 1 15,5-2-1-15,-5 0 1 16,3-3-1-16,3 1 1 15,-3-1-1-15,3-3 1 16,-6-2 0-16,0 3 0 16,-1-3-2-16,-2 0 0 15,3-3-8-15,-6 3 1 0,6 3-3 16,0-3 0-16</inkml:trace>
  <inkml:trace contextRef="#ctx2" brushRef="#br0" timeOffset="124673.7559">17477 15142 27 0,'-3'3'13'0,"3"-6"-9"0,0 3 21 16,0 0-22-1,0 3 1-15,-3 2 0 16,0 3 1-16,0 0-6 16,0 2 0-16,0 1 4 15,0 0 0-15,0 2-2 16,-3 0 1-16,3 6-1 15,0 4 0-15,-3-1-1 16,0 4 1-16,0-5-1 16,0 3 0-16,-3-5 0 15,0-1 1-15,-2-2-1 16,2 2 0-16,0-2-1 16,-3 0 0-16,0-3-2 15,0-2 1-15,3 2-4 16,3-5 0-16,3-2-6 15,0-1 1-15</inkml:trace>
  <inkml:trace contextRef="#ctx2" brushRef="#br0" timeOffset="125095.9215">17304 15203 26 0,'-6'0'13'0,"15"-3"-7"16,-9 3 17-16,6 0-21 15,0 0 0-15,0 3 1 16,0 2 0-16,0-2-4 15,3 2 1-15,3 3 2 16,-3 0 0-16,0 5 0 16,3 1 0-16,-3 1 0 15,-1 1 0-15,1 5-1 16,0 1 1-16,3-4-1 16,-3 1 1-16,0-1-1 15,0 1 0-15,3-1 0 16,0-2 0-16,0-5 0 15,0-1 0-15,0-2-2 0,-1-3 0 16,-2-2-6-16,-3 2 1 16,3 3-7-16,-3-2 0 15</inkml:trace>
  <inkml:trace contextRef="#ctx2" brushRef="#br0" timeOffset="126442.3355">17852 15237 16 0,'0'3'8'0,"3"-6"0"0,-3 3 3 15,0 3-9-15,0-3 1 16,0 0 1-16,6-3 1 16,0 1-5-16,0 2 1 15,-3 0 3-15,0-3 0 16,3 3-1-16,0 0 1 0,0 0-1 15,0 0 0-15,2 0-2 16,1 0 1-16,0 0-1 16,3 0 0-16,0 0-1 15,3 0 1-15,0 0-1 16,0 0 1-16,0 0-1 16,-3 3 0-16,-3-1 0 15,-1-2 1-15,1 0-2 16,-3 0 1-16,-3-2-5 15,0-1 0-15,-3-2-6 16,0-1 1-16</inkml:trace>
  <inkml:trace contextRef="#ctx2" brushRef="#br0" timeOffset="126848.5326">17992 15052 19 0,'0'-5'9'0,"6"-14"-2"0,-6 19 7 15,3-5-12-15,-3 5 0 16,3-5 3-16,-3 5 0 15,0 0-5-15,3 2 1 0,-3 9 3 16,0-6 1-16,0 6-2 16,0 5 1-16,0 0-2 15,0-1 1-15,0 1-2 16,0 3 0-16,0-1 0 16,0 1 0-16,0-6-1 15,0 6 1-15,0 2-1 16,0 3 1-16,3 2-1 15,0-5 0-15,0 8-3 16,3-7 1-16,0-7-8 16,0-4 1-16,2-6-3 15,1-5 1-15</inkml:trace>
  <inkml:trace contextRef="#ctx2" brushRef="#br0" timeOffset="127896.9354">18608 15065 17 0,'-3'-5'8'0,"0"-19"-1"16,3 24 10-16,3-5-15 16,0-3 0-16,0-5 3 15,6 2 0-15,-3 1-6 16,3-1 1-16,3-2 4 15,0-3 0-15,-1 5-1 16,1 1 1-16,0-1-3 16,0 9 1-16,3-1-1 15,-3 3 0-15,0 0-1 16,0 0 1-16,0 3-1 16,0 4 1-16,-3 4-1 15,-3 2 1-15,-1 1 0 16,-2 4 0-16,0-2 0 0,0 2 1 15,-3 4-2-15,0 4 1 16,0-2 0-16,-3-3 0 16,0 0-1-16,-3 0 1 15,-2-2-1-15,-1-1 1 16,-3-2-1-16,-3 3 1 16,-3-1-1-16,-3 1 1 15,0-6-1-15,0 3 0 16,4 0 0-16,-1 0 1 15,0 0-1-15,0-3 0 0,3 0 0 16,3 0 0-16,0 1 0 16,3 1 0-16,3 1 0 15,0 5 0-15,1-5 0 16,2 0 1 0,9-5-1-1,-1-1 0-15,4 1 0 16,3 0 0-16,0-1 1 15,0-2 0-15,6 5-1 16,3-5 0-16,0-2 1 16,-1-1 1-16,-2-5-1 15,0-5 1-15,3-1-2 16,-3-7 0-16,-3 2 0 16,-3-7 1-16,0-6-1 15,-3 6 1-15,-4-1-1 0,1 0 1 16,-3 1-1-16,-3 2 0 15,-3 0 0-15,0 0 1 16,-2-2-1-16,-4 5 0 16,-3-9 0-16,-3 1 0 15,-3 5 0-15,0-2 0 16,3-3 0-16,0 2 0 16,3 3 0-16,0 0 0 15,4 1-1-15,2-4 1 16,0 3 0-16,0 3 0 0,3 0-1 15,0-1 1-15,0 1 0 16,0 0 0-16,0-3 0 16,0 6 0-16,0-4-2 15,3 6 0-15,0 3-3 16,6 0 0-16,6 0-7 16,0 7 0-16,5 1-1 15,-5-1 0-15</inkml:trace>
  <inkml:trace contextRef="#ctx2" brushRef="#br0" timeOffset="129087.856">19325 15145 13 0,'-3'0'6'0,"6"0"1"15,-3 0 5-15,0 0-11 16,3 2 0-16,-3-2 2 15,3 0 0-15,-3 0-3 16,3 3 1-16,-3-3 3 16,0 3 0-16,0-1 0 15,0-2 0-15,0 0 0 16,0 3 0-16,0 0-1 0,0-1 1 16,0 4-2-16,0 1 1 15,0 1-2-15,-3 0 1 16,0 0-1-16,0 0 1 15,0 0 0-15,0-3 0 16,0 3 0-16,-3 6 0 16,0-1 0-16,4 3 0 15,-4 0 0-15,0 5 0 16,0-5-1-16,0 0 1 0,-3-1-2 16,3-1 1-16,0-4-1 15,-3 3 1-15,0-2-1 16,0 0 0-16,3-6 0 15,-3 3 0-15,3-3 0 16,0 3 0-16,0 0-1 16,3 0 1-16,0 0-2 15,0-3 0-15,3-2-1 16,0-3 1-16,0 0-2 16,0 0 0-16,0-8-1 15,0 3 1-15,3-1 0 16,-3-2 0-16,0 0-1 15,0 0 0-15,0 1-1 16,3 1 1-16,-3 1-4 16,0-3 1-16</inkml:trace>
  <inkml:trace contextRef="#ctx2" brushRef="#br0" timeOffset="129635.5731">19069 15203 17 0,'-3'0'8'0,"3"-5"-1"15,0 5 11-15,0 0-16 16,0 0 0-16,3-3 2 16,0 0 1-16,-3 3-5 15,3-2 0-15,0-1 4 16,0 3 0-16,3 0-1 15,0 0 1-15,3 3-2 0,0-1 1 16,3 4-1-16,0-1 0 16,0 3-1-16,0-3 1 15,3 6-1-15,-4-1 0 16,1 4 0-16,0-4 0 16,0 3 0-16,0 1 0 15,-3-4-1-15,0 3 1 16,0-2-1-16,0 0 1 15,0 2-1-15,0 3 0 16,-3 2 1-16,0-2 0 16,-1 5-1-16,-2-5 0 15,0-3-1-15,0-2 1 0,0 0-7 16,0-6 1-16,3 0-7 16,0-5 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1-22T17:29:08.8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11762 10623 18 0,'-3'5'9'0,"9"-10"-5"16,-6 5 10-16,0 0-13 16,0 0 1-16,0 0 1 15,3-5 0-15,-3 5-3 16,3-3 0-16,0-2 3 15,0-1 0-15,0-1-1 16,0-1 0-16,3 0 0 16,0-3 0-16,0 1 0 15,0 2 0-15,-1-3-1 16,4 0 0-16,-3-2 0 0,0 0 1 16,0 2-2-16,-3 1 1 15,0-1-1-15,3 1 1 16,-3 2-1-16,0 0 0 15,3 0 0-15,-3 0 1 16,3 3-2-16,0-1 1 16,0 1 0-16,0 0 0 15,0 2 0-15,0 0 0 0,0 3 0 16,0-2 0-16,0 2 0 16,0 0 1-16,0 0-1 15,0 0 0-15,-1 2 0 16,-2 1 0-16,0 2 0 15,3 1 0-15,-3-1 0 16,0 0 1-16,0 3-1 16,0 0 1-16,0 3-1 15,0-1 0-15,0 1 0 16,0-1 0-16,-3-2 0 16,0 0 0-16,0 3 0 15,0 2 0-15,0 0 0 16,0-2 1-16,0 0-2 15,0-4 1-15,0 4 0 16,0 2 1-16,0-5-1 16,0 0 0-16,0-3 0 0,0 3 0 15,0-2 0-15,0-4 0 16,0 1 0-16,0-3 0 16,0 3 0-16,0-3 0 15,0 0 0-15,0 2 0 16,0-2 0-16,0 0 0 15,3-5 0-15,0-3 0 16,0 3 0-16,0-6 0 16,0 3 0-16,3-2 1 15,0-1-1-15,0 3 0 16,3-2-1-16,0-1 1 0,3-2-1 16,0-1 1-16,-3 4 0 15,-1-1 0-15,1 3 0 16,0 0 0-16,0 3 0 15,-3 0 0-15,3 2 0 16,-3 3 1-16,3 3-2 16,-6 2 1-16,3 3 0 15,3 0 0-15,-3-3 0 16,0 1 0-16,0-4 0 16,0 6 0-16,0 8 0 15,0-5 0-15,-3 2 0 16,5 3 0-16,-8-3 0 15,3 0 0-15,0 3 0 16,-3-3 1-16,0-2-1 16,-3-3 0-16,6 0 0 15,-3-3 0-15,0 0 0 0,0-2 0 16,0 0 0-16,0-3 0 16,6 0 0-16,-3 0 0 15,3-6 0-15,0 4 0 16,0-1 0-16,-3-2 0 15,3-3 0-15,0 0 0 16,0 0 0-16,0 3 1 16,0-1-1-16,-3-7 0 15,3 3 0-15,3-1 0 0,-6 0 0 16,3 1 0 0,3-1 0-1,-3 3 0-15,0 0 0 16,0 3 0-16,-3-3 0 15,-3 8 0-15,0 0 0 16,0 0 0-16,0 0 0 16,2 5 0-16,-2-5 0 15,0 0 0-15,6 3-1 16,-3 0 1-16,0 2 0 16,0 0 0-16,3-2 0 15,-3 2 0-15,0 3 0 16,0-3 0-16,0 3 0 15,0 0 0-15,0 6 0 16,0-1 0-16,0 0 0 16,0 0 1-16,3-2-1 15,-3-1 1-15,0-2-1 0,-3 3 1 16,3-3 0-16,0 0 0 16,-3 0-1-16,3-3 1 15,-3-2-1-15,3-1 1 16,-3 1-1-16,3 0 1 15,-3-3-4-15,3-6 1 16,0-2-8-16,3 6 1 16,0-11-2-16,3-1 0 0</inkml:trace>
  <inkml:trace contextRef="#ctx0" brushRef="#br0" timeOffset="2835.7931">12816 10134 10 0,'0'-8'5'0,"3"16"2"0,-3-8 3 16,0 0-9-16,0 0 1 16,0 0 1-16,0 2 1 15,0 1-5-15,0-1 1 16,0-2 2-16,0 0 0 16,0 0 0-16,0 0 0 15,0 0-1-15,0 3 1 16,0 0-1-16,0-3 1 15,0 0 0-15,0 2 0 16,0 1-1-16,0 0 0 16,0 2-1-16,-3 0 1 15,0 1 0-15,0 2 1 0,0-1-1 16,0 1 0-16,3 0 0 16,-3 3 1-16,0 0-2 15,0-1 1-15,3 1-1 31,0 5 1-31,-3 2-1 0,0 1 1 0,0-1-1 16,0-2 0-16,0 2 0 16,0 1 1-16,0 2-1 15,3 0 0-15,-3 1 0 16,0-4 0-16,3-2 0 16,0 5 0-16,0-2 0 15,3 4 0-15,-3 1 0 16,3-3 0-16,0-5 0 15,0 5 0 1,0 1 0 0,0 1 0-16,0-1 0 0,0-1 1 15,0 3-1-15,0-6 1 16,0 3-2-16,3-2 0 16,-3-6-2-16,3 0 0 15,0-2-7-15,-1-3 1 16</inkml:trace>
  <inkml:trace contextRef="#ctx0" brushRef="#br0" timeOffset="3429.9299">13203 10369 18 0,'-3'-3'9'0,"9"14"-4"0,-6-11 9 15,0 0-12-15,0 0 1 16,0 0-1-16,0 3 1 15,-3-1-4-15,0 4 1 16,-3 1 3-16,-3 4 0 16,0 2-1-16,0 1 0 0,0 1 0 15,0 1 1-15,0-2-2 16,0-4 1-16,0 6-1 16,-6 2 0-16,3 4-1 15,0-4 1-15,1 3-1 16,-1 0 1-16,0 1-1 15,3-4 1-15,0 3-2 16,0-2 1-16,0-6-3 16,0 0 0-16,0-2-1 15,0-3 0-15,3 0-4 16,0-3 0-16,3-8-1 16,3 1 1-16</inkml:trace>
  <inkml:trace contextRef="#ctx0" brushRef="#br0" timeOffset="3758.8617">12938 10485 18 0,'0'-5'9'0,"3"3"-6"0,-3 4 16 15,3 3-17-15,0 1 0 16,5 2 1-16,-8 0 0 16,6 0-4-16,0-1 0 0,0 7 2 15,3-1 1-15,0-2-1 16,0 2 1-16,0 0-2 16,3 5 1-16,3 1-1 15,0 0 1-15,3 2 0 16,-4 0 0-16,1 0-1 15,-3-2 1-15,6-4-3 16,-3 4 1-16,0-8-8 16,-3 4 1-16</inkml:trace>
  <inkml:trace contextRef="#ctx0" brushRef="#br0" timeOffset="4196.6799">13357 10716 19 0,'0'10'9'16,"3"-4"-4"-16,-3-6 9 0,3 2-12 15,-3 3 1-15,0 1 2 16,0 4 1-16,0 1-7 15,0-1 1-15,0 6 3 16,0-5 1-16,-3 0-2 16,3-4 1-16,0-1-2 15,0-1 1-15,0 3-3 16,0 0 0-16,-3 0-8 16,0 0 1-16,3 0-1 15,3-3 0-15</inkml:trace>
  <inkml:trace contextRef="#ctx0" brushRef="#br0" timeOffset="4743.9195">13640 10282 18 0,'0'-8'9'0,"3"5"-8"15,-3 3 13-15,0 0-13 16,0 0 0-16,3 0 2 16,0 8 0-16,-3-5-3 15,0 7 0-15,0 4 2 16,-3-1 1-16,0 3-1 15,0 2 0-15,0 3-1 0,3 3 0 16,0 0-1-16,0 0 1 16,-3 5 0-16,3 0 0 15,0 5-1-15,0-2 1 16,0 0-1-16,-3-3 1 16,3-5-1-16,0 0 1 15,-3-3-3-15,3-3 1 16,0-4-6-16,0-1 0 15,6-8-2-15,0-2 1 16</inkml:trace>
  <inkml:trace contextRef="#ctx0" brushRef="#br0" timeOffset="5150.2036">13825 10271 18 0,'0'-3'9'0,"0"6"-9"16,0 0 15-16,0 2-13 15,0 0 0-15,0 1 1 16,0-1 1-16,0 3-5 16,0 2 1-16,0 1 2 0,0 0 0 15,0 2-1-15,0 3 1 16,-3 0-2-16,3 5 1 16,-3 0-1-16,0 3 1 15,0-3-1-15,0 3 0 16,3 0 0-16,0 2 1 15,0-2-1-15,0 0 0 16,3-3-1-16,0 3 1 16,-3-1-3-16,0-1 0 0,0-1-5 15,0 0 0-15</inkml:trace>
  <inkml:trace contextRef="#ctx0" brushRef="#br0" timeOffset="5775.2376">13938 10110 21 0,'-3'0'10'0,"6"0"-6"0,0 2 14 15,0 1-17-15,0 2 1 16,0 3 2-16,0 0 0 15,0 0-5-15,0 3 1 16,6-1 2-16,2 4 1 16,1-1-2-16,-3 3 1 15,0 0-2-15,0 2 0 0,0 1 0 16,0 2 1-16,-3 0-1 16,0-3 0-16,-3 1 1 15,0 2 0-15,0 0 0 16,-6 3 1-16,3 0-1 15,0-3 0-15,0 0 0 16,0 3 0-16,3 5-1 16,0 6 1-16,-3-6-1 15,0 0 1-15,-3 0-1 16,0 5 0-16,-6-2 0 16,3-6 1-16,-3 1-1 15,0-1 0-15,3-4 0 16,0-4 1-16,0-2-1 15,3-6 0-15,-3 1-4 16,3-3 1-16,0 0-8 16,-3 0 1-16</inkml:trace>
  <inkml:trace contextRef="#ctx0" brushRef="#br0" timeOffset="8216.8172">14283 10411 16 0,'-3'0'8'0,"0"3"-2"16,3-3 9-16,0 0-14 15,0 0 1-15,-3 0 1 16,3 0 0-16,-3 0-3 16,0 0 0-16,3 0 3 15,0 0 0-15,0 0 0 16,0 0 0-16,0 3-1 15,0-3 1-15,0 0-2 0,0 2 1 16,3-2-1-16,0 3 0 16,3-3-1-16,3 3 1 15,0-3-1-15,0 2 1 16,3 1-1-16,0 0 0 16,0-1 0-16,-1 1 1 15,1-1-1-15,3 1 0 16,3 0 0-16,-6-1 0 15,3 1 0-15,0 0 0 16,0-3 0-16,0 0 0 0,-1 0 0 16,-2 0 0-16,0-3 0 15,-3 3 1-15,0 0-1 16,-3 3 1-16,0-1-1 16,-3-2 0-16,0 3-2 15,-3 0 1-15,0-3-5 16,0 0 0-16,0 0-4 15,0 0 0-15</inkml:trace>
  <inkml:trace contextRef="#ctx0" brushRef="#br0" timeOffset="8748.1294">14259 10647 18 0,'-3'13'9'0,"3"-10"-2"0,0-1 10 0,0 4-15 15,0-4 1-15,0 1 2 16,0 0 1-16,-3-1-7 16,3-2 0-16,0 3 5 15,0 0 0-15,0-3-1 16,3 0 0-16,3-3-1 15,0 3 0-15,0 0-1 16,3-3 0-16,0 3-1 16,0 0 1-16,3-2-1 15,0 2 1-15,0 0-1 16,0 0 0-16,-1 0 0 16,1 0 1-16,-3 0-1 15,6 2 1-15,-3-2-1 16,3 3 1-16,3 0-3 15,-6-1 1-15,0 1-4 16,-3-1 0-16,-1 4-6 0,1-4 0 16</inkml:trace>
  <inkml:trace contextRef="#ctx0" brushRef="#br0" timeOffset="14899.9172">15191 10409 13 0,'0'-3'6'0,"3"3"-1"15,-3 0 6-15,0 0-10 16,0 0 0-16,0 0 0 16,0 0 1-16,0 0-3 15,0 0 1-15,0 0 1 16,0 0 1-16,0 3-1 15,0-1 0-15,0 1 1 16,0 0 0-16,0-1-1 0,-3 4 1 16,0-1-1-16,0 0 1 15,0 0-1-15,-3 3 1 16,0 0-1-16,0 0 0 16,-3 3 0-16,0-1 1 15,0 1-1-15,3 0 1 16,0 4-1-16,0 4 0 15,-2 0 0-15,-4-1 0 16,3 1-1-16,-3-1 1 0,0 1-1 16,-3-4 0-16,0-1 0 15,0 2 0-15,3-1 0 16,0 1 0-16,-2-2 0 16,-1-1 1-16,3 3-1 15,0 0 0-15,3-3 0 16,0 0 0-16,3-2-2 15,-3-1 0-15,3-5-1 16,0 1 0-16,0-1-2 16,0 0 0-16,3-2-4 15,-3 0 1-15</inkml:trace>
  <inkml:trace contextRef="#ctx0" brushRef="#br0" timeOffset="15368.992">14866 10536 19 0,'-3'2'9'0,"3"-10"-5"0,0 8 14 16,3-8-16-16,0 6 1 16,3-1 2-1,0 3 1-15,0 0-7 16,0 0 0-16,0 0 4 16,0 3 1-16,0 2-2 15,3 6 0-15,3 2-1 16,0 3 0-16,0 2 0 15,3 3 0-15,2 3-1 16,-2-3 0-16,3 6 0 16,0-1 1-16,-3-2-1 15,-3 0 0-15,-3-3 0 16,0-2 1-16,-3-6-1 16,0-2 1-16,0-1-1 15,-3-2 1-15,3 0-2 16,-4-3 0-16,4-2-9 15,0 0 0-15,6-3-1 0,0-11 1 16</inkml:trace>
  <inkml:trace contextRef="#ctx0" brushRef="#br0" timeOffset="17313.2038">15483 10679 19 0,'-12'5'9'0,"15"-18"-5"16,-3 13 14-16,0 0-17 16,0 0 1-16,0 0 2 15,0 0 1-15,0 0-5 16,0 0 0-16,0-3 3 15,0 3 1-15,0 0-1 16,3 0 1-16,0 3-2 16,3 2 0-16,2-2-1 15,1-1 1-15,0 1-2 0,0-3 1 16,3 3-1-16,-3-3 1 16,-3 0-1-16,0 0 1 15,0 0-1-15,0-3 0 16,0 3 0-16,0 0 0 15,3-3 0-15,0 1 0 16,0 4 0-16,0-2 0 16,-1 0 0-16,1-2 1 0,0 2-1 15,0 0 0-15,0 0-3 16,-3 2 0-16,-3 1-5 16,-3 0 0-16,0 2-3 15,0-3 1-15</inkml:trace>
  <inkml:trace contextRef="#ctx0" brushRef="#br0" timeOffset="17798.0998">15569 10499 16 0,'-3'5'8'0,"0"6"-3"0,3-11 9 15,0 2-11-15,0 1 0 16,0-1 2-16,0 1 1 16,0 2-7-16,0 1 1 0,0 4 5 15,0 1 0-15,3 2-2 16,-3 3 1-16,3 2-2 16,0 1 0-16,-3 2-1 15,0 3 0-15,0 0 0 16,-3 2 0-16,3-2 0 15,-3-3 0-15,3 0 0 16,0-7 0-16,0-1 0 16,0-3 0-16,0 1-2 15,0-3 0-15,0-3-5 16,0-2 1-16,0 0-7 16,6-3 1-16</inkml:trace>
  <inkml:trace contextRef="#ctx0" brushRef="#br0" timeOffset="19380.5574">16024 10403 24 0,'0'0'12'0,"-6"-2"-10"15,6 2 15-15,0 0-16 16,3-6 1-16,-3 6 2 16,0 0 0-16,3-5-5 15,0 0 1-15,0 0 3 16,-3-1 0-16,3 1-1 15,0-3 0-15,0 0-1 16,0 0 0-16,0-2-1 16,3 2 1-16,0 0-1 15,0 0 0-15,3 0 0 0,3 0 0 16,-3 3 0-16,3 2 1 16,-3 3-1-16,0 0 0 15,2 3 0-15,-2-3 0 16,0 2 0-16,0 1 0 15,0 2 0-15,-3 3 0 16,0-5 0-16,0 5 1 16,-3 2-1-16,0 1 0 15,-3-3 0-15,-3-3 1 16,0 3-1-16,0 3 1 16,-3 2-1-16,0-3 1 0,-3 12-1 15,-3-1 1-15,0 0-2 16,3-5 1-16,-2 5 0 15,-1 3 0-15,0 2 0 16,0-2 1-16,-3 3-1 16,6-6 1-16,0 0-1 15,0 0 1-15,-3 0-1 16,0-5 1-16,3 3-1 16,3-3 1-16,-8 2-1 15,5-2 0-15,-3 2 0 16,3-4 0-16,0-1 0 15,0-3 1-15,-3 1-1 16,0-3 0-16,3 0 0 16,0-3 1-16,0-2-1 15,3-3 0-15,0 0 0 16,1-3 0-16,2 1 0 0,0 2 0 16,0 0 0-16,0-3 0 15,3-2 0-15,0-1 0 16,0 1 0-16,6-3 0 15,-3 0 0-15,0 3 0 16,2-3 0-16,-2 3 0 16,0-1-1-16,3 1 1 15,0-6 0-15,0 9 0 16,0-3 0-16,0 2 0 16,3 3 0-16,0 3 0 0,0-3 0 15,0 5 0-15,0 3 0 16,0 2 0-16,0-2 0 15,0 3 1-15,-3-3-1 16,5 2 0-16,-8 1 0 16,3 0 1-16,0-4-1 15,-3 1 1-15,3 0-1 16,-3-2 0-16,3 2 0 16,-3-3 1-16,3 0-1 15,0-2 0-15,0-1 0 16,0-2 1-16,0 0-1 15,0-2 1-15,3-1-1 16,-3-2 1-16,3 0-1 16,0-3 1-16,-3 0 0 15,3 0 0-15,-4 2-1 0,1 4 0 16,0-1 1-16,0-2 0 16,-6 5-1-16,3 0 1 15,-3 0-3-15,0 0 1 16,0 0-3-16,0 0 1 15,0 3-5-15,-3-3 1 16,-3 2-6-16,3 6 1 16</inkml:trace>
  <inkml:trace contextRef="#ctx0" brushRef="#br0" timeOffset="21684.7358">16367 10803 20 0,'-6'3'10'0,"6"-3"-5"16,0 0 11-16,0 0-15 15,-3 0 1-15,0 0 2 16,0 0 0-16,3 0-4 16,0 0 0-16,0 0 3 15,0-3 0-15,0-2 0 16,0-1 0-16,0 1-1 16,3-6 0-16,-3 1 0 0,3 2 0 15,0-3-1-15,0 3 0 16,3 1 0-16,0-4 0 15,2 0-1-15,-2 1 1 32,3-1-1-32,0-5 0 0,0 3 0 0,0-3 1 15,0 0-2-15,3 3 1 16,-3 0 0-16,0 0 0 16,-3 2 0-16,0 6 0 0,0-1-1 15,0 12 1-15,0-1 0 16,0 0 0-16,3 3 0 15,-4 3 0-15,1-1 0 16,0-2 1-16,0 3-1 16,-3 0 0-16,0 2 0 15,0-3 1-15,-3 1-1 16,0 2 0-16,0 0 0 16,-3 3 1-16,0 0-1 15,0 3 1-15,0-3-1 16,0 2 0-16,0-5 0 15,0-2 1-15,0-3-1 16,0 0 1-16,0-6-1 16,3 4 1-16,0-4-1 15,0-2 0-15,0 0 0 16,0-2 0-16,0-4 0 16,3 1 0-16,0 0 0 0,0-3 0 15,3-3 0-15,-3 3 0 16,3-2 0-16,0-3 0 15,0 5 0-15,0-3 0 16,0 0 0-16,-3 4 0 16,0 1-1-16,3 1 1 15,0 0 0-15,0 2 0 16,0 3-1-16,0 3 1 16,0-3 0-16,-3 2 0 15,0 1 0-15,0 0 0 0,0-1 0 16,0 4 0 15,-3 7 0-31,3 0 0 0,-3 3-1 31,0 0 1-31,0-6 0 16,3-2 0-16,-3 0 0 16,3 0 0-16,-3 0 0 0,0-3 0 0,0 1 0 31,3-4 0-31,-3-2 0 0,3 0 1 0,-3 0-1 15,5-2 0-15,1-4 0 16,0-2 1-16,0-2-1 16,0-1 0-16,0 1 0 15,0-1 0-15,0-7 0 16,0 4 0-16,0-2 0 0,0 6 0 16,-3-1 0-16,0 3 0 15,0 3-1-15,0 0 1 16,0-1 0-16,0 9 0 15,0-3-1-15,0 3 1 16,0-1 0-16,-3 1 0 16,3 2 0-16,0 1 0 15,0-1 0-15,-3 0 0 16,0 1 0-16,3-4 0 16,-3 3 0-16,0 3 1 0,0 3-1 15,3 0 1-15,-3 2-1 31,0 0 0-31,0-2 0 16,3-3 1-16,0-1-1 16,-3 1 0-16,3 0-1 15,-3-2 1-15,0-1-4 16,0-2 0-16,0-1-6 16,0-2 1-16,-3 3-3 15,0-6 1-15</inkml:trace>
  <inkml:trace contextRef="#ctx0" brushRef="#br0" timeOffset="25027.5521">17048 10234 18 0,'-6'3'9'0,"6"-1"-9"0,0-2 13 15,0 0-12-15,6-2 0 16,-3 2 1-16,3-6 0 15,0 4-2-15,-3-1 0 16,3 1 1-16,0-1 1 16,-3 3-1-16,0-3 1 15,-3 3-1-15,3-2 0 16,-3 2 0-16,0 0 0 0,3 0 0 16,-3 2 0-16,0 4 1 31,0-1 0-31,-3 5-1 0,0 4 1 0,-3-1-1 15,-3 8 0-15,3-2 0 16,-3-6 0-16,0 3-1 16,0-1 1-16,0 1-1 15,0 0 1-15,4 0-1 16,-1 0 1-16,0 0-1 16,0 0 1-16,0 0-1 15,0-3 1-15,3 3-1 16,0 0 0-16,0-1 0 15,0 9 0-15,0 0 0 16,0 0 1-16,3-3-2 16,0 3 1-16,0-3 0 15,-3-2 1-15,3 2-2 0,0 3 1 16,0-3 0-16,-3 0 0 16,3 5 0-16,0-2 1 15,0 0-1-15,3-3 0 16,0-2 0-16,0-3 0 15,3-3-2-15,0-3 0 16,0-4-5-16,0-4 1 16,3-2-3-16,3-5 0 15</inkml:trace>
  <inkml:trace contextRef="#ctx0" brushRef="#br0" timeOffset="25496.6685">17408 10467 21 0,'-3'0'10'0,"0"-3"-8"0,3 3 16 0,0 0-17 0,0 0 1 16,0 0 0-16,0 0 1 16,0 0-3-16,-3 3 0 15,1 2 3-15,-4 3 0 16,-3 0-1-16,-3 8 1 15,0 5-1-15,0 6 0 16,0-4-1-16,-3 1 1 16,0 0-1-16,-3 2 1 15,1-2-2-15,2 3 1 0,0-1-1 16,-3 1 1-16,3-9-1 16,0 3 1-16,0-5-3 15,3-3 0-15,0-2-2 16,6-3 0-16,-5-3-4 15,2-2 1-15,3-3-4 16,0 0 1-16</inkml:trace>
  <inkml:trace contextRef="#ctx0" brushRef="#br0" timeOffset="25841.5787">17102 10522 21 0,'3'8'10'0,"3"-8"-9"0,-6 0 17 16,6 3-16-16,0-3 1 16,0 0 2-16,0 5 1 15,0 1-7-15,2 2 0 16,1 0 4-16,3 2 1 15,0 3-2-15,0 3 1 16,6 3-2-16,0-1 0 16,-3 1 0-16,3-1 0 15,-4 1-1-15,-2-1 1 0,3-2-1 16,-3 0 1-16,0-3-1 16,0 1 1-16,3-7-2 15,-6 4 0-15,0-6-5 16,0-2 1-16,-3 2-6 15,5-5 1-15</inkml:trace>
  <inkml:trace contextRef="#ctx0" brushRef="#br0" timeOffset="26169.9858">17519 10782 21 0,'0'5'10'0,"8"-8"-9"0,-8 6 13 16,0 0-14-16,0 2 1 15,0 6 1-15,0-1 1 16,0 3-3-16,-5 3 1 15,2 3 0-15,0 2 1 16,0 0-1-16,-3-2 1 16,3-3-1-16,0-1 0 15,0-1-3-15,0-6 1 0,0 2-7 16,6-7 1-16</inkml:trace>
  <inkml:trace contextRef="#ctx0" brushRef="#br0" timeOffset="26764.1448">17894 10290 30 0,'-3'5'15'0,"0"-10"-14"0,3 5 24 0,0 0-24 15,0 0 0-15,0 0 1 16,0 0 0-16,3-6-3 15,-3 6 1-15,6-5 2 16,0 5 0-16,-1 3 0 16,1 2 0-16,0 3-1 15,0-3 1-15,3 3-1 16,0 0 0-16,0-3 0 16,3 1 0-16,-3-1-2 15,3-5 1-15,-3 0-2 16,-3 0 1-16,0 0-3 15,0 0 1-15,0 0-3 16,-3 0 1-16,-3 3-6 16,0-1 1-16,0-2 0 0,0 3 1 15</inkml:trace>
  <inkml:trace contextRef="#ctx0" brushRef="#br0" timeOffset="27436.0229">17861 10358 17 0,'-15'3'8'0,"3"0"-2"0,12-1 15 0,-3-2-19 16,0 3 0-16,0 0 2 16,0-3 0-16,3 2-5 15,-3 1 1-15,3 0 3 16,0 2 1-16,-3 0-2 15,0 3 1-15,0 3-1 16,-3-1 1-16,3 4-2 16,0-1 1-16,0 3-1 15,0-3 1-15,3-3-1 16,-3 4 0-16,6-4-1 16,0-2 1-16,0 0-1 15,3 3 0-15,3-6 0 16,0 0 1-16,0-2-1 15,3 2 0-15,-3 1 0 16,0-4 1-16,0 1-1 16,0 2 0-16,0 3-1 0,0 0 1 15,-3 3 0-15,-1-1 0 16,1-5 0-16,0 3 0 16,0 0 0-16,0 0 0 15,0-2 0-15,-3-1 0 16,0 0 0-16,0 3 0 15,-3 0 0-15,0 0 0 16,0 3 0-16,-3-1 0 16,0 3 0-16,0-2 0 15,0 0 0-15,-3-1 1 16,0-2-1-16,0 0 0 0,0 0 0 16,3 0 1-16,-8 0-1 15,2 0 1 1,-12 2-1-1,3-2 1-15,0 0-1 16,0 0 0-16,3-3-1 16,0-2 1-16,-2 0-2 15,5-1 1-15,0 1-4 16,3 0 1-16,6-3-7 16,3 0 0-16,6-8 0 15,6 0 0-15</inkml:trace>
  <inkml:trace contextRef="#ctx0" brushRef="#br0" timeOffset="28406.2448">18111 10179 25 0,'0'5'12'0,"0"-5"-13"15,0 0 23-15,0 0-20 16,6 0 1-16,-3-3 1 16,3 1 0-16,0-1-5 15,0 3 1-15,-3 3 3 16,0-1 0-16,0 3-1 15,3-2 0-15,2 2-1 16,1 3 1-16,0 0-1 16,0-2 0-16,6-1-1 0,-6 3 1 15,0 0-1-15,0 0 0 16,-3 5 0-16,3 3 0 16,-3 2 0-16,0 1 1 15,0-1-1-15,-3 1 0 16,0 2 0-16,0-2 1 15,0 2-1-15,-3 0 0 16,3 0 0-16,0-2 0 16,0 2 0-16,-3 3 1 15,5-1-1-15,-5 1 0 0,0 0 0 16,-5-3 0-16,2 0 0 16,0-5 1-16,0 0-1 15,0 3 1-15,0-1-1 16,-3 1 0-16,0 2 0 15,0 0 0-15,0-3 0 16,0 1 0-16,0-3 0 16,-3 2 0-16,0-2 0 15,3 0 0-15,0-3 0 16,0 1 0-16,-3-4 0 16,6-2 0-16,0-3 0 15,0 1 1-15,0-1-1 16,0 0 0-16,0-2 0 15,0 2 0-15,0 1 0 16,3-1 0-16,-3 0 0 16,1 0 0-16,-1 1 0 0,3-1 0 15,-3 0-1-15,0 1 1 16,0-1-1-16,3-2 0 16,0-1-1-16,0 1 1 15,-3-3-1-15,0 2 1 16,3 4-1-16,-3-1 1 15,3-2-1-15,-3 5 1 16,3 0-1-16,-3-3 0 16,0 5-1-16,0-7 1 15,3 0-3-15,-3-1 1 0,3 1-5 16,-3 2 1-16</inkml:trace>
  <inkml:trace contextRef="#ctx0" brushRef="#br0" timeOffset="30206.6991">14188 11520 19 0,'-3'-3'9'0,"3"9"-3"0,0-6 9 0,0 0-12 16,0 0 0-16,-3 0 2 16,0 0 1-16,3 0-7 15,0-3 0-15,0 3 5 16,0 3 0-16,0-3-2 15,0 0 1-15,0 0-1 16,0 0 0-16,3 0-1 16,0-3 0-16,0 6 0 15,3-1 0-15,0-2-1 16,0 0 1-16,3 0 0 16,2 0 0-16,1 0-1 15,3-2 0-15,0-1 0 16,0 0 1-16,3-2-1 15,0 0 1-15,0-1-1 0,-4-1 1 16,1 1-1-16,-3 1 1 16,0 2-1-16,-3 3 0 15,-3 3 0-15,0-3 1 16,0 0-2-16,-6 0 0 16,0 0-4-16,0 0 1 15,0 3-8-15,-3 7 1 16</inkml:trace>
  <inkml:trace contextRef="#ctx0" brushRef="#br0" timeOffset="30738.2905">14179 11729 23 0,'-3'13'11'0,"3"0"-7"0,0-10 11 16,0-3-13-16,0 3 0 15,0-3 2-15,0 2 0 16,0-2-5-16,0 0 1 16,3 3 3-16,-3-3 0 15,0 0 0-15,0 3 0 16,0-1-1-16,0 1 0 16,3 0 0-16,0-1 0 15,0 1 0-15,0-3 1 16,0 0-2-16,3 0 1 15,0 5-1-15,3-5 1 0,0 3-1 16,-1-3 0-16,4 2 0 16,0 1 0-16,3 0 0 15,0-3 0-15,3 2 0 16,-6 1 0-16,3 2 0 16,0-2 0-16,-1 2-1 15,1 1 0-15,0-1-4 16,-3-2 1-16,-3-3-8 15,0 0 1-15,-9 2-3 16,-6 1 0-16</inkml:trace>
  <inkml:trace contextRef="#ctx0" brushRef="#br0" timeOffset="35015.3871">15131 11613 13 0,'0'-8'6'0,"3"21"3"16,-3-13 7-16,0 0-15 16,0 0 0-16,0 0 1 15,0-5 1-15,0 5-3 16,0 0 0-16,0-3 2 16,0 3 0-16,0 0-1 0,-3 0 0 15,0 0 1-15,0 3 0 16,0 2-1-16,0 3 1 15,-3 0-1-15,1 5 1 16,-1 3 0-16,-3-3 0 16,-3 3-1-16,0 2 0 15,0-2-1-15,0-2 1 16,0-1-1-16,0 3 1 16,0 2-1-16,-3-2 0 15,1-3 0-15,-1 3 0 0,0 0 0 16,3 0 1-16,0 0-2 15,0-6 0-15,3 1-2 16,3-3 0-16,0-3-5 16,3 0 0-16,3-5-2 15,0-5 1-15</inkml:trace>
  <inkml:trace contextRef="#ctx0" brushRef="#br0" timeOffset="35500.4871">14860 11634 21 0,'0'0'10'0,"-5"8"-10"0,5-8 19 15,0 0-17-15,0 0 1 16,0 2 1-16,5 1 0 0,-5 2-5 16,0 1 1-16,3-1 3 15,0 5 0-15,3 4-1 16,0-4 1-16,0-2-1 15,3 8 0-15,0-3-1 16,3-2 1-16,0 2-1 16,3 3 1-16,-3 5-1 15,0-2 0-15,3-1 0 16,-4 3 0-16,1-2-1 16,0-3 1-16,0 0-1 15,0-6 1-15,0 3-1 16,0-2 1-16,-3 0-3 15,-3-3 1-15,0-1-6 16,-3 1 0-16,0 3-4 16,6-8 0-16</inkml:trace>
  <inkml:trace contextRef="#ctx0" brushRef="#br0" timeOffset="36126.771">15366 11795 20 0,'0'-3'10'0,"0"3"-5"0,0 0 12 16,0 0-15-16,0 0 1 16,6-2 2-16,0-1 0 15,3 3-6-15,0 3 0 16,3-3 4-16,0 0 1 15,0 0-2-15,0 0 1 16,3 0-2-16,0 0 1 16,0 2-1-16,-1 1 0 15,1 0-1-15,-6-3 1 0,0 0-1 16,0 0 0-16,-3 0 0 16,0-3 1-16,0 3-1 15,0 0 0-15,0 0 0 16,-3-3 1-16,-3 3-4 15,0 0 0-15,0 0-4 16,0 0 0-16,0 0-4 16,0 0 1-16</inkml:trace>
  <inkml:trace contextRef="#ctx0" brushRef="#br0" timeOffset="36564.6821">15539 11626 17 0,'3'-3'8'0,"3"-7"-5"0,-6 10 10 15,0-6-10-15,0 6 0 16,3-5 3-16,-3 5 1 15,0 0-8-15,0 0 0 16,0 0 5-16,0 0 1 16,0 5-1-16,3 3 0 15,-3 3-2-15,0-1 0 0,0 6 0 16,0 5 0-16,-3 1-1 16,0-1 1-16,0-3-2 15,-3 1 1-15,3 2-1 16,0 0 1-16,0-2-1 15,0-1 1-15,0 1-1 16,0-3 0-16,0-3 0 16,3-3 1-16,0 1-2 15,3-3 1-15,-3 0-4 16,0-6 1-16,0 4-8 16,0-4 1-16,3 1-1 15,0 0 0-15</inkml:trace>
  <inkml:trace contextRef="#ctx0" brushRef="#br0" timeOffset="42129.4373">16045 11531 16 0,'-3'7'8'0,"0"-4"-5"0,3 0 9 16,0-1-11-16,0 1 0 15,0 2 1-15,0-2 1 16,0 2-3-16,0-2 0 15,0 0 3-15,0-3 1 0,0 0 0 16,-3 0 0-16,3 0-1 16,0-3 0-16,0 3-1 15,0 0 1-15,0 0-2 16,0-5 0-16,3-1-1 16,-3 6 1-16,6-2-1 15,0-4 1-15,0 6-1 16,0-2 1-16,3-4-1 15,3-4 0-15,-3 5 0 16,3-1 0-16,0 6 0 16,-1-5 0-16,4 2 0 15,-3 3 0-15,0 0 0 16,0 6 0-16,0 2 0 16,-3 0 0-16,-3 2 0 15,0 3 0-15,-3-2 0 0,0-3 0 16,-3 2 0-16,0 1 1 15,0 0-1-15,-3-1 1 16,-3 3-1-16,0 1 1 16,-3 4-1-16,-6 3 0 15,0 1 0-15,-3-1 1 16,0 3-1-16,1 2 0 16,-1 0 0-16,-3-4 1 15,0-4-1-15,0 1 0 16,0-4 0-16,-2-1 1 0,2-1-1 15,-3-5 0-15,6 0 0 16,3-3 0-16,0-2 0 16,3 5 0-16,4-8 0 15,-1 2 0-15,3 4 0 16,0-4 0-16,3-2-1 16,0-2 1-16,0 2 0 15,3 0 0-15,0-6-1 16,3 1 1-16,3-3-1 15,0-2 1-15,3-1 0 16,2 0 0-16,1 3 0 16,3 3 1-16,0 2-1 15,0 3 0-15,-3 3 0 16,0 0 1-16,0 2-1 16,0 3 0-16,0 0 0 15,-4-3 0-15,1 1 0 0,-3-1 0 16,3 0 0-16,-3-2 0 15,3 2 0-15,-3 3 1 16,3 3 0-16,-3-1 0 16,3 1 0-16,3-1 0 15,-3-2-1-15,0 0 1 16,0-5 0-16,3-3 0 16,-1 0-1-16,-2-3 1 15,0 1-1-15,0-1 1 16,0 3-1-16,-3-5 0 0,0 7-3 15,0-4 1-15,0-1-7 16,0-2 0-16,0 2-3 16,-3-2 1-16</inkml:trace>
  <inkml:trace contextRef="#ctx0" brushRef="#br0" timeOffset="42786.8486">16557 11377 18 0,'-3'-3'9'0,"3"1"-6"16,0 2 12-16,0 0-14 15,-3 0 1-15,0 2 1 16,0 4 1-16,0-1-4 16,-3 3 1-16,3 0 2 15,-3 2 1-15,0 1-1 16,0 0 0-16,3 2-1 15,1 0 1-15,-1 8-2 16,3 3 1-16,-6 3-1 16,3 4 0-16,-3 1 0 15,0 8 0-15,0-3-1 16,0 0 1-16,3 0-1 16,0-3 1-16,0 1-1 15,3-9 1-15,3 1-1 16,3-1 0-16,0 3 0 0,-3 3 1 15,3-3-1-15,0-3 0 16,0-2-2-16,0 0 1 16,-3-3-4-16,-1-5 1 15,4 0-7-15,3-3 1 16</inkml:trace>
  <inkml:trace contextRef="#ctx0" brushRef="#br0" timeOffset="43820.8746">17042 11681 14 0,'0'-5'7'0,"3"-11"2"0,-3 16 3 15,0 0-11-15,0 0 0 16,0-5 2-16,0 0 1 15,0-1-4-15,0 1 0 16,0 0 2-16,0 2 1 16,0 0-1-16,-3 1 1 15,3-1-1-15,0 3 0 16,-3 3 0-16,0-1 0 0,0 4 0 16,-3 2 1-16,0 0-1 15,1 2 0-15,-4 1 0 16,0 2 0-16,3 0 0 15,0 3 0-15,-6 0-1 16,3 3 1-16,-3-1-1 16,-3 6 0-16,-3-3-1 15,3 0 1-15,0 0-1 16,-2-2 1-16,-1-3-1 16,3-6 1-16,0 4-1 15,3-1 0-15,0 0 0 16,0 0 0-16,0 0 0 15,3-2 0-15,1-3 0 16,-1 0 0-16,3 0-1 16,0-3 0-16,0 0-2 0,0-2 1 15,3 0-3-15,0-3 1 16,3 0-5-16,0 0 0 16,0 0-2-16,0-6 1 15</inkml:trace>
  <inkml:trace contextRef="#ctx0" brushRef="#br0" timeOffset="44447.4116">16667 11790 13 0,'0'-3'6'0,"3"-13"2"16,-3 16 7-16,0-5-13 16,0 5 1-16,0-8 1 15,0 8 1-15,0 0-5 16,0 0 1-16,0 0 3 15,0 0 0-15,0 0-1 16,0 0 1-16,6 3-1 16,-3-1 0-16,3 4-2 0,0-4 1 15,0 1-1-15,0-3 0 16,0 3 0-16,0-1 0 16,0 6 0-16,0 0 0 15,0 0-1-15,0 3 1 16,0-1-1-16,0 3 1 15,3 1-1-15,-1-4 1 16,1 1-1-16,0-1 0 16,0-2 0-16,0 0 1 0,0 0-1 15,0 0 0-15,0-3 0 16,0 1 1-16,-3 4-1 16,3-4 0-16,-3 2 0 15,0 0 1-15,0-3-1 16,0 3 0-16,0-3 0 15,-1-2 0-15,-2-1 0 16,0 1 0-16,0 0 0 16,-3-1 1-16,0-2-2 15,0 0 1-15,0 0-3 16,0 0 1-16,0-2-5 16,0 2 1-16,0-3-6 15,0 3 1-15</inkml:trace>
  <inkml:trace contextRef="#ctx0" brushRef="#br0" timeOffset="46688.0237">17248 11808 18 0,'-3'0'9'0,"0"-5"-5"0,3 2 10 15,0 3-13-15,0-2 0 16,-3-1 1-16,0 3 0 16,0-3-2-16,0 3 0 0,0 0 3 15,0 0 0-15,0 3 0 16,-3 0 1-16,3-1 0 15,0 4 0-15,0-1 0 16,0 0 0-16,3 3-2 16,0-2 1-16,3-1-1 15,0 3 0-15,3-3-2 16,0 0 1-16,0-2-1 16,3 0 1-16,3-1-1 15,3 1 0-15,-1-3 0 16,4 0 0-16,0 0 0 15,0 0 1-15,3 0-1 16,-6 0 1-16,-3-3-1 16,-3 3 0-16,0 0 0 0,-4 0 0 15,1 3-3-15,0-3 1 16,-3 0-5-16,-3 0 1 16,3-5-6-16,3-1 1 15</inkml:trace>
  <inkml:trace contextRef="#ctx0" brushRef="#br0" timeOffset="47173.2866">17394 11663 17 0,'3'-3'8'0,"-1"1"-3"15,-2 2 6 1,0 2-7-1,-2 1 0-15,-1-1 3 16,0 1 0-16,0 2-8 16,0 1 0-16,0-4 5 0,3 4 1 15,-3 2-2-15,3 2 1 16,-3 1-3-16,0 2 1 16,0 3-1-16,0 0 0 15,3 2 0-15,-3 6 0 16,0-3-1-16,0 0 1 15,0 1-1-15,0-9 0 16,3 8 0-16,0-5 1 16,0 0-1-16,0-6 0 15,0 4 0-15,0-7 0 0,0-4-6 16,3 0 1-16,3-1-6 16,3-10 1-16</inkml:trace>
  <inkml:trace contextRef="#ctx0" brushRef="#br0" timeOffset="48408.9816">17873 11583 21 0,'3'0'10'0,"6"-13"-6"0,-9 13 10 16,0-5-13-16,0 5 1 15,3-5 0-15,0-1 0 16,3 4-3-16,0-4 1 16,-1 1 2-16,1-5 1 15,3 4-1-15,0-2 0 16,0 3 0-16,0 0 0 15,0 5-1-15,0 0 1 16,0 5-2-16,-3 0 0 16,0 3 0-16,0 3 1 15,0-3-1-15,0 2 1 0,0-2 0 16,-3 3 0-16,0-1 0 16,-3 1 0-16,0 2 0 15,-3 3 0-15,0 3 0 16,-3 2 0-16,-3 0-1 15,0 0 1-15,0 0 0 16,-3 6 0-16,0-1-1 16,0 3 1-16,0-5-1 15,3-3 1-15,-3-2-1 16,-5 2 1-16,-1-5-1 16,-3 0 0-16,3-3 0 15,0 0 1-15,0-5-1 16,0 3 0-16,-2-1-1 15,5-2 1-15,3 3 0 16,3-6 1-16,0-2-2 16,3-1 1-16,3-4 0 0,3-3 0 15,0-1 0-15,6-7 0 16,0 8-1-16,6-6 1 16,0 3 0-16,0 0 0 15,0 0 0-15,5 0 0 16,-5 3 0-16,3 0 1 15,-3-1-2-15,0 4 1 16,0-1 0-16,-3 3 0 16,-3 0 0-16,0 3 0 15,0 2-1-15,0 0 1 0,0-2 0 16,0 2 0-16,0 3 0 16,-3 0 0-16,2 0 0 15,-2 3 0-15,3 2 0 16,0-2 1-16,0-1-1 15,0 1 1-15,0-3-1 16,0 0 1-16,0 0-2 16,0-6 1-16,0-2-6 15,0-2 1-15,3 2-6 16,0-14 0-16</inkml:trace>
  <inkml:trace contextRef="#ctx0" brushRef="#br0" timeOffset="49456.5865">18117 11967 22 0,'-3'8'11'0,"3"-21"-5"0,0 13 13 0,0 0-17 16,3-5 1-16,-3 5 1 15,3-6 1-15,0 1-6 16,3 2 0-16,-3-2 5 15,3-3 0-15,0 0-2 16,0-2 1-16,0-4-2 16,-1 1 1-16,4 0-1 15,0 0 0-15,0-1 0 16,3 4 0-16,-3 2-1 16,0 0 0-16,0 3 0 15,-3-1 1-15,3 6-1 16,-3 0 0-16,0 3 0 15,-3 2 0-15,0 1 0 16,0-1 0-16,0 3 0 16,0 0 0-16,0 2 0 15,0 1 0-15,0-1 0 0,-3 1 0 16,3 0 0-16,-3-3 0 16,0 0 0-16,3-1 0 15,2 1 0-15,-2 0 0 16,0-2 0-16,0-4 0 15,0 4 0-15,3-9 1 16,0 0-1-16,0 1 0 16,0-4 0-16,0-4 0 15,0-1 0-15,-3-2 1 0,3 0-1 16,-3 2 0-16,0 3 0 16,0 0 0-16,0 3 0 15,-3 5 0-15,0 0-1 16,0 0 1-16,3 0 0 15,0 0 0-15,0 3 0 16,0-1 0-16,0 4 0 16,0-1 0-16,0-3 0 15,0 4 0-15,0 2 0 16,-3 0 0-16,3 0 0 16,-3 0 0-16,3-3 0 15,0 0 0-15,0-2 0 16,0 2 1-16,0-2-2 15,3-3 1-15,-1-3 0 16,1-2 0-16,0-1 0 16,0 1 1-16,0-3-1 0,0 0 0 15,0 3 0-15,0-3 0 16,-3 3 0-16,3-1 0 16,-3 1 0-16,3 3 0 15,-3 2-1-15,0 2 1 16,0 3 0-16,0 3 0 15,0 0 0-15,0 3 0 16,0 0 0-16,0-6 0 16,0 0 0-16,0-2 0 15,0 2 0-15,0 0 0 0,0-5 0 16,3 3 0-16,-3 2 0 16,0 1 0-16,0-1-4 15,3-5 0-15,0 0-7 16,-1-3 0-16</inkml:trace>
  <inkml:trace contextRef="#ctx0" brushRef="#br0" timeOffset="50897.631">18888 11361 19 0,'0'3'9'0,"0"5"-4"0,0-8 9 0,0 2-13 16,0 1 0-16,0 0 1 16,-3-3 1-16,3 0-3 15,-3 0 1-15,3 0 2 16,-3 0 0-16,0 2 0 15,0 1 0-15,0 0-1 16,0 2 0-16,0 0 0 16,0 3 0-16,0 3-1 15,0-1 1-15,-3 1 0 16,3 2 0-16,0 6-1 16,-3-1 0-16,3 1 0 15,0-1 0-15,0 6 0 16,0-3 0-16,-3 0-1 0,3 1 1 15,-3-1-1-15,3 3 1 16,0-3-1-16,0 3 1 16,0-3-1-16,3 3 1 15,0-1-2-15,0 1 1 16,0-3 0-16,0 0 1 16,0-2-1-16,3-3 0 15,-3 2 0-15,3-4 0 16,0-4 0-16,0 3 0 15,-3-5-1-15,0-2 0 0,3-4-2 16,3-2 0-16,3 0-5 16,0-2 0-16,3-1-4 15,3-2 1-15</inkml:trace>
  <inkml:trace contextRef="#ctx0" brushRef="#br0" timeOffset="51678.9194">19248 11639 22 0,'0'-3'11'0,"6"11"-13"0,-6-13 17 15,0 5-14-15,0 0 0 16,0 0 3-16,0 0 0 0,0-5-4 16,0 5 1-16,0 0 2 15,3-3 1-15,-3-2-1 16,0 5 0-16,0 0-1 16,0 0 0-16,0 0-2 15,0 0 1-15,0 0-1 16,6-3 0-16,-6 3 0 15,3-5 0-15,-3 5 0 16,3-5 0-16,0-1 0 16,0 1 1-16,-3 0-2 15,0 5 1-15,0 0 0 16,3-6 0-16,-3 6 0 16,0 0 0-16,0 0 0 15,0 0 1-15,0 0-1 16,0 0 0-16,0 3 1 15,0-3 0-15,-3 5 1 0,-3 3 0 16,0 3 0-16,0 2 0 16,-3 3 0-16,0 2 0 15,-3-2 0-15,-3 6 0 16,0-4-1-16,-3-2 0 16,1 0-1-16,2 2 1 15,0 3-1-15,0 1 1 16,0-4-1-16,0 1 1 15,3-1 0-15,0-2 0 16,3-3-2-16,1-5 0 0,-4 0-2 16,3 0 1-16,3-3-4 15,0-2 1-15,3-3-4 16,0 3 1-16,3-9-4 16,3-4 1-16</inkml:trace>
  <inkml:trace contextRef="#ctx0" brushRef="#br0" timeOffset="52022.6706">19016 11631 26 0,'-3'-3'13'0,"3"-5"-13"15,0 8 22-15,6 0-20 16,0 3 0-16,0 0 2 15,0 2 0-15,3 3-5 16,-1-3 0-16,1 1 4 0,3-1 0 16,3 3-1-16,-3 5 0 15,0 0-1-15,0 3 1 16,0 0-1-16,-3 0 1 16,-3 2-1-16,0 4 0 15,0 1-1-15,0-1 1 16,-1-4 0-16,4-2 0 15,0-5-1-15,0-4 0 16,-3 1-5-16,3-2 1 16,-3-4-6-16,0 1 0 0,0 0-2 15,0-1 1-15</inkml:trace>
  <inkml:trace contextRef="#ctx0" brushRef="#br0" timeOffset="52978.7835">19513 11798 12 0,'-3'5'6'0,"3"-8"1"0,0 3 7 0,0 0-13 31,0 0 1-31,0 0 2 0,0-5 0 0,0 5-4 16,0 0 0-16,0 0 3 16,0 0 1-16,0 0 0 15,0 0 0-15,0 3 0 16,0-1 0-16,3 1 0 16,0 2 0-16,0 3-1 15,0 0 1-15,0 3-1 16,0 2 0-16,0 0-1 15,0 3 1-15,-3-5-1 16,0 2 0-16,0 8-1 16,0 0 1-16,0-2-2 15,0-1 1-15,-3-2-1 16,0 0 1-16,3-5-2 16,0-1 0-16,0 1-4 0,0-6 1 15,0-5-6-15,3-8 0 16,0-5-4-16,-3 0 1 15</inkml:trace>
  <inkml:trace contextRef="#ctx0" brushRef="#br0" timeOffset="53744.3823">19796 11520 25 0,'-9'-3'12'0,"9"-10"-8"16,3 8 18-16,0 0-21 16,0-1 0-16,0 1 0 15,0 0 1 1,8-1-2-1,-5 1 1-15,6-3 1 16,0 0 0-16,0 3-1 16,0-3 1-16,0 0-1 15,3 0 1-15,-3 3-2 16,-3-1 1-16,3 1-1 16,-1 0 0-16,-2 2 0 0,0 3 1 15,0 3-1-15,0 2 1 16,-3 3-1-16,-3 3 1 15,-3-1-1-15,0 4 1 16,-3 4 0-16,-3 3 1 16,-3 3-1-16,-6 5 0 15,1 0 0-15,-4 6 1 16,0-6-1-16,-3-3 0 16,3 1-1-16,0-6 1 15,0 0-1-15,6 0 1 0,-5 0-1 16,5 3 0-16,0-3 0 15,0-2 0-15,3-3 0 16,3-3 0-16,0-3 0 16,0-4 0-16,3-4 0 15,3-2 0-15,0 0 0 16,3-5 1-16,-3 0-1 16,0 0 0-16,3-3-1 15,0 2 1-15,0 1 0 16,0 0 0-16,3-1 0 15,0 4 0-15,0-1 0 16,0 3 0-16,3 0 0 16,0 0 0-16,0 3 0 15,0 2 0-15,-1 6 0 16,-2 2 0-16,0 3 0 16,0-6 0-16,0 4 0 0,0-4 1 15,3-5-2-15,0 3 1 16,3-8-7-16,-3-2 0 15,6-4-5-15,-9-4 1 16</inkml:trace>
  <inkml:trace contextRef="#ctx0" brushRef="#br0" timeOffset="56547.5863">20147 11287 13 0,'0'-8'6'0,"6"6"-1"16,-3-4 6-16,-3 6-10 16,6-2 0-16,-3-1 2 15,-3-2 0-15,3-1-3 16,0 6 0-16,0-2 3 15,3 2 0-15,0-6 0 0,-6 6 1 16,3 0-1-16,2 3 1 16,-5 2-1-16,3 1 1 31,3 2-2-31,-3 2 1 16,3 1-1-16,0-1 0 15,0 4-1-15,0 1 1 16,0 1-1-16,0 3 0 15,0-1-1-15,0-2 1 16,0 5-1-16,0 3 0 16,3 0 0-16,0 0 1 0,0 0-1 15,-3-1 1-15,0-1-1 16,3-1 0-16,-9 3 0 16,0 5 1-16,-6 0-1 15,0-3 1-15,0-2-1 16,-3 0 1-16,0 0-1 15,0 2 1-15,3-5-1 16,0 1 0-16,0-7 0 16,0-1 0-16,3-4-1 15,0 1 0-15,0-3-4 16,3 0 0-16,0-3-7 16,6-2 1-16</inkml:trace>
  <inkml:trace contextRef="#ctx0" brushRef="#br0" timeOffset="57516.921">20406 11221 18 0,'-3'-5'9'0,"6"7"-2"0,-3-2 6 16,0 0-11-16,0 0 0 16,0 0 1-16,0-2 0 15,0 2-3-15,0-3 0 16,0-2 3-16,0 5 1 15,0 0-2-15,0 0 1 16,0 0-1-16,3 0 0 16,0 2 0-16,0 4 0 0,3-1-1 15,0 3 1-15,0 0-1 16,0 0 1-16,0 2-1 16,-1 1 0-16,1 0 0 15,0 2 0-15,-3 3 0 16,0 2 0-16,0 3 0 15,-3 3 1-15,0 0-1 16,0-3 1-16,3 6-1 16,0-4 0-16,0 1 0 15,-3 3 1-15,6 2-1 16,-3-5 0-16,-3-1 0 16,0 9 0-16,-3 3 0 15,0-6 1-15,-3 2-2 16,0 4 1-16,0 2 0 15,0-8 0-15,0-5-1 16,0-6 1-16,1-2-1 0,-1 0 1 16,0 0-1-16,0 0 0 15,0 0 0-15,0-3 1 16,0 0-1-16,3 3 0 16,0 0-1-16,0-3 1 15,0-2 0-15,0-1 0 16,0 3 0-16,0-5 1 15,0-2-3-15,0-1 0 16,0-2-5-16,0-3 1 16,0 0-7-16,3 5 1 0,0-2-2 15,-3-3 0-15</inkml:trace>
  <inkml:trace contextRef="#ctx0" brushRef="#br0" timeOffset="60021.2155">14066 12663 12 0,'-3'8'6'0,"-6"-5"2"0,9-3 6 0,0 0-13 16,0 0 1-16,0 0 1 16,0 0 0-16,0 0-4 15,3 2 1-15,0 1 2 16,0-1 1-16,3 1-2 16,0 0 1-16,0 2 0 15,3-2 0-15,-1-1 0 16,4-2 1-16,0 3-2 15,0-3 1-15,-3 0 0 16,0 0 0-16,0 0-1 16,0 0 1-16,0-3-2 15,0 6 1-15,3-6-1 16,0 6 0-16,0-3 0 16,-1 3 0-16,1-3 0 15,0 2 0-15,0-2 0 0,0 0 1 16,0-2-1-16,-3 2 1 15,0 0-2-15,-3 2 1 16,0 1-5-16,-6 0 0 16,0-1-5-16,-3 4 1 15</inkml:trace>
  <inkml:trace contextRef="#ctx0" brushRef="#br0" timeOffset="60678.0858">14146 12594 22 0,'3'8'11'0,"0"-24"-8"0,0 11 14 0,-3 5-16 15,6-5 1-15,0-3 2 16,-6 8 0-16,6-6-5 16,0 6 1-16,0 0 2 15,3 3 1-15,0-6-1 16,0 9 0-16,0-4-1 15,2 4 0-15,1-1-1 16,0-5 1-16,3 0-1 16,-3 3 1-16,3-1-1 15,3 4 1-15,0-1-1 16,-3 8 1-16,-4 6-11 16,-2 2 1-16</inkml:trace>
  <inkml:trace contextRef="#ctx0" brushRef="#br0" timeOffset="62839.2912">15152 12615 11 0,'3'-2'5'0,"3"-1"3"0,-6 3 5 16,0 0-11-16,0-5 0 15,0 5 1-15,0 0 1 16,0 0-5-16,-3 2 1 16,0 6 2-16,-3 0 1 0,0 3-1 15,0 5 0-15,0-6 0 16,0 4 0-16,-3-4-1 16,4 1 1-16,-4 2 0 15,-3 0 0-15,0 0-2 16,-3 3 1-16,0 3-1 31,-3 2 1-31,3 0-1 0,-3-2 1 0,4 2-1 16,2-3 0-16,0-2 0 15,3-5 1-15,0 2-1 16,3-5 0-16,0-3-2 16,3 1 0-16,0-6-4 15,0 0 1-15,3-3-4 16,-3-8 1-16</inkml:trace>
  <inkml:trace contextRef="#ctx0" brushRef="#br0" timeOffset="63277.2058">14855 12597 18 0,'-3'0'9'0,"3"13"-6"0,0-13 12 0,3 3-14 15,2 2 0-15,-2 0 2 16,3 1 0-16,0-1-4 16,0 0 1-16,0 0 2 15,3 1 1-15,3 2-1 16,0 2 0-16,0-2 0 15,0 3 0-15,0-1 0 16,3 4 0-16,0 4 0 16,-1 1 0-16,1-1-1 15,0 3 1-15,0 0-1 16,-3-2 0-16,0-3 0 16,0 5 0-16,3-2-1 15,0-1 1-15,-1 3-1 16,1 0 1-16,0-2-1 15,0-1 1-15,-3-2-2 0,-3-5 0 16,0 0-4-16,-3-1 1 16,3-7-7-16,0-1 1 15</inkml:trace>
  <inkml:trace contextRef="#ctx0" brushRef="#br0" timeOffset="63902.5925">15453 12801 23 0,'0'-3'11'0,"9"-8"-8"0,-6 9 13 15,0-1-14-15,3 0 0 16,0 1 1-16,3-1 1 16,-1 0-5-16,1 1 1 0,0 2 2 15,0 0 1-15,0 0-2 16,-3 0 1-16,0 0-1 16,3 2 0-16,0-2-1 15,-3 3 1-15,3 0 0 16,0-1 0-16,0 1-1 15,0-3 1-15,0 0-1 16,-1 0 1-16,-2 0-4 16,0 0 1-16,-6 0-8 15,0 0 1-15</inkml:trace>
  <inkml:trace contextRef="#ctx0" brushRef="#br0" timeOffset="64293.5542">15584 12615 18 0,'0'3'9'0,"3"0"-4"0,-3-3 7 15,0 0-10-15,3 2 1 16,-3-2 3-16,0 0 0 16,3 3-6-16,-3 0 0 0,0 2 5 15,-3 3 0-15,3 0-1 16,-3 8 0-16,3-1-1 16,-3 4 0-16,0 5-2 15,0 2 1-15,3-2-1 16,0 0 1-16,0-3-2 15,-3 0 1-15,3 3-1 16,0-5 1-16,0-4-3 16,0 1 0-16,3-8-6 15,0-2 0-15,9-1-4 16,0-5 0-16</inkml:trace>
  <inkml:trace contextRef="#ctx0" brushRef="#br0" timeOffset="66845.6471">16105 12639 17 0,'0'-5'8'0,"0"-3"-3"15,0 8 9-15,0-5-13 16,0 7 0-16,0-2 2 16,-3 0 0-16,0 3-4 15,0 0 1-15,3-3 2 16,-3 5 1-16,3-3-1 16,0 1 0-16,0-3-1 15,0 0 1-15,0 0-1 16,0 0 1-16,6-5-1 0,0 2 1 15,0-2-2-15,0 2 1 16,0 1-1-16,-1-1 0 16,4 0 0-16,0 3 1 15,0 0-1-15,0 0 0 16,0-5 0-16,0 5 0 16,0 0 0-16,0 0 0 15,0 0 0-15,0 0 0 16,0 3 0-16,0-1 1 0,-3 4-1 15,0-1 0-15,-3 5 0 16,-3 4 1-16,0-1-1 16,0-2 1-16,-3-1-1 15,-3 3 1-15,0 1 0 16,-3 4 0-16,-3 3-1 16,0 3 1-16,-3 3-1 15,-3-4 0-15,0 4 0 16,0-6 1-16,1 3-1 15,2 0 0-15,0-6 0 16,-3 6 1-16,0-6-1 16,0-4 1-16,0-6-1 15,6 2 0-15,-5-4 0 16,-1-4 1-16,3-2-1 16,3-2 0-16,3-1-1 15,0-2 1-15,3-1 0 16,3 4 0-16,0-4-1 0,0 1 1 15,6 0-1-15,0 2 1 16,3-2 0-16,3 0 0 16,0 2-1-16,3 3 1 15,0 3-1-15,3-3 1 16,-3 2 0-16,2 6 1 16,-5 0-1-16,3 0 1 15,0 0 0-15,-3 3 1 16,0-4-1-16,3 4 1 0,3 5-1 15,-6-6 1-15,3 4-1 16,0-4 0-16,0-2 0 16,-1-2 0-16,4-1-1 15,0 0 1-15,0-2-1 16,-3 2 1-16,0 0-1 16,0 3 0-16,0-5-2 15,-3-3 0-15,3-3-5 16,-1-5 0-16,7 6-5 15,-3-6 1-15</inkml:trace>
  <inkml:trace contextRef="#ctx0" brushRef="#br0" timeOffset="67424.9403">16751 12737 20 0,'0'-3'10'0,"3"1"-6"16,-3 2 12-16,3-3-14 16,-3 3 0-16,0 0 1 15,0 0 0-15,0 0-4 16,0 0 1-16,0 0 3 15,0 0 0-15,0 3-1 16,0 2 0-16,-3 3-1 16,0 5 1-16,0 0 0 15,-3 3 0-15,0 3-1 16,0-6 0-16,0 0 0 16,-3 3 1-16,0 0-1 15,0 5 0-15,-3 3-1 0,0-3 0 16,3-2 0-16,0-3 1 15,0-1-1-15,0 1 0 16,1-2 0-16,2-1 0 16,0-5 0-16,-3 2 1 15,3 1-4-15,0-6 1 16,0 3-4-16,0-5 0 16,3-1-5-16,0-2 1 15</inkml:trace>
  <inkml:trace contextRef="#ctx0" brushRef="#br0" timeOffset="67831.1914">16542 12814 25 0,'3'-8'12'0,"0"5"-8"16,-3 3 19-16,0 0-20 16,6 0 1-16,0 0 1 15,0 3 0-15,0-1-6 16,0 4 0-16,0-1 4 0,0 3 1 16,0 3-2-16,3-1 1 15,0 1-1-15,0 2 1 16,3 0-2-16,-1 6 1 15,1-1-1-15,0 1 1 16,0-3-1-16,-3 2 0 16,0-5-1-16,0 1 0 15,0-4 0-15,0 1 1 16,0-3-1-16,0-3 1 16,0-2-4-16,2 5 0 15,1-6-5-15,-3 4 0 0,-3-1-5 16,-3 0 0-16</inkml:trace>
  <inkml:trace contextRef="#ctx0" brushRef="#br0" timeOffset="68928.1839">17132 12848 17 0,'0'-8'8'0,"3"-5"-1"16,-3 13 6-16,3-5-12 15,-3 5 1-15,3-3 1 16,-3 3 1-16,5-3-4 16,1 1 1-16,0-1 3 15,0-2 0-15,0 0-1 16,0 2 1-16,0-5-1 15,3 5 0-15,0 3-2 16,-3 0 1-16,3 0-1 16,0 3 0-16,0 2 0 0,3-2 0 15,0 0 0-15,0 2 0 16,-1-3-1-16,1 1 1 16,3 0-1-16,-3-1 1 15,0 1-1-15,0 0 1 16,0-1-1-16,-3 1 0 15,-3-3 0-15,0 3 1 16,-3-1-1-16,3-2 0 16,-3 3-2-16,-3-3 0 15,0 3-2-15,3-1 0 0,-3-2-6 16,0 0 0-16,0 0-1 16,0 0 1-16</inkml:trace>
  <inkml:trace contextRef="#ctx0" brushRef="#br0" timeOffset="69381.2834">17337 12621 17 0,'-3'2'8'0,"-6"4"-3"0,9-6 12 15,0 0-15-15,0-6 1 16,0 6 2-16,0 3 1 16,3-3-6-16,-3 3 0 15,3 2 4-15,-3 5 1 16,0 1-1-16,0 0 0 15,-3-1-1-15,0 1 0 16,0 5-1-16,0 2 0 16,-3 3 0-16,0 3 0 15,3 0-1-15,0 2 1 0,0 4-1 16,0-4 1-16,3 0-1 16,0-2 1-16,3-3-2 15,0-2 1-15,0-1-1 16,-3-4 1-16,0-4-4 15,0 1 1-15,0-6-5 16,0-2 0-16,3-3-6 16,-3 2 1-16</inkml:trace>
  <inkml:trace contextRef="#ctx0" brushRef="#br0" timeOffset="95669.5737">17849 12607 13 0,'3'3'6'0,"0"-11"-1"0,0 5 7 15,-3 3-11 1,3-5 1-16,0 0 1 0,0 0 0 15,-3-1-3-15,3 1 0 16,-3-3 3-16,0 8 0 16,0-5-1-16,0 5 1 31,0 0-2-31,0-6 1 0,0 6-1 0,0 0 0 16,0 0 0-16,0 0 0 15,0 0 0-15,0 0 0 16,0 0 0-1,0 3 0-15,0 2 1 16,-3 1 0-16,3 2-1 16,-3 2 0-16,0 1 0 15,0 5 0-15,-3 0 0 16,0-1 0-16,0 1-1 16,3-2 1-16,0-1-1 15,-3-3 1-15,0 1-1 16,0 0 1-16,3-1-1 15,-3 3 1-15,3-2 0 16,0 0 0-16,3-4 0 16,0 1 0-16,0 0-1 15,0 0 1-15,0-2-1 16,3-1 0-16,0-3 1 16,0 4 0-16,3-4-1 0,0 1 1 15,0 0 0-15,3 2 0 16,0-2 0-16,0-1 0 15,0 1-1-15,0 0 1 16,0-3-1-16,3 0 0 16,2 0 0-16,-5-3 0 31,12-2 0-31,0-1 0 16,0 1 0-16,-3 0 1 15,-3 2-1-15,0 0 0 0,-4 1 0 16,1 2 0-16,-3 0 0 15,0 0 1-15,0 0-2 16,-3 0 1-16,0 0-2 16,0-3 0-16,0 1-4 15,-3-1 1-15,-3 3-4 16,3-3 0-16,-3 3-3 16,0 0 1-16</inkml:trace>
  <inkml:trace contextRef="#ctx0" brushRef="#br0" timeOffset="96279.1742">17992 12623 13 0,'-3'-2'6'0,"3"4"4"0,0 1 7 0,0-3-15 15,0 0 0-15,0 3 3 16,0-1 1-16,-3-2-6 16,0 8 0-16,0-3 4 15,0 6 1-15,0 2-2 16,-3-2 1-16,3 2-2 16,0 3 1-16,0 2-1 15,0 4 0-15,0 1-1 16,0 4 1-16,0-9-1 15,0 6 1-15,0 3-1 16,0-1 0-16,3 1-1 16,0-6 1-16,0 0-1 15,0 0 1-15,-3-2-1 16,3-3 1-16,-3-6 0 16,3 3 0-16,0 3-1 0,-3-3 0 15,3 3 0 1,-3-8 1-16,0 3-2 0,3-1 1 15,0 1-3-15,0 0 0 16,0-4-2-16,0-4 0 16,0-3-4-16,0 0 0 15,6-5-3-15,0 2 1 16</inkml:trace>
  <inkml:trace contextRef="#ctx0" brushRef="#br0" timeOffset="97786.0315">18388 12864 23 0,'0'0'11'0,"-3"0"-3"0,3 0 18 16,0 0-23-16,0 0 0 16,0-3 2-16,0-2 0 15,0 0-6-15,0 0 0 16,3-1 5-16,0 1 0 16,0 0-1-16,0-1 0 15,3 1-1-15,0 2 0 16,-1 1-1-16,-2 2 1 15,3 0-1-15,-6 0 0 0,6-3 0 16,-6 3 0-16,3-5-3 16,0 0 0-16,0-6-5 15,0 3 0-15,0 0-7 16,3 3 1-16</inkml:trace>
  <inkml:trace contextRef="#ctx0" brushRef="#br0" timeOffset="98864.3909">18825 12615 16 0,'-3'-2'8'0,"0"-1"0"16,3 3 3-16,0 0-9 16,0 0 0-16,0 5 2 15,0-5 0-15,0 3-4 16,0 0 0-16,0-3 4 15,-3 0 1-15,3 0-2 16,0 0 1-16,0-6-1 16,0 1 0-16,0-3-1 15,0 8 0-15,3-5-1 16,0 0 0-16,0-1 0 16,0 1 0-16,0 0-1 0,3-1 1 15,0 1-1-15,0 2 0 16,3 1 0-16,0-1 0 15,0-2 0-15,0 5 0 16,0 0 0-16,0 2 0 16,0 4 0-16,0-1 0 15,-4 3 0-15,1 3 1 16,-3 2-1-16,-3 0 0 16,0 0 0-16,0 3 0 15,-3 0 0-15,0-3 1 16,-3 6-1-16,-2 2 1 0,-4 3-1 15,-3 2 0-15,0-2 0 16,3 5 1-16,0-2-1 16,-3-1 0-16,-3-5 0 15,-2 3 0-15,-4-3 0 16,3-2 1-16,-3-1-1 16,3-2 0-1,0-5 0 1,6-3 1-16,4-3-1 15,2-2 0-15,3-1 0 16,0-2 0-16,6-5 0 16,0-3 1-16,6-3-2 15,0 1 1-15,3-1 0 16,2 1 0-16,-2-1 0 16,3 3 0-16,0 3 0 0,0 2 0 15,0 3 0-15,0 5 0 16,-3 1 0-16,3-1 0 15,-3 3 0-15,0 0 1 16,0-3-1-16,-3 6 0 16,2-6 1-16,-2 6 0 15,3-3 0-15,-3 5 1 16,0 0-1-16,0 0 1 16,0-2-1-16,0-3 1 15,0-3-1-15,0 0 1 16,0-5-4-16,0 3 0 0,0-3-4 15,0-3 0-15,0 1-7 16,0 2 0-16</inkml:trace>
  <inkml:trace contextRef="#ctx0" brushRef="#br0" timeOffset="101069.9605">19239 12967 17 0,'-9'-5'8'0,"9"21"-2"15,-3-19 9-15,3 3-13 16,0-5 1-16,0 0 2 15,0-1 1-15,0-2-7 0,-3 3 0 16,3-3 5-16,-3 5 1 16,3 3-2-16,0 0 0 15,-3-5-1-15,3 5 0 16,0-10-1-16,0 2 1 16,6 0-2-16,0 0 1 15,0-3-1-15,0 3 1 16,0-2-1-16,0-1 0 15,0 3 0-15,0 0 0 0,0 3 0 16,0 0 0-16,3-1-1 16,-3 4 1-16,3 2 0 15,-1 2 0-15,1 1 0 16,0 2 1-16,0 1-1 16,-3-1 1-16,0 0-1 15,0 3 1-15,-6 5-1 16,0 3 1-16,0 0-1 15,0 3 1-15,0 2-1 16,0-8 1-16,-3 0-1 16,0-2 1-16,3-3-1 15,-3 0 0-15,3-6 0 16,0 1 1-16,0 0-1 16,0-6 0-16,0 3 0 0,0-11 1 15,3 1-1-15,3-3 1 16,0-3-1-16,0 2 0 15,0 4 0-15,0 2 1 16,-3-3-1-16,3 6 0 16,-3 0 0-16,3-1 0 15,-6 6-1-15,3 0 1 16,0 3 0-16,0 5 0 16,3 3 0-16,0 2 0 15,0 3 0-15,2-3 0 0,-5 6 0 16,3-9 1-16,-3 1-1 15,3-1 1-15,0-2-1 16,3-2 1-16,-3-6-1 16,0 0 1-16,0-3-1 15,0-2 1-15,0-1-1 16,0-4 0-16,0 2 0 16,0-5 1-16,0 2-1 15,0 3 0-15,0 0 0 16,3-3 0-16,-3 4 0 15,0 1 0-15,0-2-1 16,2 3 1-16,-2 8-1 16,0-1 1-16,0-2 0 15,0 0 0-15,-3 6 0 16,0-1 0-16,3 3 0 16,-3 2 0-16,0 4 1 0,0-1 0 15,3 3-1-15,-6-3 1 16,0 0 0-16,3-2 0 15,0-3-1-15,3 0 1 16,0 0-1-16,0-8 0 16,0 2 0-16,3-4 1 15,0-4-3-15,0-2 1 16,0 0-5-16,-4 1 0 16,4-1-7-16,0-6 1 15</inkml:trace>
  <inkml:trace contextRef="#ctx0" brushRef="#br0" timeOffset="101932.1707">19974 12443 17 0,'0'-2'8'0,"0"-1"-1"0,0 3 3 16,0 0-8-16,0 0 0 16,-3 0 2-16,0 0 0 15,0 8-4-15,0-3 1 16,0 3 3-16,-3 0 0 15,3 5-1-15,-3 1 1 16,0-1-2-16,1 0 1 16,2 3-1-16,0 2 0 15,-3 4-1-15,0-1 0 0,0 3-1 16,0-3 1-16,0 0-1 16,3 0 1-16,-6 3-1 15,6 0 0-15,0 0 0 16,3 2 0-16,0-2 0 15,3 5 0-15,6 0 0 16,-3-3 1-16,0-2-1 16,0 3 0-16,0-6-1 15,3-3 0-15,0-2-4 16,-4-5 1-16,4-6-6 16,0-5 0-16</inkml:trace>
  <inkml:trace contextRef="#ctx0" brushRef="#br0" timeOffset="102714.6251">20385 12607 16 0,'-3'3'8'0,"9"-6"-1"15,-6 3 4-15,0 0-11 16,3 0 0-16,-3 0 1 15,0 0 0-15,3 3-1 0,-3-3 0 16,0 0 1-16,0 0 0 16,0 0 0-16,0 0 1 15,0 3 0-15,0-1 0 16,0 4 1-16,-3-1 0 16,0 0 0-16,0 6 1 15,0-6-2-15,0 3 1 16,3-3-1-16,0-5 0 15,-3 3-1-15,0 0 1 16,0-3-1-16,0 5 0 16,-3 0 0-16,0 3 0 0,-3 0 0 15,0 3 0-15,0 2 0 16,-2 3 0-16,-1 0 0 16,3 2 1-16,-3 1-1 15,0 2 0-15,3-5-1 16,0 0 1-16,0-1-1 15,0-1 1-15,3-1-1 16,0 3 0-16,3-6 0 16,-3 4 0-16,0 1 0 15,0-4 1-15,3-3-2 16,0 0 1-16,0-5-3 16,3 2 0-16,-5 0-6 15,5-5 1-15,5-5-4 16,-5 5 1-16</inkml:trace>
  <inkml:trace contextRef="#ctx0" brushRef="#br0" timeOffset="103105.5135">20194 12732 24 0,'-5'-3'12'0,"5"-2"-11"0,0 5 19 16,0 0-19-16,0-5 0 16,0-1 2-16,0 6 1 0,5-5-4 15,-5 0 0-15,0 5 3 16,0 0 0-16,3 2 0 16,0-2 1-16,3 3-2 15,0 0 0-15,0 2 0 16,0 3 0-16,0 2-1 15,0 4 1-15,0 2-1 16,0-1 0-16,3 4 0 16,0-1 1-16,0-7-1 15,0 2 0-15,0-5-1 16,3 3 1-16,3-1-1 16,-4-2 1-16,-2 5-2 15,0-5 1-15,0 3-4 16,-3-3 0-16,0 0-8 15,0-3 0-15</inkml:trace>
  <inkml:trace contextRef="#ctx0" brushRef="#br0" timeOffset="103746.4497">20632 12465 24 0,'3'-8'12'0,"-3"-8"-7"15,0 16 10-15,0 0-13 16,0 0 1-16,0 0 1 16,0 0 1-16,3 2-6 0,-3 4 1 15,0-4 4-15,0 6 0 16,0 3-1-16,0 5 0 16,-3 2-1-16,3 1 1 15,0 2-1-15,-3 3 0 16,0 2-1-16,0 1 1 15,3-4-1-15,0 1 0 16,-3 3-1-16,0 2 1 16,0 0-1-16,0-3 0 15,3 6 0-15,-3-5 1 0,0-4-2 16,3-1 1-16,0-4 0 16,0-2 0-16,3-3-1 15,-3-5 0-15,0 0-3 16,0-5 0-16,0-3-7 15,3 2 0-15,0-7-1 16,3 0 0-16</inkml:trace>
  <inkml:trace contextRef="#ctx0" brushRef="#br0" timeOffset="104545.2064">20480 12867 17 0,'0'-8'8'0,"0"0"0"0,0 8 11 16,3-3-15-16,-3 3 0 15,3 0 2-15,0 0 1 16,3 0-9-16,0 0 1 16,0 3 5-16,-3-1 0 15,0 1-1-15,0 0 0 0,-3-1-1 16,-3 1 1-16,6 2-1 16,-6-2 0-16,3 5-1 15,0 2 1-15,0 1-1 16,3 2 0-16,-3 3-1 15,0 0 0-15,-3 0-1 16,3 2 1-16,-6-2-2 16,3-2 0-16,0-1-3 15,0-3 0-15,3-2-7 16,0 3 0-16,6-8 0 16,0-3 1-16</inkml:trace>
  <inkml:trace contextRef="#ctx0" brushRef="#br0" timeOffset="105499.5714">20727 12372 24 0,'0'-3'12'0,"9"3"-14"0,-9 0 23 0,3 0-20 16,0 0 0-16,0 3 3 15,0 0 0-15,0 2-4 16,0 0 0-16,0 0 3 16,0 1 0-16,0-1 0 15,0 3 0-15,3 0-2 16,0 5 1-16,-3 6-1 16,0 2 0-16,0 5 0 15,-3-2 0-15,0 5-1 16,0 3 0-16,-3-3 0 15,3-5 0-15,-3-3 0 0,0 3 0 16,0 0 0-16,0-1 1 16,3 1 0-16,-3 0 0 15,0 3-1-15,3-12 1 16,0 1 0-16,0-2 0 16,0-1-1-16,-3-3 1 15,0 1-1-15,3 2 0 16,-3-8-2-16,3 9 1 15,0-4-3-15,0 1 1 16,0-3-4-16,0 2 1 0,0-4-6 16,0-6 1-16</inkml:trace>
  <inkml:trace contextRef="#ctx0" brushRef="#br0" timeOffset="110297.594">13816 13832 19 0,'-3'6'9'0,"3"-9"-3"0,0 3 10 16,0 0-15-16,0 0 1 15,0-3 1-15,0 1 1 16,0-1-5-16,0 3 1 0,0 0 2 15,0 0 0-15,6-3 0 16,0 3 0-16,3 3-2 16,-1 0 1-16,1 5-1 15,3-6 1-15,0 4-1 16,0-1 1-16,3-2-1 16,0-3 1-16,0-3-1 15,0 3 0-15,6-3 0 16,-4 3 1-16,4 3-1 15,0 0 0-15,-3 2 0 16,3-2 1-16,-3-1-1 16,-4 1 0-16,-2-1 0 15,0 1 1-15,-3 0-4 16,0 2 0-16,0-2-6 16,-6 2 0-16</inkml:trace>
  <inkml:trace contextRef="#ctx0" brushRef="#br0" timeOffset="110751.5177">13908 14084 15 0,'-3'5'7'0,"3"-13"2"16,0 8 4-16,0 0-11 15,0 0 0-15,3-3 2 16,0 1 0-16,-3 2-5 15,3 0 1-15,-3 0 3 16,6-3 1-16,3 1-2 16,0 2 1-16,3-3-2 15,8 0 1-15,1 3-1 0,3 6 0 16,0-4 0-16,0 3 0 16,0 1 0-1,-7-1 1-15,1 0-3 0,0 1 1 16,0-4-5-16,0 4 1 15,3-1-6-15,0 3 1 16</inkml:trace>
  <inkml:trace contextRef="#ctx0" brushRef="#br0" timeOffset="111330.4401">15113 13838 23 0,'-5'10'11'0,"5"9"-6"0,0-14 16 16,-3 6-18-16,-3 2 0 0,3 0 0 15,-3 3 1-15,0 0-6 16,-3 0 1-16,0 2 2 15,-3 1 1-15,0-1-2 16,0 4 1-16,0-1-1 16,0-8 0-16,0-3 0 15,1 1 0-15,-1 0 0 16,0-3 0-16,0 0-2 16,3-3 1-16,0 0-3 15,0-2 0-15,0-3-5 16,3 0 0-16</inkml:trace>
  <inkml:trace contextRef="#ctx0" brushRef="#br0" timeOffset="111689.8374">14863 13862 22 0,'0'-14'11'0,"3"4"-7"0,-3 10 16 16,0 0-19-16,0 0 0 15,6 0 2-15,-3 2 1 16,3 1-4-16,0 2 0 16,3 3 2-16,0 3 1 15,3 2-1-15,0 0 1 0,6 6-2 16,0-1 1-16,3-2-1 15,-4 5 0-15,4 1-1 16,-3-1 1-16,-3 3 0 16,0-1 0-16,0-4-1 15,0-3 1-15,-1 0-1 16,-2-1 1-16,0-1-5 16,0-1 0-16,0-5-7 15,3-3 1-15</inkml:trace>
  <inkml:trace contextRef="#ctx0" brushRef="#br0" timeOffset="112300.6419">15572 13949 23 0,'0'5'11'0,"0"-18"-5"16,-3 10 12-16,3 3-16 15,0-5 1-15,0 5 1 0,0 0 0 16,3 0-5 0,0 3 0-16,3-3 4 0,0 2 0 15,3 1-1-15,0 0 0 16,0 2-1-16,2-3 1 15,1 1-2-15,0 0 1 16,3-3 0-16,-3 2 0 16,0 1-1-16,-3 0 1 15,0 2-3-15,0-2 1 16,-3-3-4-16,0 0 1 16,0 0-7-16,-3 0 1 0</inkml:trace>
  <inkml:trace contextRef="#ctx0" brushRef="#br0" timeOffset="112660.3814">15658 13790 18 0,'-6'-10'9'0,"6"4"-2"16,0 6 8-16,0 0-13 15,0 0 0-15,0 3 2 16,0 0 1-16,0-1-5 16,0 3 0-16,0 3 4 15,0 0 0-15,0-2-1 0,0 2 1 16,0 5-2-16,6 3 0 16,-3 2-1-16,0 1 1 15,0 4-1-15,3-1 1 16,-3 4-1-16,0-2 0 15,-3 0-1-15,0 0 1 16,-3-6-3-16,3 1 0 16,0-6-5-16,0-3 0 15,0-2-4-15,6-8 0 16</inkml:trace>
  <inkml:trace contextRef="#ctx0" brushRef="#br0" timeOffset="113754.5424">16161 13732 10 0,'-6'0'5'0,"3"8"6"16,3-8 0-16,-3 2-9 16,0 1 1-16,3-3 2 15,0 0 1-15,0 0-6 16,0 0 0-16,0-5 5 15,3 0 0-15,0-3-1 16,3 0 0-16,3-3-2 16,0 3 1-16,3 0-2 15,0 3 0-15,0-3-1 16,0 3 1-16,0 2-1 0,0 3 1 16,-1-3-1-16,-2 1 0 15,-3-1 0-15,3 3 1 16,0 0-1-16,0 0 0 15,-3 3 0-15,-3 2 1 16,0 6-1-16,-3 2 0 16,0 5 0-16,-3 4 0 15,0-4 0-15,-3 6 0 16,-3 5 0-16,0 0 1 16,-3 0-1-16,0 0 0 0,-2 0 0 15,-4 0 0-15,0 3 0 16,0-3 1-16,0-5-1 15,0-3 0-15,0-7 0 16,4-4 1-16,-1 1-1 16,3-3 0-16,0-3 0 15,0 0 0-15,6 1 0 16,0-4 0-16,3-4 0 16,0-4 0-16,3-2-1 15,3 0 1-15,0-2 0 16,3-1 1-16,0-2-1 15,6 5 0-15,-3-3-1 16,3 6 1-16,0-3 0 16,2 6 0-16,1 2-1 15,0 0 1-15,0 2 0 0,0 1 1 16,0 5-1 0,0 0 1-16,0 5-1 0,0-2 0 15,-1-1 0-15,1 1 1 16,0-3-1-16,0-3 0 15,0 0-4-15,0 1 0 16,-3-1-7-16,0-3 1 16</inkml:trace>
  <inkml:trace contextRef="#ctx0" brushRef="#br0" timeOffset="114562.3174">16831 13811 7 0,'3'3'3'0,"-6"-6"9"0,3 3-8 0,0 0 0 15,0 0 0-15,0 0 1 16,0 0 1-16,0 3-8 16,0 0 1-16,0-1 4 15,0 1 1-15,0-3-2 16,0 0 0-16,0 0-1 16,0 2 1-16,0-2-2 15,0 0 1-15,0 0 0 16,0 3 0-16,0-3 0 15,0 0 1-15,0 3-1 16,-3 2 1-16,0 6-1 16,-3-1 1-16,0 3 0 0,0 3 0 15,0 0-1-15,-3-3 0 16,0 1 0-16,3 2 0 16,0-1-1-16,0 4 1 15,-2-3-1-15,-1 2 1 16,3 1-1-16,-3 2 0 15,3-5 0-15,0-6 0 16,0-2 0-16,0 3 0 16,0-6 0-16,0 1 0 15,0-4-3-15,0 1 0 16,0 2-2-16,3 0 0 16,-3 1-5-16,3-1 1 0</inkml:trace>
  <inkml:trace contextRef="#ctx0" brushRef="#br0" timeOffset="114959.6658">16605 13875 21 0,'-12'-8'10'0,"12"10"-4"0,0-2 14 16,0 0-17-16,3 3 1 16,3 0 0-16,0 2 1 15,3 3-6-15,0-5 0 16,0 5 4-16,2-1 1 15,1 4-2-15,0 2 0 16,0 3-1-16,0 0 1 16,-3 5-1-16,0 0 0 15,0 1 0-15,3-4 0 0,0 1 0 16,-3-4 0-16,5-1-3 16,1-4 1-16,0-2-6 15,0 0 0-15,0 0-4 16,-3 0 0-16</inkml:trace>
  <inkml:trace contextRef="#ctx0" brushRef="#br0" timeOffset="115978.4037">17149 13867 20 0,'-3'-8'10'0,"6"5"-5"16,-3 3 11-16,3 0-14 15,3-2 1-15,0 2 2 16,0-3 0-16,3 0-6 15,0-2 1-15,0 0 4 0,0 2 0 16,3 6-2-16,3-6 1 16,0 6-2-16,3 2 1 15,-1 0-1-15,1-2 1 16,-3 0-2-16,0-1 1 16,-3 1-1-16,3-3 1 15,-6 0-1-15,-3 0 1 16,0 0-5-16,-6 0 1 15,3-3-8-15,-3-2 1 0</inkml:trace>
  <inkml:trace contextRef="#ctx0" brushRef="#br0" timeOffset="116353.3483">17316 13655 20 0,'6'-5'10'0,"-9"2"-2"16,3 3 8-16,3 3-13 16,-3-3 0-16,0 5 3 15,0 0 0-15,0 3-7 16,3 3 1-16,-3 0 4 0,0 2 1 15,0 3-2-15,0 2 0 16,-3-2-1-16,3 3 0 16,-3 10-1-16,3-6 0 15,0 1-1-15,0 0 1 16,0 0-2-16,-3-3 1 16,0 0-4-16,3-5 0 15,3-3-6-15,-3-2 1 16,6-3-3-16,3-5 0 15</inkml:trace>
  <inkml:trace contextRef="#ctx0" brushRef="#br0" timeOffset="117495.5404">17736 13737 22 0,'3'-13'11'0,"-6"0"-12"0,6 7 19 16,0 1-17-16,0-3 1 0,3 0 2 15,0 3 0-15,3 2-4 16,3-5 0-16,-4-2 3 16,1-1 0-16,0-2-1 15,0 2 1-15,0 1-2 16,0 2 1-16,0 0-2 16,0 3 1-16,0-1-1 15,-3 6 1-15,0-2-1 16,0 2 1-1,0 2-1 1,0 4 0-16,0-1 0 16,0 0 1-16,-3 1-2 15,2 1 1-15,-5 4 0 16,3-3 0-16,-3 0 0 16,0 0 1-16,0 2-1 15,-3 1 0-15,3 0 0 16,-5 2 1-16,2-3 0 0,0 4 0 15,-3 2 0-15,-3-1 1 16,0-1-1-16,-3-4 0 16,0 6 0-16,0 5 1 15,0 0-2-15,0 3 1 16,0-3-1-16,0 1 1 16,1-4-1-16,-4 1 0 15,6-6 0-15,0 0 1 16,3 0-1-16,0 1 0 15,3-4 0-15,3 3 0 0,0 3-1 16,0-3 1-16,3 3-1 16,3-2 1-16,0-4 0 15,0-2 0-15,3 0 0 16,6-3 0-16,-1-2 0 16,-2 0 0-16,3-3 0 15,0 0 1-15,-3-3-1 16,-3 0 0-16,0-5 0 15,0 0 0-15,0-2 0 16,-3-1 0-16,0-2 0 16,-3-3 0-16,0 6-1 15,-3-1 1-15,0 0 0 16,0-2 0-16,0-3-1 16,-3 0 1-16,0 1 0 15,-3-1 0-15,-3 0 0 16,-3 0 1-16,-3 0-1 0,-3 0 0 15,0 0-1-15,3 0 1 16,3 1 0-16,4 1 0 16,-4-2 0-16,6 6 1 15,0-1-1-15,6 3 1 16,0 0 0-16,3 0 0 16,3 1-1-16,0-1 1 15,3 0-1-15,-4 0 1 16,4 0-3-16,0 0 0 15,3 3-8-15,3-1 0 0,6 1-2 16,3 5 0-16</inkml:trace>
  <inkml:trace contextRef="#ctx0" brushRef="#br0" timeOffset="118951.4018">18355 13518 18 0,'0'-6'9'0,"0"9"-6"16,0-3 12-16,0 0-14 16,0 0 1-16,0 0 2 15,0 0 0-15,0 0-4 16,0 0 0-16,0 0 3 15,0 0 1-15,0 0-1 16,0 3 1-16,-3-1-1 16,0 1 0-16,-3 5-1 15,0 5 0-15,-3 6-1 16,-3 2 1-16,-3 0-1 16,-2 3 1-16,2 2-1 0,0 1 0 15,0-1-1-15,3-2 1 16,6-6-1-16,3 12 0 15,0 1 0-15,3 1 0 16,0 2 0-16,0 3 0 16,-3 3 0-16,-3-3 1 15,6-2-1-15,-3 2 0 16,6-8 0-16,0-5 0 16,3-3-2-16,0-5 1 15,0-1-4-15,0-1 1 16,3-4-8-16,0 1 1 0</inkml:trace>
  <inkml:trace contextRef="#ctx0" brushRef="#br0" timeOffset="120157.5279">18867 13732 17 0,'3'-3'8'0,"3"-13"3"0,-6 11 6 16,3 0-15-16,-3 5 0 15,0 0 3-15,0 0 1 16,0 0-7-16,-3 5 1 15,0 3 4-15,-3 3 0 16,0-1-1-16,-3 3 1 16,3 1-2-16,0-4 0 15,-3 6-1-15,-3 3 0 0,-6 2 0 16,1-3 0-16,-4 6-1 16,3-3 1-16,-3 3-1 15,-3 3 1-15,3-4-1 16,4 1 1-16,-1 0-1 15,3-5 0-15,0-1 0 16,3-5 0-16,3-2-2 16,3-3 0-16,0-3-5 15,0-2 1-15,3-3-6 16,0-3 1-16</inkml:trace>
  <inkml:trace contextRef="#ctx0" brushRef="#br0" timeOffset="120548.8653">18531 13803 21 0,'-6'-10'10'0,"9"-3"-3"0,-3 13 11 15,3-3-15-15,3 3 1 16,-1 3 1-16,1-1 0 16,0 3-6-16,0 3 0 0,0 3 5 15,0-6 0-15,0 1-2 16,0-4 1-16,0 6-2 16,3 0 1-16,0 3-1 15,9 2 0-15,-3 3-1 16,0 2 1-16,2 1-1 15,1 2 1-15,0 0-1 16,-3 0 0-16,0 0 0 16,0 1 1-16,0-6-2 15,-6-9 0-15,0 4-8 16,0-8 0-16,2 2-3 16,4-13 1-16</inkml:trace>
  <inkml:trace contextRef="#ctx0" brushRef="#br0" timeOffset="121064.8707">19007 13933 19 0,'-3'3'9'0,"6"-9"-4"16,0 1 11-16,0 0-15 15,-3 5 0-15,6-6 2 16,-3 4 0-16,3-1-3 16,0 3 1-16,3 5 3 15,-1-2 0-15,-5-3-1 16,3 0 1-16,3 3-1 16,6-1 0-16,-3-2-1 15,0 0 0-15,0 3-1 16,3-3 0-16,-3-3-1 15,3 3 0-15,-1 0 0 16,-2 0 1-16,3 0-2 16,-3 0 1-16,0 0-1 0,-3 0 0 15,0-5-2-15,-3 2 1 16,0 3-3-16,0-2 1 16,0 2-6-16,0-6 0 15</inkml:trace>
  <inkml:trace contextRef="#ctx0" brushRef="#br0" timeOffset="121597.0039">19224 13682 21 0,'-3'0'10'0,"9"5"-3"0,-6-5 11 16,0 0-15-16,0 0 0 16,0 0 2-16,0 0 1 15,-3 3-8-15,0-1 1 16,0 1 4-16,3 2 1 16,-3 0-2-16,0 3 1 15,0 0-1-15,0 3 1 16,0 5 0-16,3 0 0 15,0 7 0-15,-3 7 0 16,3-1-1-16,-3 2 0 16,0 6 0-16,0-2 0 0,0-1-2 15,-3-7 1-15,3-6-1 16,-2 0 1-16,-1-5-1 16,0-3 1-16,3-2-5 15,0-3 0-15,0-3-5 16,3 0 0-16,0-2-5 15,0 0 0-15</inkml:trace>
  <inkml:trace contextRef="#ctx0" brushRef="#br0" timeOffset="124873.0598">19456 13999 23 0,'-3'5'11'0,"9"-15"-8"16,-6 10 11-16,6-5-13 16,-3-1 1-16,0 1 2 15,0 0 0-15,3-3-4 16,-3 0 0-16,3 0 3 16,0-3 0-16,3 3-1 15,0-2 0-15,0-4-1 0,3 1 1 16,3-3-2-16,-4 6 1 15,4-1-1-15,0 3 0 16,3 3 0-16,-3 0 0 16,0 2-1-16,0 6 1 15,0 2 0-15,-3 3 1 16,-1 5-1-16,-2 0 0 16,-3 3 0-16,0 3 1 15,0-3 0-15,-3 0 0 16,-3-1 0-16,3 1 0 15,-6 0-1-15,3-3 1 0,0-2-1 16,0 2 1-16,0 0-1 16,0 1 0-16,-3-9 0 15,3-2 1-15,0-3-1 16,0-3 0-16,3-10 0 16,0 0 0-16,3-3 0 15,-3 0 0-15,0 0 0 16,0 3 0-16,3-3 0 15,0 0 0-15,0 3-1 16,0-1 1-16,0 6 0 16,-3-2 0-16,3 2 0 15,0 5 0-15,0 9 0 16,0-4 0-16,0 9 0 16,0 2 1-16,-1 0-1 15,-2 3 0-15,0 3 0 16,-3-1 0-16,3-2 0 0,0 8 0 15,0-8 0-15,0 2 0 16,3-10 0-16,0 0 0 16,3-10 0-16,0-6 1 15,3-8-1-15,0 0 0 16,3-3-1-16,-3-4 1 16,0 1-1-16,-3 6 1 15,-1 3-1-15,1 3 0 16,-3 2 0-16,0 2 1 0,0 6 0 15,-3 3 0-15,3 5 0 16,-3 0 1-16,3 3 0 16,-3-1 1-16,3 3-1 15,0 1 1-15,-3 1-1 16,0-1 1-16,6-1-2 16,0 0 1-16,0 3-1 15,0-5 1-15,0-1-1 16,0 1 0-16,-1-3-3 15,1-3 1-15,0 0-9 16,0 1 1-16,0-9-1 16,0-2 0-16</inkml:trace>
  <inkml:trace contextRef="#ctx0" brushRef="#br0" timeOffset="125608.2824">20397 13565 22 0,'-6'5'11'0,"0"1"-10"0,6-4 18 16,-3 4-18-16,0 4 1 16,-3 1 2-16,-3-1 0 15,0 1-5-15,0 2 1 16,0 3 3-16,0 0 1 0,1 3-1 15,2-1 0-15,-3 1-1 16,3 2 0-16,3-5-1 16,0 7 1-16,0 9-2 15,0-3 1-15,3 3-1 16,0 0 0-16,0 5 0 16,0 0 0-16,0-5 0 15,3-3 0-15,0 0-2 16,3-3 0-16,0-2-3 15,3-3 0-15,-3-2-6 16,2-6 1-16</inkml:trace>
  <inkml:trace contextRef="#ctx0" brushRef="#br0" timeOffset="126202.0991">20715 13806 17 0,'3'-3'8'0,"3"-15"-2"15,-3 13 7-15,-3-1-11 16,0 1 0-16,0 0 2 15,0 5 0-15,0 0-4 16,0 2 0-16,0 1 4 16,0 2 1-16,0 1-2 15,-3-1 1-15,0 0 0 16,0 6 0-16,-3-3-1 16,0 2 0-16,0 6 0 15,1 0 1-15,2 0-2 0,-3 2 1 16,0 1-1-16,-3 2 0 15,0 0-1-15,-3 3 0 16,-3 2-1-16,0 1 0 16,-3-6 0-16,3 0 0 15,3-2 0-15,-5-3 1 32,8 0-4-32,3-3 0 15,3-5-4-15,3-3 1 16,3-2-7-16,3-3 0 15</inkml:trace>
  <inkml:trace contextRef="#ctx0" brushRef="#br0" timeOffset="126639.6027">20543 13835 13 0,'0'0'6'0,"-3"-5"8"16,3 5-1-16,0 0-11 15,0 0 1-15,0 0 3 16,3 2 0-16,0 1-7 0,0 0 1 15,3 2 4-15,0 3 1 16,0 0-2-16,2 0 1 16,-5 2-2-16,3 1 1 15,3 2-1-15,0-5 0 16,0 3-1-16,0-3 0 16,0 2 0-16,0 1 0 15,0 2 0-15,-3 0 0 16,0 3-1-16,-3 5 1 15,0 1-1-15,0-4 1 0,3 1-3 16,0-4 1-16,0 1-5 16,0-2 0-16,0-1-6 15,2-5 0-15</inkml:trace>
  <inkml:trace contextRef="#ctx0" brushRef="#br0" timeOffset="127500.7481">20948 14026 28 0,'-9'2'14'0,"12"14"-10"0,0-13 20 16,-3 7-22-16,0-2 1 0,3 0 0 15,-3 0 1-15,0 0-5 16,0 0 0-16,0 0 4 16,0 3 0-16,0-1-2 15,0 1 1-15,0-1-1 16,-3-2 1-16,3 3-1 16,-3-3 0-16,0 0-1 15,0-3 0-15,3 0-1 16,0 1 1-16,0-4-4 15,0-2 1-15,0 0-7 16,6-8 1-16,3-2-3 16,-1-1 1-16</inkml:trace>
  <inkml:trace contextRef="#ctx0" brushRef="#br0" timeOffset="128220.0119">21227 13584 19 0,'0'0'9'0,"0"5"-6"0,0-5 12 16,-3 3-13-16,0 2 1 0,0 0 4 15,0 6 0-15,0-3-7 16,-2 0 1-16,-1 2 5 16,0 1 0-16,0 2-1 15,0 3 0-15,0 2-2 16,0 4 0-16,0-1-1 16,0 3 1-16,0-1-2 15,3 9 0-15,0-3 0 16,0 0 1-16,3-2-2 15,-3-3 1-15,3-3-1 16,0 0 0-16,0-5 0 16,0 2 0-16,3-4 0 15,-3-1 0-15,3 0 0 16,0 3 0-16,6-8 0 16,-3-3 0-16,3-7 0 15,3 2 0-15,0-8-2 0,-1-8 1 16,1 3-1-16,0-3 0 15,0 0-1-15,-3-3 1 16,0 1 0-16,0-1 0 16,-3 1 1-16,0-1 1 15,-3 1-1-15,0 4 1 16,0 1 0-16,-3-3 0 16,0 0 0-16,0 1 0 15,-3-7 0-15,0 4 0 16,0-1 1-16,-3 3 0 15,0 3-1-15,0 0 1 0,0 2-1 16,-3 3 1-16,3 3-1 16,-3 3 0-16,0-1 0 15,0 0 1-15,0 3-1 16,1 3 0-16,2 0-1 16,0-1 1-16,0 3-2 15,0 1 0-15,3 2-5 16,0 2 1-16,3 1-5 15,3-3 0-15</inkml:trace>
  <inkml:trace contextRef="#ctx0" brushRef="#br0" timeOffset="129080.4617">21498 13496 25 0,'-6'-2'12'0,"0"7"-11"0,6-5 17 15,0 0-17-15,0 0 1 16,3 5 1-16,0 1 1 0,-3-1-4 15,3 3 1-15,0 2 3 16,-3 1 0-16,3 5-1 16,0 0 1-16,0 0-1 15,0-3 0-15,0 3-1 16,0 2 0-16,3 1-1 16,-3-1 0-16,-3 3-1 15,3 3 1-15,-3-3-1 16,3 3 1-16,0 5-1 15,-3 6 1-15,-3-3-1 16,0-3 0-16,0 2 0 16,0-4 1-16,-3 2-1 15,3-5 0-15,-3 0 0 16,0-3 0-16,0-3-2 16,0-5 1-16,0-2-5 15,0-3 0-15,0-3-6 0,3 1 0 16</inkml:trace>
  <inkml:trace contextRef="#ctx0" brushRef="#br0" timeOffset="129768.8469">21623 13467 16 0,'0'16'8'0,"6"-13"2"16,-6-3 3-16,3 2-11 16,-3-2 0-16,0 0 3 0,0 0 1 15,6 0-7-15,-3-2 0 16,0-3 5-16,0 2 0 15,0 6-1-15,0-1 0 16,0 3-1-16,0 1 0 16,3-1-1-16,-3 0 1 15,3 3 0-15,-3 0 0 16,3 0 0-16,-3 5 1 16,0 6-2-16,0-3 1 15,0 0-1-15,0 0 1 0,0 2-2 16,0 3 1-16,0 6-1 15,0 2 1-15,0 0-2 16,2 0 1-16,-5 11 0 16,3-6 1-16,0 3-1 15,-3 0 0-15,0 0 1 16,-3 0 0-16,0-2 0 16,-2 2 0-16,-1-3 0 15,0-2 0-15,0-3-1 16,0-8 1-16,0-5-2 15,3 0 1-15,-3-6-3 16,0-2 0-16,3-2-3 16,0-4 0-16,0 1-7 15,3 0 0-15</inkml:trace>
  <inkml:trace contextRef="#ctx0" brushRef="#br0" timeOffset="131333.6862">13899 14973 20 0,'-3'5'10'0,"6"-8"-5"0,-3 3 10 0,0 0-14 15,0 0 1-15,0-2 2 16,0-1 1-16,0-2-6 16,0 5 1-16,3-5 2 15,3 5 1-15,3-3-1 16,0 6 1-16,0-1-3 16,3 3 1-16,3 1 0 15,5-1 0-15,-2 3-1 16,0-3 0-16,0 1 0 15,0-4 1-15,3 1-1 16,2 0 0-16,-8-1 1 16,0-2 0-16,0 5-1 15,0 1 1-15,0-1-1 0,-3 3 0 16,-3 0-2-16,-3-3 0 16,0 3-6-16,-3 0 1 15,-3 0-3-15,3-3 1 16</inkml:trace>
  <inkml:trace contextRef="#ctx0" brushRef="#br0" timeOffset="131709.5325">13804 15224 24 0,'-9'-3'12'0,"9"1"-11"16,3 2 21-16,3-3-20 15,3 3 1-15,3 0 1 16,3 0 1-16,-1 3-6 16,4-1 0-16,3 4 3 15,-3-6 1-15,9 2-2 16,5-2 0-16,1 0 0 0,0 0 0 16,-3 0-2-16,-6 3 1 15,2-3-10-15,1 3 1 16</inkml:trace>
  <inkml:trace contextRef="#ctx0" brushRef="#br0" timeOffset="132618.0503">15420 14962 24 0,'0'-2'12'0,"0"-1"-8"0,0 6 11 16,-6-1-12-16,0 3 1 16,0-2 2-16,0 0 0 15,0 2-7-15,3-2 0 16,0-1 5-16,0 1 0 16,-3 2-2-16,0 1 1 15,1 2-2-15,-1 2 1 16,-3 1-2-16,-3-1 1 15,0 4-1-15,-3 7 0 16,0 0 0-16,0 3 0 16,-3-3 0-16,0 0 0 0,-2-3 0 15,5-2 1-15,0 3-1 16,3-6 0-16,0 0 0 16,3-2 0-16,0-6-2 15,0 3 1-15,3-3-4 16,0-5 1-16,0 0-5 15,3-5 0-15,0 0-2 16,3-3 0-16</inkml:trace>
  <inkml:trace contextRef="#ctx0" brushRef="#br0" timeOffset="132961.8038">15057 14991 27 0,'-3'0'13'0,"12"-2"-10"0,-6 2 25 16,0-3-26-16,-3 3 0 15,6 0 1-15,0 0 1 16,0 0-5-16,0 0 1 16,0 3 2-16,0 2 1 15,0 3-1-15,2 2 0 16,4 1-1-16,3 2 1 15,3 1 0-15,3 7 0 16,3 0-1-16,8 3 1 16,-8-3 0-16,0 0 0 0,3-5-1 15,-3-3 1-15,0 0-3 16,-4 3 1-16,-2-3-4 16,0-2 1-16,-3 0-6 15,0 2 0-15,3 0-5 16,-6-5 1-16</inkml:trace>
  <inkml:trace contextRef="#ctx0" brushRef="#br0" timeOffset="133650.277">15777 15100 25 0,'3'0'12'0,"6"0"-9"0,-3 0 17 15,0 0-18-15,3-3 1 16,0 0 1-16,6 1 1 16,0-3-6-16,3 2 1 15,-1-2 3-15,4 2 0 16,-3 3-2-16,3-3 1 16,-3 1-1-16,-3 2 0 15,-3 2 0-15,-3 1 0 16,-1 2-1-16,-2-2 0 15,0 0-2-15,-3-1 0 16,0-2-7-16,-3 0 0 0,6 0-2 16,0 0 0-16</inkml:trace>
  <inkml:trace contextRef="#ctx0" brushRef="#br0" timeOffset="133994.0332">15962 14854 22 0,'-3'-8'11'0,"6"13"-9"15,-3-2 17-15,0 2-18 16,3 0 1-16,-3 3 3 15,3 3 0-15,-3-1-5 0,0 4 0 16,0 1 4-16,-3 4 1 16,0 5-2-16,0 0 1 15,0 5-2-15,0 3 1 16,3 2-2-16,-3-2 1 16,3-6-2-16,3 3 1 15,3 0-1-15,0-2 1 16,-3-9-5-16,0 1 1 15,0-9-8-15,-3 4 0 16</inkml:trace>
  <inkml:trace contextRef="#ctx0" brushRef="#br0" timeOffset="135372.7927">16414 14888 21 0,'3'-5'10'0,"-6"-3"-4"0,6 3 6 0,-3-1-11 16,3 4 1-16,0-6 1 16,-3 0 1-16,0-5-4 15,6 2 0-15,0 0 3 16,0-2 0-16,3 5-1 16,0-2 1-16,0 4-1 15,0 1 0-15,0 0-1 16,0 2 0-16,3 0-1 15,-1 3 1-15,1 0-1 16,0 0 0-16,0 0 0 16,0 3 1-16,0-3-1 15,0 3 0-15,-3-1 0 16,0-2 0-16,-3 6 1 16,0 2 0-16,-3 2-1 0,0 6 1 15,-3 3-1-15,-3-1 1 16,-3 3-1-16,-3 3 1 15,0 5 0-15,-3 0 0 16,0-2-1-16,0-1 1 16,0 1 0-16,0-1 0 15,0 3-1-15,3-5 1 16,-8 0-1-16,-1-3 1 16,0-2-1-16,0-4 0 15,0-1 0-15,-6-6 1 0,3-3-1 16,4 0 1-16,2-2-1 15,3-1 0-15,3-2-1 16,0 0 1-16,3 3 0 16,0-3 0-16,0 0-1 15,3 0 1-15,0 0-1 16,3-3 1-16,0 3-1 16,3-5 1-16,3-3-1 15,3 3 1-15,3-3 0 16,3 3 0-16,3 2-1 15,5 3 1-15,-5 3 0 16,0 2 0-16,-3 0 0 16,0 3 1-16,0-2 0 15,-3-1 0-15,3 0 0 16,0-2 0-16,-4-1 0 16,1 1 0-16,0 0 0 0,3-1 0 31,3 9-4-31,-3 0 1 15,0-1-8-15,0 1 0 16,-3-6-2-16,-4-5 1 16</inkml:trace>
  <inkml:trace contextRef="#ctx0" brushRef="#br0" timeOffset="137331.7646">17185 14960 19 0,'-3'-11'9'0,"9"16"-8"15,-6-5 13-15,3-5-12 16,-3 5 1-16,0 0 3 16,0 0 0-16,0-5-7 15,0 5 1-15,0 0 5 16,0 0 0-16,0 0-1 0,0 2 0 15,0 1-1-15,0 2 0 16,-3 3 0-16,-3 5 0 16,0 3-1-16,-3-2 0 15,-3 1 0-15,3 4 0 16,-5 2 0-16,-1-2 0 16,3 2-1-16,-3 0 0 15,0-3 0-15,3 4 0 16,0-4-1-16,0 1 0 15,0-9 0-15,3-2 0 16,1 3 0-16,2-3 0 0,0 0 0 16,0 0 0-16,3 2-2 15,0-2 1-15,0-3-2 16,0 1 0-16,3-6-3 16,0 0 0-16,3-8-5 15,-3 8 1-15,6-6-2 16,0-1 1-16</inkml:trace>
  <inkml:trace contextRef="#ctx0" brushRef="#br0" timeOffset="137723.0306">16968 14991 23 0,'-3'-2'11'0,"3"-1"-10"0,0 3 20 16,0 0-20-16,0 0 1 16,0 3 2-16,0 2 1 15,0 0-5-15,3 1 0 16,0-1 4-16,0 3 0 15,3 0-1-15,0 0 1 16,0 0-2-16,3 2 0 0,0 3-1 16,2 1 0-16,1 1-1 15,3 4 1-15,0 0-1 16,0 2 1-16,0 0-1 16,0-8 0-16,0 0 0 15,0 1 1-15,-1-4-6 16,-2-2 1-16,0-3-8 15,-3 1 1-15</inkml:trace>
  <inkml:trace contextRef="#ctx0" brushRef="#br0" timeOffset="139150.3491">17635 15039 22 0,'-9'8'11'0,"6"-5"-7"0,3-3 9 16,0 2-12-16,0 3 0 15,0-2 3-15,0-3 1 16,0 0-5-16,0 0 1 16,0 0 3-16,0 0 0 15,0 0 0-15,0 0 0 16,0 0-2-16,6-3 1 15,0-2-1-15,3 3 0 16,-1-4-1-16,1 6 0 0,6-5-1 16,0 2 1-16,3 1-1 15,0 2 1-15,0 2-1 16,0-2 1-16,2 3-1 16,-2-6 1-16,-3 6-1 15,0-3 0-15,-3 0 0 16,-3 3 0-16,0-3-1 15,0 2 1-15,-3-2-3 16,0-5 0-16,-3 0-4 16,-3 5 1-16,3 0-6 15,3-6 1-15</inkml:trace>
  <inkml:trace contextRef="#ctx0" brushRef="#br0" timeOffset="139509.8177">17757 14833 24 0,'0'-3'12'0,"12"11"-9"0,-6-3 18 16,-3 3-18-16,-1 5 0 0,1 6 2 16,-3 2 1-16,-3 3-7 15,1 0 0-15,2-1 4 16,-3-4 1-16,3-1-3 16,0 4 1-16,0 1-1 15,3 1 0-15,-1 0-1 16,1-3 0-16,0 0-2 15,3-2 0-15,-3-6-6 16,3-2 1-16,0-6-4 16,0-5 0-16</inkml:trace>
  <inkml:trace contextRef="#ctx0" brushRef="#br0" timeOffset="140478.7664">18170 14793 23 0,'3'-29'11'0,"15"39"-8"0,-9-15 16 0,-3 0-19 15,3-3 0-15,-3 0 1 16,3 0 0-16,0 0 0 16,0 3 0-16,0-1 1 15,3 4 0-15,0-1 0 16,-4 3 0-16,1 3-1 15,0 2 1-15,0 0-1 16,-3 3 0-16,0-2-1 16,0 4 1-16,-3 6-1 15,0 3 0-15,-3 4 0 16,0 1 1-16,0 3 0 16,-3 4 0-16,-3-2 0 15,0 1 1-15,-3-7-1 16,0-1 0-16,-3-4 0 15,1 1 1-15,-1-1-2 16,0 3 1-16,0-2-1 0,-3 2 1 16,0-2-1-16,3-1 1 15,3-2-1-15,-3 0 1 16,6-3-1-16,0-2 1 16,3-1-1-16,3-2 0 15,0 0 0-15,3 0 0 16,3-8 0-16,3 3 0 15,3-1 0-15,0-4 0 16,0-1 0-16,0 3 0 16,3 5 0-16,0-2 0 0,0-3 0 15,-1-3 0-15,-2 1 0 16,-3-1 0-16,0-2 0 16,-3-3 1-16,0-3-1 15,0 1 0-15,-3-1 0 16,-3-2 1-16,0 0-1 15,0-1 1-15,0 1-1 16,0-3 0-16,-3 6 0 16,-3-4 1-16,0-1-2 15,0 1 1-15,0-2 0 16,-3 1 1-16,0 1-2 16,0 1 1-16,-2 0 0 15,-1 0 0-15,-6-1 0 16,-3-1 0-16,3 1 0 15,3-2 0-15,-3 1 0 16,6-4 0-16,1 3 0 0,2 0 0 16,3 0-1-16,3 6 1 15,0 2 0-15,3 0 0 16,0-3-1-16,3 1 1 16,0 5-3-16,3-3 0 15,6 5-8-15,2 0 1 16,4 1-1-16,0-6 0 15</inkml:trace>
  <inkml:trace contextRef="#ctx0" brushRef="#br0" timeOffset="141307.5632">18804 14893 19 0,'-3'-8'9'0,"3"8"-5"16,0 0 14-16,0 0-16 16,3 6 0-16,-3-6 2 15,0 8 1-15,0 0-5 16,0 0 0-16,0-3 4 15,0 3 0-15,-3-3-1 16,0 3 0-16,1 0-1 0,-1 5 1 16,-6 3-2-1,0 0 1-15,0-3-1 0,-3 6 1 16,0-1-2-16,-3 6 1 16,-3 0 0-16,3 0 0 15,3-3 0-15,0 0 0 16,1-3-1-16,-1-4 0 15,3-4 0-15,0 1 1 16,0 2-1-16,-3-2 0 16,6-1-1-16,0-2 1 15,3 0-3-15,0-8 0 0,0 0-5 16,3 0 1-16,0-5-5 16,-3 2 1-16</inkml:trace>
  <inkml:trace contextRef="#ctx0" brushRef="#br0" timeOffset="141713.7696">18566 14999 24 0,'6'-2'12'0,"3"7"-8"0,-9-5 17 16,6 0-18-16,-3 0 0 15,0 0 2-15,3 5 0 16,-3 0-6-16,0 6 0 16,3-6 4-16,3 3 1 15,-3 3-1-15,0 2 0 16,0 0 0-16,0 1 0 15,0-1-1-15,3 3 1 16,2 2-1-16,-5 1 0 16,3-1-1-16,3-2 1 15,0-3-2-15,0 1 1 0,-3 1-1 16,0-1 0-16,0-1-3 16,3-5 1-16,-3-3-9 15,3 3 1-15,-6 0-4 16,-3-5 1-16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T" name="resolution" value="1" units="1/dev"/>
        </inkml:channelProperties>
      </inkml:inkSource>
      <inkml:timestamp xml:id="ts0" timeString="2015-01-26T21:33:53.79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15-01-26T21:33:55.869"/>
    </inkml:context>
  </inkml:definitions>
  <inkml:trace contextRef="#ctx0" brushRef="#br0">16456 19047 0,'0'0'0,"-9"-61"0,9 61 0,0 0 0,0 0 0,0 0 0</inkml:trace>
  <inkml:trace contextRef="#ctx1" brushRef="#br0">4672 12875 18 0,'3'0'9'0,"9"2"-5"0,-12-2 10 16,0 0-12-16,0 0 0 16,3 0 4-16,-3 0 0 0,0 0-7 15,0 0 1-15,0 0 4 16,0 0 0-16,0 0-2 16,0 0 1-16,0 0-2 15,0 0 1-15,0 0-2 16,0 3 1-16,0 2-1 15,-3 3 1-15,0 3 0 16,-3 2 0-16,0 5 0 16,-3-2 0-16,-3 3 0 15,0-1 1-15,0 1-1 16,0 2 1-16,-3 8-1 16,-3-2 0-16,1-4 0 15,-1 4 0-15,3-1-1 16,0 3 1-16,0-2-1 15,3-1 1-15,3 1-1 16,0-9 0-16,0 6 0 0,0-5 1 16,3-3-2-16,1-3 1 15,-1 0 0-15,0 0 0 16,0-5 0-16,3 3 1 16,0 2-2-16,0-5 1 15,3-3-2-15,0 1 0 16,3-4-5-16,3 1 0 15,0-8-5-15,6 7 1 16</inkml:trace>
  <inkml:trace contextRef="#ctx1" brushRef="#br0" timeOffset="541.3371">4440 12983 21 0,'-3'-5'10'0,"3"18"-3"16,0-13 12-16,0 0-17 0,0 0 1 16,0 0 1-16,0 0 1 15,0 3-5-15,0-3 0 16,0 0 4-16,0 0 0 16,0 0-1-16,0 5 0 15,3 0-1-15,0 1 1 16,2 2-2-16,1 5 1 15,0-3-1-15,0 6 0 16,0 3 0-16,3 5 0 16,0-3-1-16,0 2 1 0,3 4 0 15,0 2 0 1,3 3 0-16,0-6 0 0,5 6 0 16,-5-6 0-16,0-4 0 15,0-1 0-15,0-5-1 16,-3 0 0-16,-3-3-2 15,3-3 0-15,-6-2-2 16,0 0 1-16,0-2-5 16,3 1 1-16,-1-4-6 15,4-6 1-15</inkml:trace>
  <inkml:trace contextRef="#ctx1" brushRef="#br0" timeOffset="3817.6955">4957 12636 12 0,'-3'-7'6'0,"3"4"-1"15,0 3 6-15,0 0-10 16,0 0 1-16,0 0 1 15,0 0 1-15,0-5-4 16,3-1 0-16,-3 6 3 16,3-2 0-16,0-6-1 15,0 0 1-15,0-3-1 16,0 3 1-16,3 0-2 16,0 0 0-16,0 0-1 0,3 1 0 15,0-4 0 1,0 6 1-16,0-1-2 0,0 4 0 15,0 2 1-15,0 0 1 16,0 0-1-16,0 2 0 16,2 4 0-16,-2 2 1 15,-3 2-1-15,0-2 1 16,0 3 0-16,-3-1 0 16,-3 4-1-16,0-1 1 15,-3 3-1-15,-3 2 1 16,-3-2-1-16,0-3 0 15,-5 3 0-15,2 0 0 0,-3 0 0 16,0 0 1-16,3 0-1 16,-3-3 0-16,3 0 0 15,0 0 0-15,3 1 0 16,0-7 1-16,3 1-1 16,-2-2 0-16,2-4 0 15,3 1 0-15,0 0-1 16,3-1 1-16,0 1-1 15,0 0 0-15,3 2 0 16,0 0 1-16,0 0-1 16,0 1 1-16,0-4 0 15,2 1 1-15,-2 0 0 16,3-3 0-16,0 0-1 16,0 0 1-16,3 0-1 15,0 0 0-15,0 0 0 0,3 2 1 16,-3 1-1-16,3 0 0 15,0-1 0-15,-3-2 1 16,3 0-1-16,-3 0 1 16,2 3-1-16,-2-3 1 15,3 0-4-15,0 0 1 16,6 3-7-16,-3-3 1 16</inkml:trace>
  <inkml:trace contextRef="#ctx1" brushRef="#br0" timeOffset="4761.146">5380 12510 16 0,'-3'0'8'0,"6"-24"-1"15,-3 24 4-15,3-8-10 16,-3 8 1-16,3-6 1 16,-3 6 1-16,6 0-5 15,-3-2 1-15,3-3 3 16,0 5 1-16,0 0-2 0,0 0 1 15,3-3-1-15,0 0 1 16,0 1-2-16,3-1 1 16,-1 0-1-16,-2-2 0 15,0 0-1-15,0 5 1 16,3 0 0-16,-6 0 0 16,-3 5-1-16,0-2 1 15,-3 5-2-15,0-3 1 16,-3 3-2-16,0-3 1 15,-3 0-2-15,-3 1 1 0,3 2-1 16,0 0 1-16,0-3 0 16,-3-2 1-16,0-1 0 15,4-2 1-15,-1 0 0 16,0-2 0-16,0 2-1 16,0 5 1-16,3-3 0 15,-3 1 0-15,3 0 1 16,0-1 1-16,0 4-1 15,0-1 1-15,0 6 0 16,0-4 1-16,0 7-1 16,0-1 0-16,0-2-1 15,0 4 1-15,0-1-1 16,3 1 1-16,0-4-2 16,3 2 0-16,0-5 0 15,3-2 1-15,0-4-1 16,3 1 1-16,0-1-1 15,3-2 0-15,0 3 0 0,-1-3 1 16,1-3-1-16,3 3 1 16,0 0-1-16,-3 0 0 15,0 6 0-15,-3-1 1 16,0 0-1-16,-6 1 0 16,0-1-1-16,-3 3 1 15,0 2 1-15,-6 4 0 16,0-1 0-16,-3 3 1 15,0 0 0-15,0 0 0 16,0-6 0-16,-6 1 0 16,6-3-1-16,0 0 0 0,0-3-1 15,1 0 1-15,2 0-1 16,0-2 1-16,0 0-1 16,0-1 0-16,3-2 0 15,0 0 1-15,0-2-2 16,3-4 0-16,0 1-4 15,3 0 0-15,3 0-8 16,3-1 0-16</inkml:trace>
  <inkml:trace contextRef="#ctx1" brushRef="#br0" timeOffset="6741.3969">5746 13039 17 0,'-12'-8'8'0,"12"13"1"0,0-2 2 16,-3-3-10-16,3 0 1 16,0 8 1-16,0-8 1 15,0 2-4-15,0 1 1 0,3 0 2 16,0-1 0 0,3 1-1-16,-3-1 1 0,3-2-1 15,0-2 0-15,0 2-1 16,3-3 0-16,0 1-1 15,0-1 1-15,0 3-1 16,0 3 1-16,0-1-1 16,-3 1 0-16,3-3 0 15,0-3 0-15,-1 3 0 16,1 0 1-16,0 0-1 16,3 3 1-16,-3-3-2 15,0 2 0-15,0 1-4 16,-3 2 0-16,0 1-5 15,0 2 1-15</inkml:trace>
  <inkml:trace contextRef="#ctx1" brushRef="#br0" timeOffset="7163.6294">5708 13266 16 0,'-9'6'8'0,"0"-4"0"0,9-2 7 0,0 0-13 16,0 3 0-16,0-3 3 15,0 0 0-15,3 0-6 16,3 0 1-16,3 0 3 16,-1 0 1-16,1 0-1 15,6 2 0-15,-3 4-2 16,3-1 1-16,-3 3-1 16,0 0 1-16,0-3-2 15,0 0 1-15,0 1-1 16,3-4 1-16,-1 1-1 15,1-3 1-15,-3 0-2 16,0 0 0-16,-3 0-5 16,0 0 0-16,0 3-4 15,3-1 0-15</inkml:trace>
  <inkml:trace contextRef="#ctx1" brushRef="#br0" timeOffset="10975.8811">6717 12988 18 0,'-3'6'9'0,"3"-1"-3"0,0-5 9 16,0 3-14-16,0-1 1 0,-3 6 1 16,3-5 1-1,-3 2-4-15,-3 0 1 0,0-2 3 16,-3 2 0-16,3 3-1 16,-6 8 1-16,-3-3-1 15,-3 11 0-15,0-5-1 16,1-3 0-16,-1 2-1 15,3 3 1-15,0 0-2 16,0 1 1-16,0-1-1 16,0 0 1-16,3 0-1 15,0-5 1-15,6 0-2 16,-5-6 0-16,2-2-2 16,3 0 0-16,0-2-4 15,3-4 1-15,3-7-5 16,3 0 0-16</inkml:trace>
  <inkml:trace contextRef="#ctx1" brushRef="#br0" timeOffset="11411.6814">6464 13047 11 0,'0'-19'5'0,"-3"30"4"0,3-11 1 16,-3 0-5-1,3 0 0-15,0 0 3 16,0 0 1-16,0 0-11 15,3 2 0-15,0 4 7 16,0-1 1-16,3 3-3 16,-1 0 0-16,4 5-1 15,0 6 0-15,3-1-1 16,0-2 0-16,3 2-1 16,0 4 1-16,3 4-1 15,0-2 1-15,0-3-1 16,2 0 1-16,-2-5-1 15,-3 3 1-15,0-6-2 16,0 0 0-16,0-2-5 16,-3-1 1-16,0-2-6 0,-1 0 1 15</inkml:trace>
  <inkml:trace contextRef="#ctx1" brushRef="#br0" timeOffset="12133.7526">7101 13195 26 0,'-6'0'13'0,"6"-24"-3"0,0 24 18 0,3-5-26 16,0-1 1-16,0 1 1 15,3-6 1-15,-4 1-6 16,7 2 1-16,0 0 4 16,0-3 0-16,-3 4-2 15,0 1 1-15,0-2-1 16,0 6 0-16,0-1-2 16,0-2 1-16,-3 2-1 15,-3 3 1-15,0-3-3 16,0 3 1-16,0 0-6 15,0 0 0-15,0 0-7 16,9 0 1-16</inkml:trace>
  <inkml:trace contextRef="#ctx1" brushRef="#br0" timeOffset="13692.9539">7711 12658 13 0,'-3'-3'6'0,"3"-13"4"0,0 16-3 16,0-5-6-16,0 0 0 16,0-1 1-16,0-2 1 15,0 0-3-15,0 3 0 16,0 0 3-16,-3 2 0 16,0 6 0-16,3-3 1 15,-3 2-1-15,-3 6 1 0,-3 6-2 16,0 4 1-16,-3 1-1 15,0-1 0-15,0 6-1 16,-3 2 0-16,-2 4-1 16,2-1 1-16,3 8 0 15,0 0 0-15,3 5-1 16,3 0 1-16,-3 1 0 16,0-1 0-16,3-2-1 15,0-3 1-15,0 0-1 16,3 0 1-16,6-5-1 15,-3-3 0-15,6-8 0 16,0 3 0-16,3 2 0 16,3-5 1-16,0 1-1 15,3-7 0-15,0 1-4 16,0-5 0-16,2-3-6 0,1 0 0 16</inkml:trace>
  <inkml:trace contextRef="#ctx1" brushRef="#br0" timeOffset="14248.6932">8145 12885 21 0,'-6'-2'10'0,"9"4"-3"15,-3-2 9-15,0 0-14 16,0 0 0-16,0 3 3 16,-3 2 1-16,0 3-7 15,0 0 1-15,-2 3 4 0,-1 4 0 16,0 7-1-16,-6-1 0 15,-3 3-1-15,-3 5 0 16,0 2-1-16,-6-4 1 16,3-1-1-16,4 1 0 15,-1-1-1-15,3 1 1 16,0-3-1-16,3-3 1 16,0 0-2-16,0-3 0 15,3 1-3-15,0-6 0 0,3-5-4 16,3-3 1-1</inkml:trace>
  <inkml:trace contextRef="#ctx1" brushRef="#br0" timeOffset="14609.6684">7892 12925 22 0,'-3'-3'11'0,"3"19"-4"16,0-16 6-16,0 0-12 15,3 3 1-15,0-1 2 16,0 1 0-16,0 5-5 16,3-3 1-16,0 3 3 0,3 3 0 15,6 2-1 1,0 3 1-16,0 0-2 0,0 0 1 15,0 2-1-15,-1 1 0 16,1-1-1-16,3 1 0 16,-3-3 0-16,0-3 0 15,0 3 0-15,0 2 1 16,-3 1-1-16,-6 2 0 16,2-3-1-16,-2 1 0 15,0-3-5-15,0-3 1 16,3 3-5-16,3-11 0 0</inkml:trace>
  <inkml:trace contextRef="#ctx1" brushRef="#br0" timeOffset="16500.5937">8488 12639 12 0,'0'-16'6'0,"3"27"2"15,-3-11 3-15,0-5-9 16,0 5 0-16,3-6 1 16,0 1 1-16,0-3-5 15,-3 3 1-15,3-3 3 16,-3 3 0-16,0 5 0 16,0 0 1-16,0 5-1 15,0 0 1-15,0 3-1 16,-3 3 1-16,3 2-2 15,0 5 1-15,-3-2-1 0,0 0 0 16,0 8-1-16,3 2 1 16,0 1-2-16,0-3 1 15,0 2-1-15,3-2 1 16,-3 0-1-16,3 0 1 16,0-3-1-16,0-5 0 15,-3-1-1-15,3-4 0 16,-1-6-4-16,1-2 0 15,0-8-6-15,3-3 0 16</inkml:trace>
  <inkml:trace contextRef="#ctx1" brushRef="#br0" timeOffset="17190.689">8648 12636 23 0,'-3'6'11'0,"0"-9"-7"15,3 6 13-15,0-1-16 16,0-2 0-16,0 0 0 16,0 0 1-16,6-5-2 15,0 0 0-15,0-3 1 16,3 0 1-16,0 0-1 15,0 0 0-15,0 0-1 16,0 0 1-16,0 0-1 0,0 3 0 16,0 0 0-16,0 2 1 15,0 3-1-15,-3 3 1 16,2-1 0-16,-5 1 0 16,3 2 0-16,0 1 0 15,-3 2 0-15,0-1 1 16,-3 9-1-16,0-2 1 15,-3 1-1-15,0 1 1 16,-3 0-1-16,0 3 0 16,3 2 0-16,-8 0 1 15,-1 0-1-15,3-2 1 0,-3 2-1 16,0-3 0-16,0-4 0 16,3-4 1-16,0 1-2 15,0-6 1-15,0 0-1 16,3 1 0-16,0-4 0 15,0 1 1-15,3-3-2 16,0 0 1-16,3 0-1 16,3-5 1-16,3-1-1 15,0 1 1-15,3 0-1 16,0 0 1-16,3 2 0 16,0 3 0-16,-3 0 0 15,0 3 0-15,0 2 0 16,0 3 0-16,0-3-1 15,0 0 1-15,0 1 0 16,-1-4 0-16,1-2 0 16,0-2 0-16,0-4-3 0,3 1 1 15,0-3-7-15,-3 0 1 16,3 3-4-16,6-3 1 16</inkml:trace>
  <inkml:trace contextRef="#ctx1" brushRef="#br0" timeOffset="17715.7376">8958 12377 23 0,'-6'0'11'0,"12"3"-7"16,-6-3 17-16,0 2-18 15,0 1 0-15,3 2 2 16,0 1 0-16,3 2-6 16,0 5 0-16,0-3 4 15,0 1 1-15,0 2-2 16,0-2 0-16,0 5-1 15,3 2 1-15,-1 1-1 16,-2 10 1-16,0 3-1 0,-3-3 1 16,0 5 0-16,0 3 0 15,-3 3 0-15,3-3 0 16,-3 0-1-16,3 8 0 16,-3-5 0-16,0-3 0 15,0 0-1-15,0 2 1 16,-3-2-1-16,0 0 0 15,-3-5 0-15,3-3 1 16,-3-2-1-16,0-1 0 16,0-2 0-16,1-3 1 15,-4 0-3-15,0-5 1 16,0-2-3-16,0-4 1 0,0-2-6 16,3-5 1-16,3-3-5 15,3 0 0-15</inkml:trace>
  <inkml:trace contextRef="#ctx1" brushRef="#br0" timeOffset="19053.5596">9282 12364 21 0,'-9'3'10'0,"6"2"-4"0,3-5 11 16,0 0-16-16,0 0 1 15,0-3 2-15,0-2 0 16,0 5-4-16,3-5 0 0,3-1 2 16,0 1 1-16,0-3-1 15,3 0 0-15,3 0-2 16,-3 0 1-16,0 0-1 15,3 0 1-15,0 1 0 16,0-4 0-16,0 6-1 16,0 2 1-16,-1-2 0 15,1 2 0-15,3 3-1 16,0 0 0-16,-3 3 0 16,3-1 1-16,-6 1-1 15,0 2 0-15,-3 3 0 16,-3 3 1-16,0-1-1 15,-3 1 1-15,0 0 0 16,0 2 1-16,-3-3-1 16,0 1 0-16,0 5 0 15,-3-3 0-15,3 3 0 16,-6 2 0-16,0 4-1 0,-6-4 1 16,0 1-1-16,-3-1 1 15,-2-2-1-15,2 0 1 16,0 0-1-16,0-3 1 15,0 0-1-15,-3-2 0 16,3-1 0-16,3-2 0 16,1 0 0-16,2 0 0 15,3-2 0-15,0-4 0 16,3 1-1-16,6-3 1 16,0 0-1-16,3-5 0 0,3 2 0 15,3 0 1-15,0-2 0 16,0 2 0-16,3 3-1 15,-1 0 1-15,1-2 0 16,0 4 1-16,0 1-1 16,-3 2 0-16,3 1 0 15,-3 1 0-15,0 4 0 16,-3 2 0-16,0-2 0 16,3-1 0-16,0 1 0 15,-3-8 0-15,0 2 0 16,-1-2 0-16,1-1 0 15,3 1 1-15,0-3-2 16,-3 0 1-16,0 0-4 16,3 0 0-16,0-5-7 15,0 2 0-15,0 3-1 16,-3-5 1-16</inkml:trace>
  <inkml:trace contextRef="#ctx1" brushRef="#br0" timeOffset="20463.7474">9717 12861 20 0,'-3'6'10'0,"-3"-6"-7"16,6 0 16-16,0 0-18 16,0 0 1-16,0 0 2 15,0-6 1-15,3 1-5 0,-3 0 0 16,0 5 4-16,0 0 1 15,3-3-2-15,0 3 0 16,3 3-1-16,0-1 1 16,3 1-2-16,-3 0 1 15,3-1-1-15,0 1 0 16,0 0-1-16,2-3 1 16,4-3-1-16,0 0 1 31,9 3-1-31,0 0 0 15,-3 0 0-15,-3 0 1 0,-4 0-1 16,1 0 0-16,-3 0 0 16,0 0 0-16,0 0-2 15,-3 0 1-15,-3 0-4 16,-3 0 0-16,-3 0-6 16,0 0 0-16,6 3 0 15,0-3 0-15</inkml:trace>
  <inkml:trace contextRef="#ctx1" brushRef="#br0" timeOffset="20898.9238">9649 13126 21 0,'-6'13'10'0,"9"-13"-7"0,-3 0 19 16,0 0-19-16,0-5 1 16,0 5 1-16,3-5 1 15,0 5-7-15,-3 0 0 16,5 0 5-16,-2 2 0 15,3 1-2-15,0 0 0 0,0 2-1 16,0-3 1-16,3-2-1 16,-3 0 0-16,3 0-1 15,0 0 1-15,3 3 0 16,3 0 0-16,0-3-1 16,3 5 1-16,-1-2-1 15,1-1 1-15,0-2-2 16,0 3 1-16,-3 0-4 15,3-3 0-15,-3-3-8 16,-4 0 1-16,-2 6-1 16,0-3 1-16</inkml:trace>
  <inkml:trace contextRef="#ctx1" brushRef="#br0" timeOffset="33135.7175">10619 12928 20 0,'-3'0'10'0,"3"-11"-5"16,0 11 10-16,3-3-14 15,0-5 1-15,-3 8 1 16,3-5 0-16,0 0-3 15,-3 5 0-15,0 0 2 0,3-3 1 16,-3 3-1-16,0 0 0 16,3-3 0-16,0 1 0 15,0-1-1-15,-3 3 1 16,0 0 0-16,-3 0 0 16,0 3 0-16,0-3 0 15,-3 2 0-15,-3 9 1 16,0 2-1-16,0 6 0 15,-3 5 0-15,-6-1 1 16,3 1-1-16,1 0 0 16,2 8-1-16,0-8 1 0,3-1-1 15,0-4 0-15,0-1-1 16,3 1 0-16,-3 0-1 16,3-1 1-16,0-2-2 15,0 0 0-15,0-6-4 16,0 1 1-16,3-6-6 15,0-2 0-15,0-3-2 16,3 0 0-16</inkml:trace>
  <inkml:trace contextRef="#ctx1" brushRef="#br0" timeOffset="33525.049">10351 12912 13 0,'0'0'6'0,"3"5"5"0,-3-5 6 16,3 3-15-16,-3-3 1 16,3-3 3-16,3 6 0 15,0-1-7-15,0 1 1 16,0-3 5-16,-3 5 0 15,6 3-1-15,0-3 0 16,-3 3-2-16,5 3 1 16,-2 2-1-16,0 3 1 0,0 0-1 15,0 5 1-15,0 6-1 16,0-9 0-16,0 1-1 16,0-1 1-16,0-2-1 15,0-5 0-15,3 2-1 16,0 3 1-16,-1 2-3 15,1 1 0-15,0-3-6 16,0-1 1-16,0-1-6 16,0-4 0-16</inkml:trace>
  <inkml:trace contextRef="#ctx1" brushRef="#br0" timeOffset="39094.5225">11196 12470 12 0,'0'-8'6'0,"0"8"1"16,0 0 6-16,0-3-12 16,0 3 0-16,0 0 1 15,0 0 1-15,0 0-4 16,0 0 1-16,0 0 2 16,-3 8 1-16,0-3-1 15,0 1 0-15,0 2 1 16,0 2 0-16,-2 4 0 15,-1-4 1-15,0 1-2 0,3 2 1 16,0-3-1-16,0 4 1 16,0-1-2-16,0-2 1 15,-3-1-2-15,3 3 1 16,0-2-1-16,0-3 1 16,0 0-1-16,0 5 1 15,0-2-1-15,0-1 0 16,0-2 0-16,0 0 1 15,0 3-1-15,0-1 1 16,0 3-1-16,0 1 1 0,0 2-1 16,0 2 1-16,0 3-1 15,0-2 1-15,0-1-1 16,3-7 1-16,-3 2-1 16,3 6 1-16,-3-1-1 15,3 1 1-15,0-1-1 16,0 1 0-16,0-1 0 15,0 1 1-15,0-1-1 16,0 1 0-16,0 5 0 16,0-6 0-16,0 3 0 15,3 0 1-15,0-5-1 16,0 0 0-16,0 0 0 16,0 3 0-16,0-4 0 15,3 1 0-15,0 0 0 16,0 0 1-16,0 0-1 15,-3-3 0-15,0 0 0 0,3 1 1 16,-3 2-1 0,0-3 0-16,0-3 0 0,3 1 0 15,0-3 0-15,0-8 0 16,0 3-1-16,0 2 0 16,5 0-4-16,-2 3 0 15,0-3-7-15,3 1 1 16</inkml:trace>
  <inkml:trace contextRef="#ctx1" brushRef="#br0" timeOffset="40146.3355">11821 12846 14 0,'3'5'7'0,"0"0"4"0,-3-5 0 16,0 0-9-16,0 0 0 15,0 0 1-15,0 0 1 16,0 0-5-16,0 0 0 15,0 0 3-15,0 3 0 16,0-1-1-16,0 1 1 16,0 0-1-16,-3-1 1 15,3 1-1-15,0 0 1 0,-3-1 0 16,3 1 1-16,0-3-1 16,0 3 0-16,-3-1 0 15,0 3 0-15,0 3 0 16,-2 6 0-16,-1-4-1 31,-3 3 1-31,0 6-1 0,-3-3 0 0,-3 2 0 16,-3 1 0-16,0-1-1 15,3-2 1-15,0 5-1 16,4-2 0-16,-1-3 0 16,0-3 1-16,0-2-2 15,3 2 1-15,0 0-1 16,0-5 0-16,3-3-2 15,0-2 0-15,3 2-4 16,0 1 1-16,0-4-5 16,3 1 0-16</inkml:trace>
  <inkml:trace contextRef="#ctx1" brushRef="#br0" timeOffset="40566.6005">11574 12846 19 0,'-3'-3'9'0,"3"0"-2"0,0 3 11 0,0 0-15 16,0 3 0-16,3 0 2 15,0 4 1-15,3 1-7 16,0 0 1-16,0-2 4 16,0-4 0-16,0 6-1 15,3 5 1-15,3 1-2 16,3 4 1-16,0 3-2 16,0 3 0-16,2-3 0 15,1 6 0-15,0 2 0 16,-3-5 0-16,0 0-1 15,-3-9 0-15,0 4 0 16,0-3 1-16,-3 0-3 16,2 0 1-16,-8-3-4 0,3-3 0 15,3-2-6-15,-3-2 0 16,3-1-1-16,6-2 0 16</inkml:trace>
  <inkml:trace contextRef="#ctx1" brushRef="#br0" timeOffset="41497.3861">12167 12586 24 0,'-3'-13'12'0,"12"8"-12"0,-9 5 22 15,0 0-19-15,3-3 0 16,-3 3 2-16,0 0 0 16,0-5-6-16,0 5 0 15,0 0 4-15,0 2 1 16,0 4-1-16,-9-1 1 0,0 6-1 16,-3-1 1-16,0 3-1 15,0 6 1-15,0-1-1 16,0-2 0-16,3-5-1 15,-3 2 0-15,3 0-1 16,1 3 0-16,-1 0-1 16,3 0 1-16,0 0-1 15,0 0 0-15,3 2 0 16,0-2 0-16,3-3 0 16,0 1 0-16,0-6-1 15,3-1 1-15,0-1 0 16,0 2 0-16,3 0 0 15,0-3 0-15,3-2 0 16,-1-1 0-16,1-2-1 16,0 0 1-16,3 0-1 15,-3 3 1-15,3-3-2 16,0 0 1-16,-3-3-2 0,0-2 1 16,-3 0 0-16,0-3 0 15,-3-3 0-15,0 1 1 16,-3-4-1-16,0 1 1 31,-3-3 1-31,-3 0 0 16,0 8 0-16,0 0 0 15,0 6 0-15,0 4 0 16,0 4 0-16,0-1 0 16,0 3-1-16,0 3 1 15,0-6-3-15,3 3 0 0,0-3-7 16,3-5 0-16,3 5-1 15,3-2 0-15</inkml:trace>
  <inkml:trace contextRef="#ctx1" brushRef="#br0" timeOffset="43388.9843">12363 12454 19 0,'-6'-5'9'0,"6"10"-5"0,0-10 14 15,0 5-16-15,0-3 0 16,0-5 2-16,0 8 1 16,0-5-6-16,0 5 1 15,0 0 3-15,0 0 1 16,0 0-1-16,0 5 0 15,3-2-1-15,0 7 0 0,0-4 0 16,0 2 1-16,0 5-1 16,0-5 0-16,0 5 0 15,0-2 0-15,0 2-1 16,0 0 1-16,3 3-1 16,0-3 0-16,0 0-1 15,0 1 1-15,-3 9-1 16,3-2 0-16,-3-7 0 15,0 2 0-15,0 2 0 16,0 1 1-16,0 4-1 16,0 1 1-16,-3 5 0 15,0-5 1-15,0 8-1 16,0 2 1-16,0-2-1 16,0 2 0-16,-3-2 0 15,0 0 0-15,0 5-1 16,0-3 1-16,-3-7-1 0,0 2 0 15,0 0 0-15,0-2 1 16,3-1-1-16,0-2 0 16,0-3 0-16,0 0 0 15,0-2 0-15,0-3 1 16,0-9-1-16,0 1 0 16,0-2 0-16,0-1 0 15,0 0-2-15,3-2 1 16,3 5-5-16,0-5 1 15,0-3-7-15,3 0 0 16,6-3-2-16,0-2 0 0</inkml:trace>
  <inkml:trace contextRef="#ctx1" brushRef="#br0" timeOffset="45175.2457">12783 12218 19 0,'0'-5'9'0,"0"-13"-7"16,0 12 14-16,0 1-14 15,0 0 0-15,3-1 4 16,-3 6 1-16,0-5-7 15,0 8 0-15,0-3 5 16,0 5 1-16,-3 3-2 0,3 3 1 16,-3-1-2-16,0-2 1 15,-3 3-1-15,3 5 0 16,-3 2-1-16,3 1 1 16,0 4-1-16,0-1 0 15,0-4-1-15,0-5 1 16,0 1-2-16,3-1 1 15,0 5-1-15,3-4 0 16,3-1 0-16,-6-3 0 16,3 1 0-16,-3 2 1 0,3-2-1 15,0-3 0-15,0-6 0 16,0 4 1-16,3-1-1 16,-3-2 0-16,3 2 0 15,0-2 0-15,0-3 0 16,0 2 1-16,0-4-1 15,3 2 0-15,0 0 0 16,-1 0 1-16,1-6-1 16,0 4 0-16,0-4 0 15,0 4 0-15,0-6 0 16,0 0 0-16,3 3 0 16,-3-3 0-16,0 2-1 15,0 4 1-15,0 4-2 16,-3-2 0-16,0 0-1 15,2 6 1-15,-5-1-2 0,0 0 1 16,0 0-2 0,0 1 0-16,0-1-5 0,0 0 0 15,3 1-1-15,-3-1 0 16</inkml:trace>
  <inkml:trace contextRef="#ctx1" brushRef="#br0" timeOffset="45671.3948">12923 12285 11 0,'-3'-6'5'0,"3"-4"5"16,0 10 2-16,0-6-10 16,0 1 1-16,0 5 1 15,0 0 1-15,0 0-5 16,0 0 1-16,0 0 4 16,0 0 1-16,0 3-1 15,0 2 0-15,-3 3 0 16,0 3 0-16,0 4-2 15,0 1 0-15,0 3 0 16,0-6 0-16,0 8 0 16,0 0 1-16,0 3-2 0,0 0 1 15,0 3-1-15,0 2 0 16,0-3-1-16,0 3 0 16,0 0-1-16,0 0 1 15,0-7-1-15,0-1 0 16,0-3 0-16,0 1 1 15,0-3-3-15,0-3 1 16,0-3-5-16,3-2 1 16,0-8-9-16,6-2 1 15,3-4-1-15,0 4 0 0</inkml:trace>
  <inkml:trace contextRef="#ctx1" brushRef="#br0" timeOffset="53567.468">13173 12726 24 0,'-6'0'12'0,"6"-10"-8"0,0 10 12 16,0 0-16-16,0 0 0 15,3 3 1-15,-3-3 1 16,0 0-1-16,0 0 0 16,0 0 1-16,3 0 1 0,-3 0 0 15,0 0 0-15,6 0-1 16,0 0 1-16,0 2-2 15,3 1 0-15,-1-3 0 16,1 0 0-16,-3 0-1 16,0 0 0-16,0-3 0 15,0 3 1-15,3 0-1 16,0 0 0-16,3-2 0 16,0 2 0-16,0 0 0 15,3 0 1-15,-3 0-1 16,2 0 0-16,-5 0 0 15,3 0 0-15,0 0 0 16,-3 0 1-16,0 0-2 16,0 0 0-16,-3 0-3 15,0 0 1-15,-3 2-5 16,-3 1 1-16,0 2-3 16,-3 6 0-16</inkml:trace>
  <inkml:trace contextRef="#ctx1" brushRef="#br0" timeOffset="53913.6969">13176 12893 18 0,'-12'0'9'0,"18"-8"-4"0,-3 11 13 0,-3-3-16 15,3 2 1-15,0-2 2 16,0 3 0-16,0 2-6 16,0-2 1-16,3 0 4 15,0-1 1-15,2-2-2 16,1 0 1-16,-3 3-2 16,3 2 1-16,0-5-2 15,-3 8 1-15,3-5-2 16,0 0 1-16,0-1-1 15,3-2 1-15,-3-2-3 16,3-1 0-16,0 6-7 16,0 2 0-16,2 3-2 15,1 2 0-15</inkml:trace>
  <inkml:trace contextRef="#ctx1" brushRef="#br0" timeOffset="55610.2155">14179 12724 11 0,'-3'2'5'15,"3"-9"2"-15,0 7 3 0,0 0-8 16,0 0 0-16,0 0 1 16,0 0 1-16,0 0-4 15,0 0 0-15,0 0 4 16,0 0 1-16,0 0-2 15,0 0 1-15,0-6-1 16,0 6 1-16,0 0-1 16,0 3 0-16,0-3-1 15,0 3 1-15,0-1 0 16,0 1 0-16,-6 2 0 16,0 6 1-16,-3 2 0 15,-3 5 0-15,0 6-1 16,-3 0 1-16,0 0-2 15,-2 2 0-15,-1 3-1 0,0-2 0 16,0-1-1-16,3 1 0 16,3-6 0-16,3 3 1 15,0-6-2-15,3 1 0 16,0-9-3-16,3-2 0 16,1 0-4-16,2-2 1 15,0-6-5-15,0 0 1 16,0-6-2-16,0 6 0 15</inkml:trace>
  <inkml:trace contextRef="#ctx1" brushRef="#br0" timeOffset="56000.1285">13893 12713 23 0,'-15'3'11'0,"6"2"-5"15,9-5 20-15,0 0-24 16,0 0 0-16,0 5 2 16,0 1 0-16,3 2-5 15,3 0 1-15,0 0 3 16,0 5 1-16,3 3-1 16,0 5 0-16,3-5-1 15,0 0 0-15,3 5 0 16,0 3 0-16,5-3-1 15,-2 0 1-15,0 0-1 16,-3 0 0-16,0-2-1 0,0-1 1 16,-3 3-1-16,0 3 1 15,-1-5-1-15,-2-3 1 16,-3 0-1-16,3-6 0 16,0 1-4-16,-3 2 1 15,-3-3-6-15,0-2 0 16,3-2-5-16,3 2 1 31</inkml:trace>
  <inkml:trace contextRef="#ctx1" brushRef="#br0" timeOffset="58252.452">14676 12396 13 0,'-3'5'6'0,"3"0"2"0,0-5 7 0,0 3-13 15,0 0 1-15,-3-3 2 16,0 2 0-16,3-2-6 15,-3 6 1-15,0 4 4 16,0-2 0-16,0 0-1 16,0 3 0-16,0-1 0 15,0-2 0-15,3 0-1 16,-3 5 1-16,-3 1-1 16,-3 4 1-16,0 3-1 15,-3 3 0-15,4 2-1 16,-4-2 1-16,0-3-1 15,3 1 0-15,0 1-1 16,0 7 0-16,3 1 0 16,-3-4 0-16,3 7 0 15,3 1 0-15,0-1 0 16,3 0 0-16,3 1 0 16,3-4 0-16,3 1-1 0,3 3 0 15,0-4-2-15,3-7 0 16,-3-3-4-16,0-2 0 15,2-9-5-15,4 1 0 16</inkml:trace>
  <inkml:trace contextRef="#ctx1" brushRef="#br0" timeOffset="58823.8528">15173 12671 17 0,'-3'5'8'0,"0"6"3"0,3-9 7 15,-3 4-14-15,0-1 0 16,-3 6 3-16,0 2 0 16,0 5-9-16,0 1 1 15,0 2 6-15,0 3 0 16,3-8-2-16,-3 2 0 16,1 9-1-16,-4 2 1 15,-3 0-1-15,0 0 0 0,0 0-1 16,-3 6 0-1,0-4 0-15,-3-2 0 0,3-5-1 32,0-3 1-32,4-2-2 0,-1-3 0 0,0-3-2 15,3-2 0-15,3-4-4 16,0-4 0-16,3-3-6 16,3 0 0-16</inkml:trace>
  <inkml:trace contextRef="#ctx1" brushRef="#br0" timeOffset="59229.5322">14974 12716 23 0,'-6'3'11'0,"9"-6"-4"0,-3 3 13 16,0 0-18-16,3 3 0 16,0 2 1-16,3 0 1 15,-1 3-5-15,1 0 1 32,6 11 3-32,0-4 1 15,0 7-1-15,3-4 0 0,-3-2-1 16,-3 0 0-16,0 0-1 15,0 2 1-15,3 1-2 16,-3 2 1-16,2 3-1 16,1-3 1-16,-3-3-1 15,0-2 0-15,0 0-1 16,0 5 1-16,0-2-3 16,0-3 1-16,-3 2-5 15,3-5 0-15,-3-5-5 16,6 0 1-16</inkml:trace>
  <inkml:trace contextRef="#ctx1" brushRef="#br0" timeOffset="60188.5211">15361 12552 17 0,'3'-5'8'0,"-1"-11"-5"0,4 8 8 15,-3 2-9-15,0 1 1 0,0-5 2 16,0 2 0-16,0 0-5 16,0 2 1-16,-3 6 4 15,0-5 0-15,3 2-1 16,-3 3 0-16,3-2-1 16,3 2 0-16,-3-3-2 15,3-2 0-15,0 0-1 16,0 2 1-16,0 6-1 15,0-1 0-15,-3 1 0 16,3 2 1-16,-3 3-1 16,3 0 0-16,-3-3 0 15,3 9 0-15,-3-1 0 16,0 5 0-16,-3 1 0 16,0-3 0-16,-3-3 0 15,0-2 0-15,0 4 0 0,-3 1 0 16,0 0 0-1,0 0 0-15,-3-5 0 0,0-3 1 16,0-1-1-16,3-1 1 16,0 2-1-16,0-6 1 15,0 4 0-15,3-1 0 16,0-2-1-16,0-3 1 16,3 0-1-16,0 0 1 15,0-6-1-15,3 1 0 16,-3 5 0-16,6-3 0 15,3 6 0-15,0-3 0 0,0 3 0 16,-3-3 0-16,3 0-1 16,0 0 1-16,-3 0-1 15,3 0 1-15,0-3-1 16,-3 6 0-16,0-1 0 16,0 1 1-16,-3 2 0 15,3-2 0-15,-4 0 0 16,1 2 0-16,-3 0 0 15,3 3 0-15,-3 0 0 16,0 0 0-16,0 3 0 16,-3-4 0-16,3 4 0 15,-3 2 0-15,1-2 1 16,-1-1 0-16,0-2 0 16,-3 3 0-16,-3-3 1 15,0 0 0-15,0-3 0 0,0-2 0 16,-3-1 0-16,3-2 0 15,0 0-1-15,0-2 0 16,0-1 0-16,3 3 0 16,0 0-3-16,3 0 1 15,0 3-6-15,3-3 1 16,0 0-7-16,12-3 0 16</inkml:trace>
  <inkml:trace contextRef="#ctx1" brushRef="#br0" timeOffset="61540.2705">15637 12258 18 0,'-3'0'9'0,"-3"-2"-2"15,6 2 5-15,0 0-10 16,0 0 1-16,0 0 2 16,0-3 0-16,0 3-5 15,0 0 0-15,0 3 4 16,0 2 1-16,3 3-1 15,0 5 0-15,3 5-2 16,3 1 1-16,3-3-2 0,-3 2 1 16,0 4-2-16,3 4 1 15,-3 0-1 1,0 4 1-16,0 1 0 0,0 4 0 16,-3 2 0-16,0-5 1 15,0-1-1-15,-3 4 1 16,-1-1 0-16,1 3 0 15,-3-2-1-15,0-4 1 16,0-2-1-16,0 3 0 16,-3 0 0-16,1 0 0 0,-1-3-1 15,0 0 1-15,-3 0-1 16,0 0 1-16,-3 0-1 16,0-2 0-16,0-6 0 15,0-3 1-15,0 1-1 16,0-3 0-16,0 0-2 15,3-3 1-15,-3-3-3 16,3-2 0-16,3 0-5 16,0-2 1-16,3-4-6 15,6 1 0-15</inkml:trace>
  <inkml:trace contextRef="#ctx1" brushRef="#br0" timeOffset="62906.5199">16021 12211 20 0,'-6'-8'10'0,"3"0"-4"0,3 8 10 16,0 0-14-16,0 0 0 15,0 0 1-15,0 0 1 31,3-8-4-31,0 2 1 16,0-2 2-16,0 1 1 16,0-4-1-16,0 3 0 15,0 3-1-15,0-3 0 0,0 2-1 16,3 4 0-16,0-3-1 16,0-1 1-16,0 1-1 15,0 2 0-15,0-2 0 16,6 2 0-16,-3 1 0 15,0-1 0-15,0 6 0 16,-3-1 1-16,0 1-1 16,-4 0 1-16,1 2-1 15,0 3 1-15,0 0-1 16,-3 0 0-16,0 2 0 16,-3 6 1-16,-3 0-1 15,1 0 1-15,-1-5 0 16,-3 4 0-16,0 4 1 15,0 0 0-15,0 2 0 16,-3 2 1-16,3-1-1 16,0-4 1-16,0 6-1 15,0 0 0-15,0-3-1 0,0 5 0 16,3-4-1-16,0-1 0 16,-2-3 0-16,2-2 0 15,3-3 0-15,0-2 0 16,0 5-1-16,3-6 1 15,0 6 0-15,3-2 0 16,0-7 0-16,3 4 0 16,0-3-1-16,-1 3 1 15,1-6 0-15,0 3 0 0,0-11 0 16,0 0 0-16,0 1 0 16,0-1 0-16,0-2-1 15,0 0 1-15,0-1 0 16,0-2 0-16,-3 0-1 15,0-2 1-15,-3 2 0 16,0-5 0-16,-3-3 0 16,0 0 0-16,0 3 0 15,0 0 0-15,-3-3 0 16,3 0 0-16,0 3 0 16,0-1 0-16,-3-2 0 15,0 1 1-15,0 1-1 16,0-2 0-16,-3 3 1 15,3 0 0-15,1 2-1 16,-1 1 1-16,3-1 0 16,0 1 0-16,0-1 0 15,0 0 0-15,3 4-1 16,0-4 1-16,0 0-1 0,0 1 0 16,3-1 0-16,0 3 0 15,0-2 0-15,0 4 0 16,0-4 0-16,5 5 0 15,-5 5-4-15,0 5 0 16,0 0-9-16,3 0 0 16,6 1-1-16,3 7 0 15</inkml:trace>
  <inkml:trace contextRef="#ctx1" brushRef="#br0" timeOffset="70788.5765">16265 12832 14 0,'-3'6'7'0,"3"-6"2"16,0 0 5-16,0 0-11 16,0 2 1-16,0 1 1 15,0-3 1-15,0 0-8 16,0 0 1-16,0 0 5 0,0-3 0 16,0 1-2-1,0 2 1-15,0 0-2 0,0 0 1 16,0 0-1-16,0 0 1 15,0 0-1-15,0 0 1 16,3-6-1-16,-3 6 1 16,3-5 0-16,-3 5 0 15,3-3-1-15,0 1 1 16,3-1-1-16,0 0 0 16,0 1 0-16,3-1 0 15,3 3-1-15,3 0 0 16,-3 0 0-16,0 0 0 0,3 0 0 15,-3 3 0-15,-1-1-1 16,1 1 1-16,0 2 0 16,3 1 1-16,-3-4-1 15,0 1 0-15,-3-3 0 16,-3 0 0-16,3-3 0 16,-3 1 0-16,0-1 0 15,0 0 0-15,0 3-1 16,3 0 0-16,-7 3-2 15,1 2 1-15,0 1-3 16,0-1 0-16,0 0-5 16,-3 0 1-16,3-2-2 15,6 0 0-15</inkml:trace>
  <inkml:trace contextRef="#ctx1" brushRef="#br0" timeOffset="71239.1462">16390 13004 12 0,'-14'6'6'0,"5"-1"1"0,9-5 7 0,0 0-12 31,0 3 1-31,0-3 2 0,0 0 1 0,6 0-6 16,-3-6 0-16,0 6 5 15,2 0 0-15,1 0-1 16,3 3 1-16,-3 0-2 15,3-1 1-15,-3 1-2 16,3-1 1-16,0 1-2 16,0 2 1-16,0-5-1 15,0 3 0-15,0 0-1 16,0 5 0-16,0-3 0 16,0 0 1-16,2 3-4 15,-2 3 0-15,0-3-6 0,0-3 1 16,3 8-4-16,0 3 1 15</inkml:trace>
  <inkml:trace contextRef="#ctx1" brushRef="#br0" timeOffset="72530.7686">17179 12830 13 0,'0'-3'6'0,"0"-8"2"16,0 11 5-16,0-5-11 15,0 0 1-15,0 0 1 16,0-1 1-16,0 6-5 15,0-5 0-15,0 5 4 16,-3 0 0-16,3 0-1 16,-3 5 1-16,0-5-1 15,0 3 0-15,0 0-1 16,0 2 0-16,0 0 0 16,0 3 1-16,-3 0-2 15,3 5 1-15,-8 0 0 16,2-5 0-16,0 6 0 15,0 1 0-15,-3 7-1 16,3-4 1-16,0-2-1 0,-3 3 0 16,0-1-1-16,0 1 1 15,0-1-1-15,-2 9 0 16,2-9 1-16,3 3 0 16,-3 3-2-16,3-5 0 15,0-6 0-15,0 0 0 16,3-2-2-16,3-6 1 15,0-2-4-15,3-1 1 16,0-7-3-16,0 5 1 0,0 0-4 16,3-5 0-1</inkml:trace>
  <inkml:trace contextRef="#ctx1" brushRef="#br0" timeOffset="73010.4533">16890 12864 18 0,'-8'-8'9'0,"-1"3"-4"16,9 5 10-16,0 0-13 0,-3 0 0 16,3 0 1-16,0 2 1 15,0 4-4-15,0-1 0 16,0 0 4-16,0 1 0 16,3-4-1-16,-3-2 0 15,6 3 0-15,0 0 1 16,2 4-2-16,4 4 0 15,0 2-1-15,0 1 0 16,0 1-1-16,0 1 1 16,0 3-1-16,0 2 0 15,0 3 0-15,0 5 1 0,0-8-1 16,-1 3 0-16,1-3 0 16,3-2 0-16,0-4 0 15,0-1 1-15,0-4-3 16,0 1 1-16,-3-3-4 15,-3 0 1-15,0 0-7 16,-1 0 0-16</inkml:trace>
  <inkml:trace contextRef="#ctx1" brushRef="#br0" timeOffset="74379.2503">17453 12973 20 0,'-6'7'10'0,"3"-14"-2"15,3 7 10-15,0 0-16 16,0 0 1-16,0-6 1 15,0 1 1-15,3 0-6 16,0-1 1-16,0-2 3 16,-3 8 1-16,0 0-2 15,0 0 1-15,3-5-1 0,-3 5 0 16,0 0-1-16,0 0 0 16,0 0-1-16,3 3 1 15,0-1-2-15,-3 1 1 16,3 0-8-16,0 2 0 15,3-5-4-15,3 0 1 16</inkml:trace>
  <inkml:trace contextRef="#ctx1" brushRef="#br0" timeOffset="75187.2765">17929 12824 13 0,'-3'-2'6'0,"3"4"0"0,0-2 4 0,0 0-9 15,0 0 0-15,0 0 2 16,0 0 0-16,3-5-3 16,-3 5 0-16,3-5 4 15,-3-1 0-15,3-1 0 16,-3 1 0-16,0 1 0 16,0 2 0-16,0 1-1 15,0-1 0-15,0 0-1 16,0 1 0-16,0-1-1 15,-3 3 1-15,3 0 0 16,-3 5 0-16,0 3 0 16,0 8 0-16,-3-3 0 15,0 3 0-15,3 5 0 0,-5 3 1 16,-1 0-2 0,-3 5 1-16,0 0-1 0,-6 3 1 15,3 0-1-15,-3 2 0 16,3-7-1-16,-3-1 0 15,1-2-2-15,5 0 1 16,0-3-2-16,3 0 1 16,3-2-4-16,3-4 1 15,0-4-5-15,6-6 0 16,3-7-2-16,3-4 0 16</inkml:trace>
  <inkml:trace contextRef="#ctx1" brushRef="#br0" timeOffset="75608.0217">17780 12808 20 0,'3'0'10'0,"-8"6"-8"15,5-4 16-15,0 4-16 16,0-1 0-16,0 3 2 16,0 0 1-16,0 0-6 15,0-3 1-15,0 0 3 16,0 1 1-16,0-1-1 16,2-2 1-16,1-1-2 0,3 4 1 15,0-1-2-15,0 0 1 16,0 6-1-16,3 2 1 15,-3 3-2-15,3 0 1 16,0 2-1-16,0 1 1 16,0-1-1-16,0-2 1 15,0 11-1-15,-3-6 0 16,3-3-1-16,0 3 1 16,-1-5-3-16,1 0 1 0,0-5-5 15,0-3 0-15,0 0-4 16,3-3 0-16</inkml:trace>
  <inkml:trace contextRef="#ctx1" brushRef="#br0" timeOffset="76900.3469">18126 12584 17 0,'-6'0'8'0,"0"-19"-2"15,6 19 8-15,0-5-13 16,0 5 1-16,0-6 1 16,0-1 0-16,0 7-4 15,3-11 1-15,0 6 2 16,0-1 0-16,0 1-1 16,-3 5 1-16,0 0-1 0,0 0 0 15,3 3 0-15,-3-3 1 16,6 0-1-16,-3 0 0 15,3 0 0-15,0 0 0 16,0 0-1-16,2 0 1 16,4 0-1-16,-3 0 1 15,3 0-1-15,-3 0 0 16,-3 2 0-16,0 1 1 16,0 2-1-16,-3 1 1 15,0 2 0-15,3-1 0 16,-6 1-1-16,0 0 1 0,-3 3 0 15,-3 2 0-15,3 3 0 16,-9-3 0-16,0 6 0 16,0-1 1-16,3-4 0 15,0-4 0-15,0 3 0 16,-2 3 0-16,2 0-1 16,-3 3 1-16,3-3-1 15,0 2 0-15,0 1-1 16,0-4 1-16,0-1-1 15,3-1 1-15,0-5-1 16,0-3 0-16,3 3 0 16,3-3 0-16,0-2 0 15,3 0 0-15,0 2 0 16,3 3 0-16,0-3-1 16,0-2 1-16,0-1 0 15,0 4 0-15,3-4-1 0,0-2 1 16,0 3-1-16,-3-3 0 15,0-3 0-15,3 1 0 16,-3-4 0-16,0 4 0 16,-1-4 0-16,-2 1 1 15,0-3 0-15,-3 0 0 16,0-2 0-16,0 2 1 16,-3-3-1-16,0 3 1 15,0 0-1-15,1 0 0 16,-1 0 0-16,0 1 0 15,-3-7 0-15,-3 4 0 0,0-1 0 16,0 1 1-16,0 2-1 16,-3 2 1-16,0-2-1 15,3-2 1-15,0-1 0 16,0 6 0-16,3-3-1 16,0 0 1-16,0 0-1 15,0 5 1-15,4-2-1 16,-1 3 1-16,0-4-4 15,3 1 1-15,3-3-6 16,5-3 0-16,4-2-5 16,-3 8 1-16</inkml:trace>
  <inkml:trace contextRef="#ctx1" brushRef="#br0" timeOffset="78759.6761">18706 12449 11 0,'-6'0'5'0,"3"-8"2"15,3 8 6-15,0 0-12 16,-3 0 1-16,0-3 1 15,0 3 1-15,0-3-4 16,0 1 0-16,-3 2 3 16,0 2 1-16,1-2-1 15,-1 3 1-15,0 0-1 16,0-1 0-16,0 4-1 16,3-1 1-16,-3 0-1 15,3 1 1-15,-3 1-2 16,-3 4 1-16,3 2-1 15,0 1 1-15,0-4-2 0,-3 3 1 16,0 6-1 0,0 2 1-16,0-2-1 0,-3 4 0 15,1-2 0-15,-1-2 0 16,0 2 0-16,0 3 1 16,0 2-1-16,3 1 0 15,0-1 0-15,3-2 0 16,3 5 0-16,3 0 1 15,0 0-1-15,0-2 0 16,0 2 0-16,0 0 1 16,0-5-1-16,0 5 0 0,0-2-1 15,0-1 1-15,3-5 0 16,3 0 0-16,0 0 0 16,3 1 0-16,3-4-1 15,3-2 1-15,3-3-3 16,-1-2 1-16,-2-1-5 15,0-2 1-15,0-2-5 16,3 2 1-16</inkml:trace>
  <inkml:trace contextRef="#ctx1" brushRef="#br0" timeOffset="80111.1743">19043 12801 10 0,'0'-6'5'0,"-6"1"1"0,6 5 1 16,-3 0-5-16,0 0 1 15,0 0 2-15,0 0 0 16,0 0-6-16,0 0 1 16,0 0 5-16,0-3 0 15,3-2-1-15,0 0 0 16,0-1-1-16,-3 1 0 15,3 0-1-15,-3 0 1 16,3-1-2-16,0 4 1 16,0-1-1-16,-3 0 1 15,3 3-1-15,0 0 0 16,-3 0 0-16,0 0 1 0,0 0-1 16,-3 0 0-16,0 0 0 15,3 3 0-15,-3 2 0 16,3 1 0-16,-3 2-1 15,3 2 1-15,-3 1-1 16,0 5 1-16,0-3 0 16,0 3 0-16,-3-6 0 15,1 3 0-15,-1-2 0 16,0 8 1-16,0-1-1 16,3 1 0-16,0 2 0 15,0-3 0-15,3 3-1 16,-3-5 0-16,3 0-1 15,0 0 1-15,0 3 0 16,0-6 0-16,0-3-1 16,-3 6 1-16,3 3 0 15,-3-6 0-15,0 0-1 0,3-2 0 16,0-1-1-16,0 1 0 16,0-3-2-16,0-3 0 15,0 1-4-15,3-6 1 16,0 2-5-16,0-2 1 15</inkml:trace>
  <inkml:trace contextRef="#ctx1" brushRef="#br0" timeOffset="80636.9346">18715 12843 19 0,'-6'0'9'0,"3"3"-3"16,6-1 11-16,0 1-15 15,-3-1 0-15,3 1 2 16,-3 0 1-16,0-3-5 16,0 2 0-16,0-2 4 15,0 3 0-15,3 0-1 16,0-3 0-16,0 2 0 0,3 4 0 16,0 4-1-16,3 1 1 15,-3-1-2-15,3 4 0 16,0 1 0-16,0-1 0 15,0-1-1-15,0 3 0 16,-4-3 0-16,1 6 0 16,0-4 0-16,3 7 0 15,0-7 0-15,0 4 1 16,0-3-1-16,3-3 0 16,0-2-1-16,-3 2 1 0,0 0-2 15,0-5 0-15,3 0-4 16,-3 0 1-16,-1-3-6 15,1-2 0-15,3 5 0 16,0 0 0-16</inkml:trace>
  <inkml:trace contextRef="#ctx1" brushRef="#br0" timeOffset="81688.732">19168 12668 12 0,'0'8'6'0,"0"0"0"16,0-11 9-16,0 3-14 16,-3-2 1-16,0 2 0 15,-3 0 1-15,-3-3-4 16,0 6 1-16,3-1 1 16,-3 1 1-16,3-3-2 15,0 3 1-15,3-1-1 16,0-2 1-16,0 0 0 15,0 0 0-15,0-2-1 16,0 2 1-16,0 0 0 16,3 0 1-16,0-6 0 15,-3 6 0-15,3 6 1 16,-3-1 0-16,3 0 0 0,0 1 1 16,-3 2-1-16,3 2 1 15,-3 1-2-15,3-1 0 16,0 1-1-16,0 0 0 15,0-4-1-15,0 1 1 16,0 3-1-16,0 2 0 16,0-2-2-16,0-1 1 15,0 1-5-15,0-3 1 16,0 0-6-16,0-3 0 16</inkml:trace>
  <inkml:trace contextRef="#ctx1" brushRef="#br0" timeOffset="85368.0138">19025 12592 9 0,'-6'5'4'0,"9"-18"-1"16,-3 13 4-16,0 0-7 15,0 0 0-15,3 0-2 16,-3 0 0-16,6-3 0 15,-3 0 1-15</inkml:trace>
  <inkml:trace contextRef="#ctx1" brushRef="#br0" timeOffset="86281.7089">19075 12671 10 0,'0'5'5'0,"0"-7"-6"0,0 4 9 15,0-7-9-15,0 5 1 16,0 0 0-16,0 0 0 0,0 0 0 16,3 3 0-16,0-1 0 15,-3-2 0-15,3 5 0 16,3-5 0-16,-3 3 1 15,-3-3 0-15,0 0 1 16,3 3 0-16,-3-3 1 16,0-3 1-16,0 3-1 15,0 5 1-15,-3-10-1 16,3 0 0-16,0 0-2 16,0-1 1-16,-3 1-1 15,6 0 0-15,-6-1-1 16,0 4 1-16,0-1 0 15,3 3 0-15,0-3 0 16,0 3 0-16,0-5 0 16,0 2 0-16,0 1 0 15,0 2 1-15,0 0 0 0,0-3 0 16,0-2 0-16,0 2 1 16,0 1-1-16,0 2 1 15,0-3-1-15,-3 0 0 16,3 3-1-16,-3 0 1 15,0 3-1-15,0-3 0 16,3 0 0-16,-3 3 0 16,3-1-1-16,0 4 1 15,0-4-1-15,-3 3 1 16,3 3 0-16,0 0 0 0,0 3-1 16,-3 0 1-16,0-4 0 15,0 4 1-15,0 5-2 16,0 2 1-16,-2 4 0 15,2 1 0-15,-3 4 0 16,0-6 1-16,3 0-2 16,0 3 1-16,0 2-1 15,0 1 1-15,0-3-1 16,0-6 0-16,0-2 0 16,0 3 1-16,-3-3-1 15,3-6 0-15,0-2 0 16,0 0 0-16,0-8-2 15,3 3 1-15,0-3-1 16,0-6 1-16,0 6-1 16,0-5 0-16,0-3 0 15,0-2 0-15,0 2 1 16,0-3 0-16,0-2 0 0,0 5 0 16,0-3-1-16,0 1 1 15,3-1-2-15,0 1 0 16,0 2-1-16,0 0 0 15,3-3-1-15,-3 3 1 16,0 0-1-16,-3 3 0 16,0 0-3-16,3-1 0 15</inkml:trace>
  <inkml:trace contextRef="#ctx1" brushRef="#br0" timeOffset="87828.5563">19141 12861 14 0,'-9'-2'7'0,"9"-1"-3"16,0-2 9-16,0 2-12 15,-3-2 1-15,0 0 1 16,0-3 0-16,0 0-4 16,3-3 1-16,0 1 2 15,0-4 0-15,-3 4-2 16,0 2 1-16,0 0-1 15,0 3 1-15,0 2-1 16,3 0 0-16,-3 3-1 16,3 0 1-16,-3 0-1 15,3 0 1-15,0 3-2 16,0 0 1-16,0-1-2 16,0 1 0-16,-3 0-1 15,3-1 0-15,-3 1 0 0,0-1 0 16,3-2 1-16,-3 3 0 15,0 0 2-15,3-3 0 16,-3 0 2-16,0-3 0 16,3 0 2-16,-3 1 1 47,0-3 0-47,3-1 1 0,0 1-1 0,0 5 0 15,3-5-1-15,-3-1 1 16,3-2-3-16,0 3 0 15,-3 5-1-15,3-8 1 0,-3-2-1 16,0-1 0-16,0-2 0 16,0 2 0-16,0-2 1 15,0 0 0-15,0 2 0 16,0 3 1-16,0 3 0 16,0 0 0-16,0-3 0 15,0 2 0-15,0 1-1 16,3 0 1-16,-6-3-2 15,3 3 0-15,0-1 0 16,-3 4 1-16,0-1-1 16,0 0 1-16,0-2 0 15,0 0 0-15,0-1-1 16,0 4 1-16,0 2 0 16,0 0 1-16,0 5-1 15,0 6 1-15,3-3-1 16,-5 21 1-16,2-8 0 15,-3 3-2-15,3 0 1 16,3-1-1-16,-3 1 1 16,3 0-2-16,-3-3 1 15,0-2-4-15,0-1 0 16,3-7-5-16,0-3 1 16,3-6-3-16,-3-2 1 15</inkml:trace>
  <inkml:trace contextRef="#ctx1" brushRef="#br0" timeOffset="89045.0456">19254 12480 10 0,'6'-18'5'0,"0"-11"3"0,-3 23 3 16,-3 6-7-16,0 0 0 16,0-5 5-16,0 0 0 15,0 5-10-15,0 0 0 16,0 0 7-16,0 0 1 15,-3 0-2-15,3 0 1 16,0 0-2-16,0 3 1 0,-3-1-2 16,3 3 1-16,-3-2-1 15,3 2 0-15,0-5-1 16,3 8 1-16,0-2-2 16,0 2 1-16,0 2-1 15,0 3 0-15,3-2-1 16,0 2 1-16,0 0-1 15,0 1 1-15,-1 2-1 16,1-1 0-16,0 1 0 16,0 3 1-16,0 2-1 15,3 0 0-15,0-2 0 16,0 2 1-16,0 3-1 16,3 2 1-16,0 3-1 15,0-2 1-15,0-1-1 0,0 1 1 16,-4 2-1-16,1-3 0 15,-3-2 0-15,0 0 1 16,0 0-1-16,3-3 0 16,-6 0 0-16,0 5 1 15,0 1-1-15,0-3 0 16,0 2 0-16,-3 3 0 16,0 3 0-16,0 0 0 15,0-3-1-15,-3-5 1 16,3-3-2-16,-3-5 0 15,0-3-2-15,0-3 0 16,0-2-4-16,-6-2 1 16,6-6-7-16,0-8 1 0,6-3-1 15,-3 1 1-15</inkml:trace>
  <inkml:trace contextRef="#ctx1" brushRef="#br0" timeOffset="89885.1366">19578 12181 16 0,'6'-5'8'0,"3"-5"-1"16,-9 10 12-16,0 0-15 15,0 0 0-15,6-6 2 16,-9 1 1-16,-3 2-8 0,3 1 0 16,0 2 5-16,-3 2 1 15,0 1-2-15,0 2 1 16,3 3-2-16,0 3 1 16,1 2-1-16,-1-2 0 15,0-1 0-15,0-2 0 16,0 3-1-16,0 2 1 15,0 3-1-15,0 5 0 16,0 3 0-16,3-3 0 16,0 3-1-16,0 5 0 0,-3 5 0 15,0-2 1-15,0 0-1 16,0 5 0-16,0 0-1 16,0-5 1-16,0-6-2 15,0-5 1-15,3-2-4 16,0-3 1-16,0-8-4 15,3-3 0-15,3-5-5 16,3 0 0-16</inkml:trace>
  <inkml:trace contextRef="#ctx1" brushRef="#br0" timeOffset="90740.9091">19977 12160 14 0,'-3'8'7'0,"3"-10"7"0,0 2 5 0,0 0-16 16,-3-3 1-16,3 0 2 16,-3-2 1-16,0 2-8 15,0 1 0-15,0-4 6 16,0 1 0-16,0 2-2 15,0 3 1-15,0-2-2 16,0 2 1-16,0 0-2 16,0 5 1-16,1-2 0 15,-1 2 1-15,0 0-1 16,0 6 0-16,-3 2 0 16,0-2 0-16,0 2-1 15,0-5 1-15,-3 2-1 16,0 4 0-16,0-1-1 15,3 3 1-15,0 2-1 16,0 6 1-16,0-3-1 16,0 3 0-16,3 5 0 0,0-2 0 15,3-4 0-15,3-4 0 16,0-3-1-16,3 0 1 16,0-3 0-16,0 0 0 31,6 0 0-31,3-2 1 15,-3 0-1-15,-3 4 0 16,0-7 0-16,0-2 0 16,-1-6-1-16,-2 2 0 15,3-7 0-15,-3 0 1 0,-3-3-1 16,-3 0 0-16,0-3 0 16,0 1 0-16,-3-1 1 15,-3 1 0-15,0-1 1 16,0 3 0-16,-2 0 0 15,-4 5 0-15,-3 3 0 16,0 3 1-16,-3 2 0 16,0 6 0-16,0-6-1 15,3-2 0-15,1 2-1 16,-1 1 1-16,0-4-2 16,3-2 0-16,0-2-4 15,0 2 1-15,0 0-9 16,6 2 1-16,0-2-3 15,3 3 0-15</inkml:trace>
  <inkml:trace contextRef="#ctx1" brushRef="#br0" timeOffset="93188.3105">7699 14639 18 0,'-3'3'9'0,"-3"-6"-8"0,6 3 10 16,0 0-11-1,0 0 0-15,0 0 0 0,0 3 1 0,0 0-1 16,0-1 1-16,0 1 0 16,0 0 1-16,0-1 0 15,0 1 1-15,0 0-1 16,0-1 1-16,0 1 0 16,3-1 0-16,0 1-1 15,0 0 0-15,3-3-1 16,0 0 1-16,0 0-2 15,0 2 1-15,3 1-1 16,3 0 0-16,2 2 0 16,1 0 1-16,0 1-1 15,3-4 1-15,0-2 0 16,0 0 0-16,0-2-1 16,-1-1 1-16,-2 3 0 0,3 0 0 15,-3 0-1-15,0 3 1 16,0-1-1-16,0 1 0 15,0 2 0-15,-3-2 1 16,-4 2-1-16,-2 0 1 16,0 1-3-16,0-1 1 15,-3 0-4-15,-3 1 1 16,0-4-6-16,0 4 1 16</inkml:trace>
  <inkml:trace contextRef="#ctx1" brushRef="#br0" timeOffset="93684.4895">7636 14965 25 0,'0'2'12'0,"6"1"-9"0,-6-3 17 15,6-3-18-15,-3 3 1 16,3-2 2-16,0 2 0 16,0-5-6-16,-3 5 1 31,9 2 4-31,0 1 0 16,3-1-1-16,3 4 1 15,2 2-1-15,4 0 0 16,0 0 0-16,3 0 0 15,-3-3-1-15,2 0 0 0,-2-2 0 16,-3-3 0-16,0-6-5 16,-6-1 1-16,0-1-8 15,3 2 0-15,2-2-3 16,-5 6 0-16</inkml:trace>
  <inkml:trace contextRef="#ctx1" brushRef="#br0" timeOffset="100470.2453">8854 14597 12 0,'-6'0'6'0,"3"3"-1"0,3-3 6 0,0 0-9 16,0 0 1-16,0 0 1 15,0 2 0-15,-3 4-5 16,0-1 0-16,0 0 4 16,0 1 1-16,0 1-1 15,0 1 0-15,-3 3 0 16,0 0 0-16,0 2-1 16,-3 5 1-16,-3-4-1 15,0 7 1-15,0 5-2 16,-5 1 0-16,2 2-1 0,0-3 1 15,0 1-1-15,0-1 1 16,0 3-1-16,6-5 0 16,-3 2 0-16,3-4 0 15,1-4-1-15,-1-2 0 16,0-3-2-16,0-2 1 16,3-1-5-16,0-4 1 15,0-4-4-15,0-2 1 16</inkml:trace>
  <inkml:trace contextRef="#ctx1" brushRef="#br0" timeOffset="100950.1777">8544 14687 19 0,'-6'-8'9'0,"3"3"-5"15,0 2 14-15,3 3-16 16,0 0 0-16,0-3 2 16,-3 1 1-16,3 2-5 15,0 0 0-15,0 0 3 16,3 2 1-16,0 1-1 15,3 2 0-15,0 3-1 0,3 0 0 16,0 3-1-16,0 2 1 16,3-2-1-16,-3 2 1 15,0 3-2-15,0 2 1 16,3 1 0-16,-1 2 0 16,1-2-1-16,0-1 1 15,0 1-1-15,-3-4 0 16,0 4 0-16,3-1 1 15,0-2-1-15,0 3 1 16,0-1-2-16,-3-2 0 16,0 0-1-16,-1-3 1 0,-5 1-4 15,3-4 1-15,0-2-3 16,-3 3 1-16,3-6-5 16,0-5 1-16</inkml:trace>
  <inkml:trace contextRef="#ctx1" brushRef="#br0" timeOffset="102318.5601">9217 14862 8 0,'-9'-3'4'0,"6"3"5"16,3 0-3-16,0 0-2 16,0-5 0-16,0-1 4 15,0 4 1-15,-3-4-9 16,0 6 1-16,0 0 7 16,0 0 1-16,0 0-2 15,0 0 1-15,0 0-3 16,0 0 1-16,0 0-3 15,3 0 0-15,-3-2-2 16,3 2 1-16,0 2-2 16,0 1 1-16,0 0-5 15,6-1 1-15,0-2-6 0,6 0 1 16,3-2-6-16,3 7 1 16</inkml:trace>
  <inkml:trace contextRef="#ctx1" brushRef="#br0" timeOffset="102796.7504">9806 14597 26 0,'-3'-3'13'0,"0"6"-8"15,3-3 18-15,-3 3-21 16,0-1 0-1,-3 12 2 1,-3-1 0-16,1 3-5 16,-4 2 0-16,0 3 4 15,-3-5 0-15,3 5-2 0,-3 3 1 16,0 5-1-16,0-2 1 16,3 5-1-16,-2-3 0 15,-1-3-1-15,0 3 1 16,3-2-1-16,0-1 1 15,3-5-3-15,0-2 0 16,3-3-3-16,0 0 0 16,0-1-7-16,3-4 1 15,0 2-1-15,3-5 1 16</inkml:trace>
  <inkml:trace contextRef="#ctx1" brushRef="#br0" timeOffset="103127.1214">9515 14713 30 0,'-9'6'15'0,"3"2"-18"16,6-8 32-16,0 2-29 15,3 1 1-15,0 2 0 16,3 1 1-16,0-1-2 15,2 3 0-15,-5 2 1 16,6 4 0-16,0 2-1 16,6-1 0-16,0 1 0 15,0 3 1-15,3-1-1 16,0-2 1-16,0 3-1 0,-1-1 1 16,1-2 0-16,-3 3 0 15,0 4-4-15,0-7 1 16,0 0-6-16,-3 0 1 15,0 3-3-15,-3 4 0 16</inkml:trace>
  <inkml:trace contextRef="#ctx1" brushRef="#br0" timeOffset="104568.5573">10027 14430 19 0,'-3'-5'9'0,"-3"-6"-4"0,6 6 13 15,0 0-17-15,0-3 1 16,3 0 0-16,0-3 1 16,3 1-3-16,-1-3 0 15,4 2 3-15,0 3 0 16,3-2-1-16,3 2 0 0,0 0-1 15,0-3 1-15,0 6-2 16,0 2 1-16,0 1-1 16,-1 2 0-16,-2 0 0 15,0 2 0-15,-3 1 0 16,0-1 1-16,-3-2 0 16,-3 8 0-16,-3 0 0 15,0 0 0-15,0 0-1 16,-3 5 1-16,-3 3 0 15,0 3 0-15,-3-1 0 16,-3 6 0-16,-3-3-1 16,-2 3 1-16,-1 0-1 15,3 0 0-15,3-6 0 16,0 1 1-16,3 2-1 16,0-3 0-16,3 4 0 0,0-1 0 15,3-3 0-15,0-2 1 16,3-3-1-16,0-2 0 15,3-3 0-15,0-5 0 16,3-3 0-16,3-6 0 16,-3-2 0-16,3 0 0 15,-3 0 0-15,0-2 1 16,0 2-1-16,0 0 0 16,-3 0 0-16,3 0 0 15,-3 3 0-15,0 0 0 16,0 2 0-16,-3 3 0 0,0 0 0 15,-3-3 1-15,-3 1-1 16,0-1 0-16,-3 3 0 16,3-3 1-16,-3 1-1 15,0-6 0-15,3 2 0 16,-3-1 1-16,0-4-1 16,3 0 0-16,0-2 0 15,0 0 1-15,0 2-1 16,0 1 1-16,3-1-1 15,-2 1 1-15,2-1-1 16,0 0 0-16,3 1-1 16,0 2 1-16,0 0-3 15,3 0 1-15,3 0-8 16,2 3 0-16,7 5-2 16,3-6 1-16</inkml:trace>
  <inkml:trace contextRef="#ctx1" brushRef="#br0" timeOffset="105018.5304">10449 14851 41 0,'-3'-8'20'0,"-3"11"-18"16,6-3 40-16,0 0-38 16,0 0 0-16,0 2 1 15,0-2 1-15,0 3-8 16,0-3 0-16,0 3 4 16,0-1 1-16,0 1-2 15,0-3 0-15,0 3-1 16,0-3 1-16,-3 0-3 0,3 2 0 15,0-2-8-15,0 0 1 16,6 0-7-16,6 0 0 16</inkml:trace>
  <inkml:trace contextRef="#ctx1" brushRef="#br0" timeOffset="105695.6488">10979 14557 16 0,'3'-8'8'0,"3"-5"1"0,-6 13 1 15,3-8-8-15,0 6 1 0,0-6 2 16,0 5 1 0,-3 3-6-16,0 0 0 0,0 5 5 15,-3 3 0-15,-3 3-1 16,-3 7 1-16,0 4-1 16,0 1 0-16,0 4-2 15,-3-1 1-15,-3 3-2 16,1 6 1-16,-1 2-2 15,-3 0 1-15,0 3-1 16,-3-3 1-16,-3 2-2 16,3-7 0-1,1-6-6 1,2-4 1-16,6-6-6 16,3-11 1-16</inkml:trace>
  <inkml:trace contextRef="#ctx1" brushRef="#br0" timeOffset="106024.8551">10675 14613 21 0,'-6'-13'10'0,"6"13"-1"0,0 0 9 16,0 2-15-16,0 1 1 15,0 5 1-15,9 3 0 0,0-1-6 16,3 3 0 0,9 6 4-16,3-1 0 0,3 1-2 15,-1 2 1-15,4 3-1 16,-6-3 0-16,0 3-1 16,-3 0 0-16,-3-3 0 15,2 0 1-15,-5-2-1 16,0-4 1-16,-3 1-2 15,-3 0 1-15,0-5-6 16,3-1 0-16,0-7-5 16,0 0 1-16</inkml:trace>
  <inkml:trace contextRef="#ctx1" brushRef="#br0" timeOffset="107030.73">11309 14256 18 0,'3'0'9'0,"-6"-3"-2"16,3 3 9-16,0 0-14 15,0 0 0-15,0 0 2 16,0-5 1-16,3 0-6 16,-3-1 1-16,0 6 3 15,3-2 0-15,-3 2-1 16,0 0 1-16,0 0-2 16,0 0 1-16,3 0-1 15,-3 2 1-15,0 4-1 16,0 1 1-16,-3 1 0 15,0 3 1-15,3 0-2 16,0 4 1-16,0 7-2 0,0-1 1 16,0-3-1-16,-3 3 1 15,3 3-1-15,0 0 0 16,-3 0 0-16,3 5 1 16,0-8-1-16,-3 3 0 15,1 0-1-15,-1 2 0 16,3-2-2-16,-3-3 1 15,3-5-3-15,3-3 1 16,0-5-5-16,2-5 1 16,1-6-3-16,6 3 1 0</inkml:trace>
  <inkml:trace contextRef="#ctx1" brushRef="#br0" timeOffset="107961.732">11765 14203 19 0,'0'-3'9'0,"3"1"-5"0,-3 2 13 16,0 0-15-16,0 0 1 16,0 0 1-16,0 0 0 15,0 0-5-15,-3 0 1 16,0 2 3-16,0 1 1 15,-3 2-1-15,0-2 0 16,0-1 0-16,0 4 0 16,0-1-1-16,0-2 0 15,0 2-1-15,0-2 1 16,3-1-2-16,0 1 1 0,0 0-1 16,-3-1 1-16,0 1-1 15,3 2 0-15,-2 0 0 16,2 3 0-16,0-2 0 15,-3-1 0-15,3 3 0 16,0 2 1-16,0 6-1 16,0-2 1-16,0 1-1 15,0 1 1-15,0 5-1 16,3-2 1-16,-3-1-1 16,3 1 0-16,0-3 0 15,0 2 0-15,3 1 0 16,0 2 0-16,3-5 0 15,-3-3 0-15,0-2 0 16,0 2 0-16,3-5 0 16,3 0 0-16,-1-3 0 0,1-2 0 15,0-1 0-15,3 1 0 16,0 0 0-16,0-1 0 16,0-2 0-16,0 0 0 15,0-2 0-15,-3 2 1 16,0 0-1-16,-3-6 0 15,2-4 0-15,-8 2 1 16,0-3-1-16,0-4 0 16,3 1 0-16,-3 4 0 15,0-1 0-15,-3 1 1 16,3 4-2-16,0 1 1 16,-5 0 0-16,-1 5 0 0,-3 0 0 15,-3 2 0-15,-3 1 0 16,0 0 1-16,-3-1-1 15,0 4 0-15,3-1 0 16,3 0 0-16,1 0 0 16,2 1 0-16,3 2-1 15,0 0 1-15,3 0-4 16,3-1 1-16,0 4-7 16,0-6 0-16,6 6-2 15,3-1 1-15</inkml:trace>
  <inkml:trace contextRef="#ctx1" brushRef="#br0" timeOffset="110800.1066">12417 14203 21 0,'-6'0'10'0,"3"-8"-3"0,3 8 11 16,-3-3-17-16,3-2 0 15,-3 0 2-15,0-1 1 0,0 1-4 16,3 0 0-16,-3-1 3 16,3 4 0-16,0 2 0 15,-3 0 0-15,0 2-1 16,0 1 1-16,0 5-1 16,-3 3 0-16,0 2-1 15,0 5 1-15,0-2-1 16,0 8 1-16,0 5-1 15,0 3 0-15,-3 2-1 16,0 1 1-16,-2 4-1 16,-1-4 0-16,0 2 0 15,3 3 0-15,0 2 0 16,6-2 1-16,0-6-2 16,0 6 1-16,3-3 0 15,0 0 0-15,3-3 0 16,-3 1 0-16,3-1 0 0,6 0 0 15,-3-7-1-15,3-3 1 16,-3-1-3-16,0-4 1 16,0-6-5-16,0-2 0 15,2-6-5-15,7 3 0 16</inkml:trace>
  <inkml:trace contextRef="#ctx1" brushRef="#br0" timeOffset="111398.7853">12860 14528 13 0,'6'-2'6'0,"3"4"2"0,-9-2 3 16,0 0-8-16,3-2 0 15,0 4 4-15,-3 1 0 16,0 0-7-16,-3 7 0 16,0 1 7-16,-3-3 0 15,0 5-2-15,-3 5 1 16,0 4-2-16,0-1 1 15,0 3-2-15,1-3 0 16,-4 5-2-16,0 1 1 0,-3 2-1 16,0 0 1-16,3-3-1 15,-3 1 1-15,-3 2-2 16,3-3 0-16,-2-2 0 16,-1-3 0-16,3 3-3 15,0-3 0-15,3-7-2 16,3-4 0-16,3-7-3 15,6 2 1-15,3-10-6 16,3-3 1-16,3 0 1 16,3-5 0-16</inkml:trace>
  <inkml:trace contextRef="#ctx1" brushRef="#br0" timeOffset="111774.6142">12637 14594 22 0,'0'6'11'0,"-3"-6"-12"0,3 0 23 15,0 0-19-15,3 0 0 16,0 0 2-16,3 2 1 15,3 4-7-15,0-1 1 16,0 3 4-16,3 2 0 16,3 4-2-16,-4 2 0 0,1 2-1 15,0 1 1-15,0 2-2 16,-3 3 1-16,3-3-1 16,0 3 0-16,0 2 0 15,0-2 0-15,-3 0 0 16,0-3 1-16,-1 0-1 15,1 0 0-15,0 0-4 16,0-7 1-16,-3-1-8 16,3-8 0-16</inkml:trace>
  <inkml:trace contextRef="#ctx1" brushRef="#br0" timeOffset="112465.594">13164 14377 19 0,'0'0'9'0,"-3"-13"-2"16,3 13 6-16,0 0-12 16,0 0 1-16,0 0 2 15,0 0 1-15,0 3-4 16,-3 2 0-16,3 3 3 15,0 0 1-15,0 3-1 16,-3 2 1-16,3 3-2 16,0 0 1-16,0-3-3 15,0 3 1-15,-3 2-1 16,0 1 0-16,3-3-1 16,3-3 0-16,0 3 0 15,0-3 1-15,0-2-1 16,3-4 0-16,0 1 0 15,3-5 0-15,0-3 0 0,0 0 0 16,-1-3 0-16,1-5 0 16,0-5 0-16,-3 0 0 15,0-3 0-15,0-2 0 16,-3 4 0-16,-3-4 1 16,0 2-1-16,0 0 0 15,0 0 0-15,0 3 0 16,-3 2 0-16,0 3 0 15,-3 3 0-15,0 0 0 16,0 2 0-16,0 3 1 16,0 0-1-16,1 6 0 0,-4-4 0 15,0 1 0-15,3-1-1 16,0 1 1-16,0 2-4 16,3 3 0-16,3 3-8 15,3 0 1-15</inkml:trace>
  <inkml:trace contextRef="#ctx1" brushRef="#br0" timeOffset="113636.1175">13429 14187 13 0,'-9'-3'6'0,"0"3"10"16,6 0-2-16,0 3-12 15,0 0 0-15,-3-1 3 16,3 1 1-16,0 0-7 15,0-1 0-15,3 1 5 16,0-1 0-16,0 4 0 0,3 2 0 16,0 0-2-1,3 2 0-15,-3 1 0 0,3-3 1 16,0 5-2-16,0 3 1 16,0 10-1-16,3-2 1 15,-3 3 0-15,3 4 0 16,0 4 0-16,-1-4 0 15,-2 4-1-15,0 5 0 16,0 5 0-16,0-8 0 16,-3 5-1-16,0 3 0 15,-3-3 0-15,0-2 1 0,-3 2-1 16,0-10 1-16,-3 2-1 16,0-7 1-16,-3-3-2 15,1-3 0-15,-1-5-3 16,0-3 1-16,3-2-5 15,0-4 1-15,3 4-6 16,3-8 0-16</inkml:trace>
  <inkml:trace contextRef="#ctx1" brushRef="#br0" timeOffset="114492.4684">13628 14108 19 0,'-3'-3'9'0,"0"-8"-1"0,3 11 8 16,0 0-12-16,-3 0 0 0,0 0 2 16,0-2 0-16,0 2-8 15,3-6 1-15,0-2 5 16,3 1 1-16,0-1-3 15,3 0 0-15,3-3-1 16,3 6 1-16,0 0-2 16,0-1 1-16,0 4-1 15,0 2 1-15,0 0-1 16,2 2 0-16,-8 1 0 16,3 0 1-16,-3 7-1 15,0-2 0-15,0-3 0 16,-3 1 1-16,-3 2-1 15,-3 2 1-15,0-2-1 16,-3 0 1-16,0 3 1 16,0 2 0-16,0 3 0 0,0 0 1 15,-5-1-1-15,2 1 0 16,0-2 0-16,0-4 0 16,0 1-2-16,3-1 0 15,0-2 0-15,0-2 0 16,3-1 0-16,0 0 0 15,0 0 0-15,6-2 0 16,3 0-1-16,0-1 1 16,3-2-1-16,3 0 0 15,-3 0-1-15,0 0 0 16,-3 0 0-16,0 3 1 16,-3 0-1-16,-3 2 1 0,0 0 1 15,0 3 1-15,-6 0 1 16,-3 8 1-16,-3-3 0 15,-3 3 0-15,0 0 0 16,-3 0 0-16,3-3-2 16,-9 0 1-16,4-2-1 15,2-1 0-15,3 1-2 16,3 0 1-16,3-6-3 16,3 0 1-16,3-2-3 15,0-3 0-15,3 2-6 16,9-2 0-16,6-5-3 15,6 8 0-15</inkml:trace>
  <inkml:trace contextRef="#ctx1" brushRef="#br0" timeOffset="115513.0927">13959 14094 15 0,'-3'-2'7'0,"6"-14"-1"0,-3 11 6 15,0 5-11-15,0 0 1 16,0 0 1-16,9-6 1 16,-7 1-4-16,7 0 0 15,3-6 3-15,0 3 0 0,-3 0-1 16,3 0 1-16,0 3-1 15,0 0 0-15,0 2-1 16,0 6 1-16,0-3-2 16,-3 2 1-16,-1 4-1 15,-2 2 0-15,0 0 0 16,-3 2 0-16,-3 3 2 16,0 1 0-16,-3-1 0 15,-3-3 0-15,0 6 0 16,-2 0 1-16,-4 3 0 15,-3-1 1-15,-3 1-2 16,0 2 0-16,0-3-1 16,-3-2 1-16,0-5-1 15,-2-1 1-15,-1 1-1 16,3 0 0-16,3 2 0 16,3 3 0-16,3-3 0 0,0-5 0 15,7 2-1-15,-1-2 1 16,3 0-1-16,6-2 0 15,3-4 0-15,2-2 0 16,1-2-1-16,3-1 1 16,0 0 0-16,3-2 0 15,0-3-1-15,0 3 1 16,0 2 0-16,3 3 0 16,2 3 0-16,-5 2 0 15,0 0-2-15,0-2 1 16,-3 2-2-16,0-2 1 0,-3 0-5 15,0 2 0-15,0-2-6 16,3 2 0-16</inkml:trace>
  <inkml:trace contextRef="#ctx1" brushRef="#br0" timeOffset="119116.4828">12063 15528 19 0,'-9'0'9'0,"18"-10"-8"0,-7 5 9 16,4-6-10-16,0 0 1 16,3-5-1-16,3-2 1 15,3-1-1-15,3 4 0 16,0-4 1-16,6 3 0 15,-4-2 1-15,4 2 0 16,0-3 0-16,0 3 0 16,3-2-1-16,2-1 1 15,7-4-1-15,3-4 1 0,6-5-1 16,5 1 0-16,7-6-1 16,-1-6 1-16,1-2-1 15,5-2 1-15,1-6-1 16,2 2 1-16,7 1 0 31,-1-3 0-31,-5 11 0 0,2-3 1 0,-2 3-1 16,-4-1 1-16,7 6 0 15,-7 0 0-15,-5 8-1 16,-4 3 1-16,-2 2-2 16,-10 3 0-16,-2-1-3 15,-6 1 0-15,0-3-4 16,-4 3 1-16,1 0-4 15,-3 3 1-15</inkml:trace>
  <inkml:trace contextRef="#ctx1" brushRef="#br0" timeOffset="136232.9862">19391 7231 4 0,'-27'-13'2'0,"6"-22"0"0,15 28 3 0,-3-7 0 15,0 1 0-15,3-3 1 16,-3-2 0-16,-5-4-8 16,-4 1 0-16,0 0 6 15,-6 3 1-15,-3 2-3 16,-5 3 0-16,-1 2 0 16,-3 0 0-16,-6 9-1 15,-5 4 1-15,5 6-1 16,-6 3 1-16,-8 7 0 15,-4 1 0-15,-5-6 0 16,-1-2 1-16,-2-1-1 16,5 1 0-16,-5-1-1 0,-9 4 0 15,-7 2-1-15,-2-1 1 16,3 1-1-16,-7 3 0 16,-8-6 0-16,-3 3 0 15,0 0 0-15,-6 5 0 16,-13 5 0-16,-2-4 1 15,6-1-1-15,-9-5 1 16,3-8 0-16,0-3 0 16,18-8-1-16,-9-10 0 0,3-6 0 15,0 4 1-15,8-7-2 16,4-1 1-16,-6 1 0 16,-3 1 0-16,3 3 0 15,11 5 1-15,-2-1-1 16,-6 4 0-16,-6 4 0 15,6 4 1-15,2-1-1 16,-8-2 1-16,0-3-1 16,9 0 1-16,9-11-1 15,17-7 0-15,7-6-1 16,-1-7 1-16,7-4-1 16,-7 1 1-16,4 0 0 15,-4-1 0-15,1 6 0 16,5 5 1-16,-2 1-1 15,-4 10 1-15,-5-3-1 16,2 3 0-16,1-6 0 16,8-2 0-16,1 0 0 15,11-8 0-15,0-13-1 0,1 5 1 16,2-6-1-16,4-2 1 16,2 0 0-16,3-5 0 15,6 5 0-15,4 0 0 16,2 3 0-16,0 0 0 15,6-3 0-15,6 0 1 16,3 0-1-16,9-13 1 16,6-3-1-16,12-7 0 0,6-4 0 15,12-2 0 1,-4-3 0-16,4-2 0 0,3-13 0 16,2 7 0-16,7 8 0 15,9 1 0-15,5 7 0 16,1 5 0-16,-4 4 0 15,1-4 1-15,5 11-1 16,1 1 1-16,14-1-1 16,0 10 1-16,-2 1-1 15,-1 3 1-15,1 4-1 16,8 6 0-16,0 8 0 16,-2 3 0-16,-4 4 0 15,6 7 0-15,12 1-1 16,1 6 1-16,-4 8-1 15,-3 3 1-15,0 5-1 16,10 0 1-16,-1 2-1 16,-9-2 1-16,0-2-1 15,7 2 1-15,11-3-1 16,-12-2 0-16,3-3-2 0,0 0 1 16,1 0-1-16,-1-6 0 15,-12 4 1-15,-3-4 0 16,-2 1 1-16,-4 5 0 15,-2-5 1-15,-4 7 0 16,-6 4 1-16,-8 2 1 16,-3 2-1-16,2 3 1 15,7-2-1-15,-1-6 0 16,6 3-1-16,1-5 0 0,-7 0-4 16,-5-1 1-16,-1 3-3 15,-8 1 0-15,-6 2-3 16,-7 5 1-16</inkml:trace>
  <inkml:trace contextRef="#ctx1" brushRef="#br0" timeOffset="153945.9647">7139 4085 2 0,'0'-5'1'0,"0"0"-1"16,0 7 1-16,0 4-1 15,0-1 1-15,0-3-1 16,3 1 0-16,-3-3-1 15,3 0 1-15,0 3 0 16,-3-3 0-16,6-6 0 16,-6 6 0-16,0 0 0 0,-3-7 0 15,-6-1 0-15,0 2 1 16,-6-2-1-16,-2 6 0 16,-1-4 5-16,3 1 0 15,0 0 2-15,3 0 0 16,3-1 0-16,0-2 0 15,3 3 0-15,0 0 1 16,0 2-5-16,-3 0 0 16,3 6-2-16,0 0 1 0,1-3 0 15,-4-3 1-15,0 0-2 16,-3 1 1-16,0 7 0 16,0 0 0-16,0 6 0 15,3-3 0-15,6 0-1 16,6 0 0-16,6-3 0 15,6 0 0-15,12 1-1 16,8-4 0-16,4-2 0 16,3 3 1-16,-6-3-1 15,-4 5 1-15,4-2-1 16,6 2 0-16,-4 0 0 16,7 6 0-16,3 2-1 15,2 6 1-15,-2 2 0 16,-1 5 0-16,-5 4 0 15,-9 7 0-15,-3-3 1 16,-1 0 0-16,-5 3-1 16,0 3 1-16,-3 5 0 0,-6 5 0 15,-3 9-1-15,0-9 0 16,-1 3 0-16,4 0 0 16,0 7 0-16,6 4 0 15,0 0-1-15,0 7 1 16,0-2 0-16,-1 2 1 15,1 3-1-15,-3 6 0 16,-6-4 0-16,-3 1 1 16,-3 0-1-16,0 0 0 15,3 5 0-15,-3-6 0 16,0 1 0-16,-3 2 1 0,0 1-1 16,3-1 0-16,0 3 0 15,0 0 0-15,-1 5 0 16,-2-2 0-16,0 0 0 15,0 2 0-15,-3-5 0 16,-3-8 0-16,-3 0 0 16,-5-2 0-16,2-9 0 15,3 3 0-15,-3 1 0 16,3-1 0-16,-3 3-1 16,3-9 1-16,-3 6 0 15,-3-5 0-15,0 0-1 16,-3 0 1-16,-3 3 0 15,-2-6 0-15,2 0 0 16,-3-5 1-16,0-5-1 16,3-11 0-16,0-8 0 15,3-3 1-15,4 1-1 0,-1-1 1 16,-3-5-1 0,0 0 0-16,0 1 0 0,-6-4 0 15,0 3 0-15,-8-5 0 16,2 0 1-16,3-3 0 15,3-2 0-15,3-1 1 16,6-2-1-16,3-2 0 16,6-4-1-16,3-2 1 15,0 0-2-15,0 0 0 0,0 3 0 16,-5 0 0-16,-1 2 1 16,-6 3 0-16,0 0 0 15,-3 0 1-15,-3 0 0 16,-3 0 1-16,0-1-1 15,1 4 0-15,-1 8-1 16,3-1 1-16,3 3-1 16,0 0 0-16,3 6-3 15,3-9 1-15,3 1-11 16,6 5 1-16,-3-11 0 16,-12-8 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customXml" Target="../ink/ink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5" Type="http://schemas.openxmlformats.org/officeDocument/2006/relationships/customXml" Target="../ink/ink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74" y="909638"/>
            <a:ext cx="9145017" cy="549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76" y="1447800"/>
            <a:ext cx="911184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71600" y="457200"/>
            <a:ext cx="2165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fact(n) = </a:t>
            </a:r>
            <a:r>
              <a:rPr lang="en-US" smtClean="0"/>
              <a:t>n * fact(n-1</a:t>
            </a:r>
            <a:r>
              <a:rPr lang="en-US" dirty="0" smtClean="0"/>
              <a:t>)</a:t>
            </a:r>
          </a:p>
          <a:p>
            <a:r>
              <a:rPr lang="en-US" dirty="0" smtClean="0"/>
              <a:t>fact(0) =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2400"/>
            <a:ext cx="684847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667000"/>
            <a:ext cx="36099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800600"/>
            <a:ext cx="2124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3581400"/>
            <a:ext cx="3610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x*11= x*(8 + 2 + 1) = x*8 + x*2 + x*1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442800" y="3620520"/>
              <a:ext cx="8372880" cy="21844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433440" y="3614760"/>
                <a:ext cx="8391600" cy="2199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2400"/>
            <a:ext cx="684847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667000"/>
            <a:ext cx="36099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800600"/>
            <a:ext cx="2124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3581400"/>
            <a:ext cx="3610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x*11= x*(8 + 2 + 1) = x*8 + x*2 + x*1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4233240" y="3639600"/>
              <a:ext cx="3587760" cy="18644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4229280" y="3634920"/>
                <a:ext cx="3599640" cy="1875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69627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676400"/>
            <a:ext cx="31527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0638" y="3186113"/>
            <a:ext cx="65627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3886200"/>
            <a:ext cx="51244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xmlns="" Requires="p14">
          <p:contentPart p14:bwMode="auto" r:id="rId6">
            <p14:nvContentPartPr>
              <p14:cNvPr id="2" name="Ink 1"/>
              <p14:cNvContentPartPr/>
              <p14:nvPr/>
            </p14:nvContentPartPr>
            <p14:xfrm>
              <a:off x="1589760" y="1442160"/>
              <a:ext cx="5602320" cy="54151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582200" y="1435680"/>
                <a:ext cx="5614200" cy="5430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44</Words>
  <Application>Microsoft Office PowerPoint</Application>
  <PresentationFormat>On-screen Show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Recursion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Recursion</dc:title>
  <dc:creator>latecki</dc:creator>
  <cp:lastModifiedBy>latecki</cp:lastModifiedBy>
  <cp:revision>11</cp:revision>
  <dcterms:created xsi:type="dcterms:W3CDTF">2006-08-16T00:00:00Z</dcterms:created>
  <dcterms:modified xsi:type="dcterms:W3CDTF">2015-01-26T21:57:18Z</dcterms:modified>
</cp:coreProperties>
</file>