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8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Merge Sort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"/>
            <a:ext cx="73914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10000"/>
            <a:ext cx="40195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Web\Courses\CIS3223-Spring15\Temp\Merge_sort_algorithm_diagram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2438400"/>
            <a:ext cx="4286250" cy="4124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133600"/>
            <a:ext cx="88582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iterative merge sort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219200"/>
            <a:ext cx="80467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8" y="681038"/>
            <a:ext cx="8277225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757363"/>
            <a:ext cx="748665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538" y="1876425"/>
            <a:ext cx="740092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Merge Sort </vt:lpstr>
      <vt:lpstr>Slide 2</vt:lpstr>
      <vt:lpstr>Example of iterative merge sort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Merge Sort </dc:title>
  <dc:creator>latecki</dc:creator>
  <cp:lastModifiedBy>latecki</cp:lastModifiedBy>
  <cp:revision>2</cp:revision>
  <dcterms:created xsi:type="dcterms:W3CDTF">2006-08-16T00:00:00Z</dcterms:created>
  <dcterms:modified xsi:type="dcterms:W3CDTF">2015-01-19T00:27:42Z</dcterms:modified>
</cp:coreProperties>
</file>