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8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engr.uky.edu/~lewis/cs-heuristic/text/integer/linprog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Bipartite Graph Matching and Linear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001000" cy="1752600"/>
          </a:xfrm>
        </p:spPr>
        <p:txBody>
          <a:bodyPr/>
          <a:lstStyle/>
          <a:p>
            <a:r>
              <a:rPr lang="en-US" dirty="0" smtClean="0"/>
              <a:t>Based on</a:t>
            </a:r>
          </a:p>
          <a:p>
            <a:r>
              <a:rPr lang="en-US" sz="1800" dirty="0" smtClean="0">
                <a:hlinkClick r:id="rId2"/>
              </a:rPr>
              <a:t>http://www.cs.engr.uky.edu/~</a:t>
            </a:r>
            <a:r>
              <a:rPr lang="en-US" sz="1800" dirty="0" smtClean="0">
                <a:hlinkClick r:id="rId2"/>
              </a:rPr>
              <a:t>lewis/cs-heuristic/text/integer/linprog.html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.engr.uky.edu/~lewis/cs-heuristic/text/integer/Image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657600"/>
            <a:ext cx="5456280" cy="25717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3048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 </a:t>
            </a:r>
            <a:r>
              <a:rPr lang="en-US" i="1" dirty="0" smtClean="0"/>
              <a:t>bipartite graph matching problem</a:t>
            </a:r>
            <a:r>
              <a:rPr lang="en-US" dirty="0" smtClean="0"/>
              <a:t> is to find a set of unconnected edges which cover as many of the vertices as possible. If we select the set of edges</a:t>
            </a:r>
            <a:r>
              <a:rPr lang="en-US" dirty="0" smtClean="0"/>
              <a:t>: {&lt;</a:t>
            </a:r>
            <a:r>
              <a:rPr lang="en-US" dirty="0" smtClean="0"/>
              <a:t>a, b&gt;, &lt;c, f&gt;, &lt;e, d&gt;}</a:t>
            </a:r>
          </a:p>
          <a:p>
            <a:r>
              <a:rPr lang="en-US" dirty="0" smtClean="0"/>
              <a:t>then we have covered all of the vertices of the graph. This is a maximal matching for the </a:t>
            </a:r>
            <a:r>
              <a:rPr lang="en-US" dirty="0" smtClean="0"/>
              <a:t>graph. </a:t>
            </a:r>
          </a:p>
          <a:p>
            <a:r>
              <a:rPr lang="en-US" b="1" dirty="0" smtClean="0"/>
              <a:t>Now </a:t>
            </a:r>
            <a:r>
              <a:rPr lang="en-US" b="1" dirty="0" smtClean="0"/>
              <a:t>we shall state the problem in linear programming terms.</a:t>
            </a:r>
            <a:r>
              <a:rPr lang="en-US" dirty="0" smtClean="0"/>
              <a:t> 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each edge &lt;u, v&gt; of the graph we introduce the variable </a:t>
            </a:r>
            <a:r>
              <a:rPr lang="en-US" dirty="0" err="1" smtClean="0"/>
              <a:t>x</a:t>
            </a:r>
            <a:r>
              <a:rPr lang="en-US" baseline="-25000" dirty="0" err="1" smtClean="0"/>
              <a:t>uv</a:t>
            </a:r>
            <a:r>
              <a:rPr lang="en-US" dirty="0" smtClean="0"/>
              <a:t>. If the variable is set to 1 then the edge is part of the matching, and if set to 0, the edge is not in the matching set</a:t>
            </a:r>
            <a:r>
              <a:rPr lang="en-US" dirty="0" smtClean="0"/>
              <a:t>.</a:t>
            </a:r>
            <a:r>
              <a:rPr lang="en-US" dirty="0" smtClean="0"/>
              <a:t> Next we must make sure that no connected edges occur in the matching. Since two edges leave vertex a, we add the </a:t>
            </a:r>
            <a:r>
              <a:rPr lang="en-US" dirty="0" smtClean="0"/>
              <a:t>constraint: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ab</a:t>
            </a:r>
            <a:r>
              <a:rPr lang="en-US" dirty="0" smtClean="0"/>
              <a:t> +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ad</a:t>
            </a:r>
            <a:r>
              <a:rPr lang="en-US" dirty="0" smtClean="0"/>
              <a:t> </a:t>
            </a:r>
            <a:r>
              <a:rPr lang="en-US" dirty="0" smtClean="0"/>
              <a:t>≤</a:t>
            </a:r>
            <a:r>
              <a:rPr lang="en-US" dirty="0" smtClean="0"/>
              <a:t> </a:t>
            </a:r>
            <a:r>
              <a:rPr lang="en-US" dirty="0" smtClean="0"/>
              <a:t>1.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Bipartite Graph Matching and Linear Programming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Bipartite Graph Matching and Linear Programming</dc:title>
  <dc:creator>latecki</dc:creator>
  <cp:lastModifiedBy>latecki</cp:lastModifiedBy>
  <cp:revision>2</cp:revision>
  <dcterms:created xsi:type="dcterms:W3CDTF">2006-08-16T00:00:00Z</dcterms:created>
  <dcterms:modified xsi:type="dcterms:W3CDTF">2015-03-24T22:23:49Z</dcterms:modified>
</cp:coreProperties>
</file>