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27.xml" ContentType="application/inkml+xml"/>
  <Override PartName="/ppt/ink/ink28.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4"/>
  </p:notesMasterIdLst>
  <p:sldIdLst>
    <p:sldId id="256" r:id="rId2"/>
    <p:sldId id="258" r:id="rId3"/>
    <p:sldId id="301" r:id="rId4"/>
    <p:sldId id="302" r:id="rId5"/>
    <p:sldId id="257" r:id="rId6"/>
    <p:sldId id="303" r:id="rId7"/>
    <p:sldId id="379" r:id="rId8"/>
    <p:sldId id="260" r:id="rId9"/>
    <p:sldId id="304" r:id="rId10"/>
    <p:sldId id="371" r:id="rId11"/>
    <p:sldId id="307" r:id="rId12"/>
    <p:sldId id="264" r:id="rId13"/>
    <p:sldId id="316" r:id="rId14"/>
    <p:sldId id="372" r:id="rId15"/>
    <p:sldId id="317" r:id="rId16"/>
    <p:sldId id="313" r:id="rId17"/>
    <p:sldId id="312" r:id="rId18"/>
    <p:sldId id="385" r:id="rId19"/>
    <p:sldId id="375" r:id="rId20"/>
    <p:sldId id="297" r:id="rId21"/>
    <p:sldId id="259" r:id="rId22"/>
    <p:sldId id="318" r:id="rId23"/>
    <p:sldId id="261" r:id="rId24"/>
    <p:sldId id="319" r:id="rId25"/>
    <p:sldId id="320" r:id="rId26"/>
    <p:sldId id="358" r:id="rId27"/>
    <p:sldId id="266" r:id="rId28"/>
    <p:sldId id="321" r:id="rId29"/>
    <p:sldId id="269" r:id="rId30"/>
    <p:sldId id="322" r:id="rId31"/>
    <p:sldId id="357" r:id="rId32"/>
    <p:sldId id="273" r:id="rId33"/>
    <p:sldId id="323" r:id="rId34"/>
    <p:sldId id="274" r:id="rId35"/>
    <p:sldId id="377" r:id="rId36"/>
    <p:sldId id="275" r:id="rId37"/>
    <p:sldId id="326" r:id="rId38"/>
    <p:sldId id="386" r:id="rId39"/>
    <p:sldId id="277" r:id="rId40"/>
    <p:sldId id="334" r:id="rId41"/>
    <p:sldId id="337" r:id="rId42"/>
    <p:sldId id="376" r:id="rId43"/>
    <p:sldId id="338" r:id="rId44"/>
    <p:sldId id="342" r:id="rId45"/>
    <p:sldId id="343" r:id="rId46"/>
    <p:sldId id="282" r:id="rId47"/>
    <p:sldId id="344" r:id="rId48"/>
    <p:sldId id="283" r:id="rId49"/>
    <p:sldId id="345" r:id="rId50"/>
    <p:sldId id="284" r:id="rId51"/>
    <p:sldId id="383" r:id="rId52"/>
    <p:sldId id="286" r:id="rId53"/>
    <p:sldId id="346" r:id="rId54"/>
    <p:sldId id="347" r:id="rId55"/>
    <p:sldId id="348" r:id="rId56"/>
    <p:sldId id="349" r:id="rId57"/>
    <p:sldId id="350" r:id="rId58"/>
    <p:sldId id="381" r:id="rId59"/>
    <p:sldId id="382" r:id="rId60"/>
    <p:sldId id="352" r:id="rId61"/>
    <p:sldId id="355" r:id="rId62"/>
    <p:sldId id="370" r:id="rId63"/>
    <p:sldId id="367" r:id="rId64"/>
    <p:sldId id="368" r:id="rId65"/>
    <p:sldId id="369" r:id="rId66"/>
    <p:sldId id="380" r:id="rId67"/>
    <p:sldId id="360" r:id="rId68"/>
    <p:sldId id="361" r:id="rId69"/>
    <p:sldId id="363" r:id="rId70"/>
    <p:sldId id="362" r:id="rId71"/>
    <p:sldId id="364" r:id="rId72"/>
    <p:sldId id="366" r:id="rId73"/>
  </p:sldIdLst>
  <p:sldSz cx="9144000" cy="6858000" type="screen4x3"/>
  <p:notesSz cx="6858000" cy="9144000"/>
  <p:embeddedFontLst>
    <p:embeddedFont>
      <p:font typeface="Cambria Math" panose="02040503050406030204" pitchFamily="18" charset="0"/>
      <p:regular r:id="rId75"/>
    </p:embeddedFont>
    <p:embeddedFont>
      <p:font typeface="Constantia" panose="02030602050306030303" pitchFamily="18" charset="0"/>
      <p:regular r:id="rId76"/>
      <p:bold r:id="rId77"/>
      <p:italic r:id="rId78"/>
      <p:boldItalic r:id="rId79"/>
    </p:embeddedFont>
    <p:embeddedFont>
      <p:font typeface="Wingdings 2" panose="05020102010507070707" pitchFamily="18" charset="2"/>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9" autoAdjust="0"/>
    <p:restoredTop sz="94690" autoAdjust="0"/>
  </p:normalViewPr>
  <p:slideViewPr>
    <p:cSldViewPr>
      <p:cViewPr varScale="1">
        <p:scale>
          <a:sx n="82" d="100"/>
          <a:sy n="82" d="100"/>
        </p:scale>
        <p:origin x="90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1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0T15:51:07.445"/>
    </inkml:context>
    <inkml:brush xml:id="br0">
      <inkml:brushProperty name="width" value="0.05292" units="cm"/>
      <inkml:brushProperty name="height" value="0.05292" units="cm"/>
      <inkml:brushProperty name="color" value="#0070C0"/>
    </inkml:brush>
  </inkml:definitions>
  <inkml:trace contextRef="#ctx0" brushRef="#br0">3321 5268 11055 0,'-1'-1'976'0,"0"1"-784"0,2-1-192 0,-2 0 0 0,1 0 1088 0,0 0 192 16,0 0 16-16,-2 1 16 0,2-3-224 0,0 0-32 15,-1-1-16-15,2-2 0 0,-1 2-128 0,2-2-16 16,-1 1-16-16,0-1 0 0,0 0 16 0,1 0 16 16,0 0 0-16,-1 1 0 0,0 1-80 0,0 2-32 15,0 0 0-15,0 1 0 0,-1 2-192 0,0 1-32 16,0 0-16-16,-1 2 0 0,0 2-144 0,0 0-32 16,1 0 0-16,-1 1 0 0,2-1-160 0,-2 2-32 15,2-2-16-15,-2-1 0 0,2 1-32 0,0-2 0 16,0 0 0-16,-2 0 0 0,0-1 144 0,1 0 32 15,-1-1 0-15,1 1 0 0,0 1 0 16,0 0 0-16,0 0 0 0,0 0 0 0,0 2-48 0,-1 0 0 0,1 1 0 0,-1 3 0 16,0-1-16-16,1 3-16 15,0 2 0-15,-2 2 0 0,2 2-64 0,-1 3-16 0,0 3 0 0,-2 1 0 16,3-1-32-16,-1 1 0 0,0-1 0 0,-2-2 0 16,2-2-128-16,0-2 160 0,-2-2-160 0,2-1 160 15,0 0-160-15,-2-2 128 0,3 0-128 0,-1-1 128 16,0 2-128-16,-2-3 0 0,2-1 0 0,0 1 0 15,-1 0 128-15,1-3-128 0,-1 0 128 0,0-2-128 16,2 2 0-16,0-3 0 0,0-1 0 0,0-2 0 16,2 0 0-16,-1-2-256 0,2-1 48 0,-1 0 0 15,2-1-496-15,-2 0-80 0,2-2-32 16,0-1-10144-16,-2 0-2032 0</inkml:trace>
  <inkml:trace contextRef="#ctx0" brushRef="#br0" timeOffset="409.75">3588 5486 2751 0,'3'-1'128'0,"-3"0"16"0,0 0-144 0,2 0 0 16,-2 1 0-16,1 0 0 0,-1-1 4224 0,1 0 800 0,0 1 160 0,1-2 48 16,0 1-2800-16,1 0-544 0,3-1-112 0,-1 1-32 15,-1-1-400-15,2 1-64 0,0 0-32 0,1 0 0 16,0 0-432-16,1 1-96 0,-1-1-16 0,1 1 0 15,1 0-320-15,-1 0-80 0,0 1-16 0,2-2 0 16,2 0-288-16,0 0 128 0,0 1-128 0,0-2 0 16,2 0 128-16,0 0-128 0,1-1 0 0,0 0 0 15,-1-1 128-15,-2-1-128 0,-1 0 0 0,-1-1 0 16,-3 1 0-16,0 1 0 0,-2 0 0 0,0 1 0 16,0 2-1024-16,-4 0-320 0,1 0-64 15,-2-1-8512-15,-2 1-1680 0</inkml:trace>
  <inkml:trace contextRef="#ctx0" brushRef="#br0" timeOffset="771.78">3763 5367 10127 0,'-3'-5'896'0,"2"2"-704"15,0 0-192-15,0 1 0 0,1 0 2048 0,1 0 368 16,-1-1 80-16,0 0 0 0,1-2-816 0,0-3-160 15,-1-1-48-15,1-1 0 0,1 1-480 0,-1 1-96 0,3 1-32 0,-3 0 0 16,3 0-288-16,-3-1-48 0,1 3-16 0,-1-1 0 16,0 1 64-16,1 2 16 15,-1 2 0-15,-1 0 0 0,1 1-16 0,-2 1-16 0,0 0 0 16,-1 3 0-16,1 2-176 0,-2 0-16 0,2 1-16 0,-3 1 0 16,3 1-96-16,-3 0-32 0,4 3 0 0,-2-2 0 15,1 0-80-15,1 0-16 16,-1 1 0-16,1 0 0 0,0 3 48 0,0 1 0 0,0 1 0 0,0 1 0 15,-1 0 16-15,-1 1 16 0,0 3 0 0,1-1 0 16,0 2-64-16,0-3-16 0,1 1 0 0,0-2 0 16,2-2-128-16,-1-2 0 0,2-2 144 0,-1-1-144 15,2-2 0-15,0 1 0 0,0-3 0 16,1 0 0-16,-1-1-640 0,0 0-64 0,2 0 0 0,-4-3 0 16,3-1-2560-16,0-3-512 0</inkml:trace>
  <inkml:trace contextRef="#ctx0" brushRef="#br0" timeOffset="2008.85">4882 5432 16575 0,'-7'0'736'0,"4"0"160"0,1 1-720 0,0-1-176 0,0 1 0 0,2-1 0 31,-1 1 2000-31,-1-1 368 0,0 1 80 0,-1 0 16 0,1 0-1216 0,0-1-240 0,0 0-48 0,2-1-16 16,0 0-192-16,2 0-48 0,0-1 0 0,0 0 0 15,1-1-144-15,-1 1-48 0,1 0 0 0,2 0 0 16,-1-1 112-16,1 1 16 0,0 1 0 0,3 0 0 16,-1-1-208-16,2 1-48 0,0-1 0 0,-1 1 0 15,0 1-192-15,0 0-64 0,0 0 0 0,-1 2 0 16,3-1-128-16,-2 0 0 0,-1 0 144 0,1 0-144 0,1 0 0 15,-1 0 0-15,1 0 0 0,0-2 128 16,-1 0-128-16,-2 0 144 0,2 1-144 0,-4-2 160 0,1-1-160 16,-3 1 0-16,2 0 0 0,-2-1 0 15,-1 1-544-15,1-1-32 0,-1 0-16 0,1 0-10256 16,0 1-2048-16</inkml:trace>
  <inkml:trace contextRef="#ctx0" brushRef="#br0" timeOffset="2302.3">5020 5218 11967 0,'-3'-2'1072'0,"1"0"-864"16,2 2-208-16,0 0 0 0,1 0 3776 0,-1 0 720 0,-1 0 144 0,1 0 32 16,-2 1-2784-16,-1 0-544 0,2 1-128 0,0 1 0 15,1 1-448-15,1 1-64 0,0 1-32 16,-1 1 0-16,3 1-320 0,-2 2-64 0,0-1-16 0,1 2 0 15,1 2-16-15,-3 1-16 0,2 1 0 0,-2 0 0 16,0 2 16-16,-2 2 16 0,0 0 0 0,-1 3 0 16,0-1-112-16,-1 0-32 0,0 2 0 0,0-1 0 15,0 0-128-15,2-1 0 0,-1 0 144 0,0-3-144 16,0 0 0-16,2-2 144 0,-1-1-144 0,2 0 0 16,-1-1 0-16,1-1 0 0,1 0 0 0,-1-1-144 15,2 1-1296-15,-1-2-256 16,3-2-48-16,-2-1-13776 0</inkml:trace>
  <inkml:trace contextRef="#ctx0" brushRef="#br0" timeOffset="2589.83">5328 5801 25167 0,'-1'2'1104'0,"0"-1"240"0,2 0-1072 0,-1-1-272 15,0 0 0-15,1 0 0 0,-1 0 928 0,0-1 128 16,3 1 32-16,-1 0 0 0,2-1 128 0,-2-1 16 0,1 0 16 0,1-1 0 16,0 1-448-16,-2 0-96 0,2 1 0 0,1 0-16 15,-1-1-336-15,0 0-64 0,1 0-16 0,0 0 0 16,0 0-272-16,-1 1 0 0,1 1 0 0,0 1 0 31,0 1-2640-31,-2-1-592 0</inkml:trace>
  <inkml:trace contextRef="#ctx0" brushRef="#br0" timeOffset="2818.04">5711 5817 12895 0,'2'0'576'0,"0"0"112"0,-1 0-560 0,0-1-128 0,2 1 0 0,-2 1 0 0,1-1 3952 0,0 0 752 15,2 1 160-15,1 0 16 0,0 0-3088 0,-3-1-640 16,3-1-112-16,-1-1-16 16,0 1-528-16,0 0-112 0,-1-1 0 0,2-1-16 0,0 1-240 0,-1-1-128 15,0 1 128-15,0 1-128 0,0 0 0 0,-1 1-192 16,1 0 32-16,1 0-10336 15,0 0-2048-15</inkml:trace>
  <inkml:trace contextRef="#ctx0" brushRef="#br0" timeOffset="3025.41">6074 5792 32703 0,'0'2'1456'0,"0"-2"288"0,0 2-1392 0,0-1-352 0,2 0 0 0,-2 0 0 16,1-1 992-16,0 1 128 0,0 2 32 0,1-1 0 16,0 1-256-16,2-1-64 0,0-2 0 0,-2 0 0 15,2 1-496-15,0-2-96 0,0 1-32 0,-1-2 0 16,1-1-208-16,0 1-256 0,-1-1 48 0,0 1-11712 16,1 0-2352-16</inkml:trace>
  <inkml:trace contextRef="#ctx0" brushRef="#br0" timeOffset="3508.75">6456 5427 8287 0,'-4'1'736'0,"1"-1"-592"0,3 0-144 0,0 0 0 16,0 0 3904-16,1 0 768 0,-2 0 128 0,-1 0 48 15,1-1-2992-15,-1 0-608 0,2-1-112 0,0 0-32 16,2-1-144-16,1 0-16 0,1 2-16 0,1 0 0 16,1-1-128-16,1-1-32 0,3 1 0 0,0-1 0 15,0-1-128-15,4 1-48 0,-3 1 0 0,2 0 0 16,-2 1-240-16,1 0-48 0,0 0-16 0,2-1 0 15,-2 1-160-15,0 0-128 0,-2 0 192 0,-1-1-192 0,0 1 128 0,-3-1-128 16,2 0 0-16,-3 0 0 0,1 1 128 0,-1 0-128 16,0 1 0-16,-1-1 0 15,-1 0-352-15,-2 1-176 0,1 0-48 0,0 0 0 16,-2 1-2880-16,-2 1-592 0</inkml:trace>
  <inkml:trace contextRef="#ctx0" brushRef="#br0" timeOffset="3836.06">6608 5182 17503 0,'-6'-1'1552'0,"2"-1"-1232"16,1 2-320-16,1 0 0 0,1 1 1632 0,0 0 272 0,-2-1 48 0,1 3 16 15,-3 1-704-15,-2 2-144 16,2 1-32-16,0 2 0 0,1-2-304 0,2 1-64 15,-1-1-16-15,2 1 0 0,1 1-112 0,0 0-16 0,0-1-16 0,1 2 0 16,-1 1-32-16,2 1 0 0,0 1 0 0,-1 1 0 16,2 0 176-16,-2-1 16 0,1-1 16 0,-1 2 0 15,1 1-128-15,-2 0-32 0,2-1 0 0,-1 2 0 16,0-1-192-16,0-1-32 0,1 1-16 0,-1-2 0 16,0-1-144-16,0 0-16 0,-1 1-16 0,-1-1 0 15,0 0-160-15,-2 0 128 0,2 2-128 0,0-3 128 16,0-1-128-16,-1 0 0 0,2-3 0 0,0 0 0 15,3-1-1760-15,-1-1-288 0,3 0-48 0,-1-4-14272 16</inkml:trace>
  <inkml:trace contextRef="#ctx0" brushRef="#br0" timeOffset="5297.38">7111 5299 2751 0,'-3'1'256'0,"1"0"-256"0,1 0 0 0,1-1 0 16,0 0 3440-16,-2 0 640 0,2 1 128 0,-2 0 16 15,-2 0-2864-15,2 0-576 16,1 0-112-16,0-1-32 0,0-1-80 0,1 0-32 0,0-1 0 0,1-1 0 16,0 0 144-16,-1 0 32 0,0 0 0 0,0-1 0 15,1-1 160-15,-1 1 32 0,1 0 16 0,0 0 0 16,-1 0-80-16,1 1-32 0,-1 1 0 0,0-1 0 16,3 0-96-16,-2-1 0 0,0 1-16 0,1 0 0 15,0-1-176-15,-1-1-16 0,3 0-16 0,-1 1 0 16,-1-1-96-16,2 0 0 0,0 1-16 0,-2-1 0 15,6 0-160-15,-2-1-16 0,-1 1-16 0,0 0 0 16,1-1-176-16,0 2 128 0,0-1-128 0,-1 0 128 16,1 3-128-16,-1-1 0 0,0 0 0 0,-1 0 0 15,1 1 0-15,0 0 0 0,0 1 0 0,0 0 0 0,2 0 0 16,-3 1 0-16,1 0 0 0,0 0 0 0,-2 0 0 0,1 0 0 16,0 1 0-16,-2 0 0 0,3 0 0 0,-3 1 128 15,0 0-128-15,1 0 128 0,-1 0 32 0,-2 0 0 16,3-1 0-16,-1 1 0 0,0-1-32 0,-1 1 0 15,0 0 0-15,-1 0 0 0,2 1-128 0,0 0 160 16,-1-1-160-16,-1 1 160 0,2 1-160 0,-1 0 192 16,0 0-192-16,0-1 192 0,2 2-64 0,-2 0 0 15,-1 0 0-15,0-1 0 0,1 1 0 0,-1 1-128 16,0-1 192-16,0 2-64 0,-1-1 0 0,1 0-128 16,-2 2 192-16,0-1-64 0,2 1-128 0,-1 0 128 15,-1 2-128-15,-1-1 128 0,1 1-128 0,0 2 0 16,0-1 144-16,0 0-144 0,-1 0 0 0,0-1 144 15,-1 1-144-15,2 2 0 0,0 0 128 0,0-2-128 0,-1-2 0 0,1 2 0 16,-3 0 0-16,2-1 0 0,1 2 0 0,-2 0 0 16,-1-1 128-16,0 2-128 0,0 0 0 15,-3-1 0-15,2 1 144 0,0 0-144 0,0 1 0 0,0-1 144 16,1 0-144-16,-1-1 0 0,-3-1 0 0,0 1 0 16,1-2 0-16,-1 0 128 0,0 1-128 15,0-2 0-15,0 0 128 0,2-3-128 0,-1 1 0 0,0-2 128 16,1 0-128-16,-1-1 0 0,-2-1 144 0,3 0-144 15,-3-1 144-15,2 0-144 0,-1 1 192 0,0-1-192 16,2 1 176-16,0-2-176 0,-1 1 160 0,1 0-160 16,1-2 192-16,-2 0-64 0,2 0-128 0,0-1 192 15,1 0-32-15,-2 0-16 0,4-1 0 0,1 0 0 0,0 0-144 16,3-1 128-16,-2-1-128 0,2 0 128 0,-2-1-128 16,2-1 0-16,0-1 0 0,2 0 0 0,1 1 0 0,1-1 0 15,0 1 0-15,2-2 0 0,0 0 0 16,-2 0 0-16,2 0 0 0,-2 1 0 0,3 0 0 0,-1 1 0 15,0 0 0-15,1-1 0 0,1 3 0 0,0-2 0 16,0 2 0-16,1 2 0 0,0-1 0 0,-1 1 0 16,0 0-144-16,-1 1 144 0,2 1 0 0,-3 0 0 15,2 1 0-15,0 0 0 0,-2 1 0 0,1 1 0 16,-1-1-128-16,1 1 128 0,-2 1 0 16,1-1 0-16,-1 1 0 0,0-1 0 0,0 2 0 0,1 0 0 15,-2 0 0-15,1 1 0 0,1 1 0 0,-2-1 0 16,2 2 0-16,-1-2 0 0,2 1 128 0,0-1-128 0,-1-1 0 15,0 0 144-15,0-1-144 0,0 0 160 16,-1-1-160-16,1-2 160 0,0 0-160 0,0 0 0 0,1 0 144 0,-2-2-144 16,1-2 128-16,0 0-128 0,1-1 160 0,-2 0-160 15,2-1 192-15,-1-1-48 0,-2 0-16 0,1-1 0 16,-1 1-128-16,-1 0 128 0,1 0-128 0,-1 0 128 16,0 1-128-16,-1 1 0 0,0 1 0 0,-1-1 0 15,0 1-1472 1,-1-1-320-16,-1 2-64 0,0-2-16368 0</inkml:trace>
  <inkml:trace contextRef="#ctx0" brushRef="#br0" timeOffset="8921.54">7656 5659 7359 0,'0'2'320'0,"-1"-2"80"0,1 1-400 0,-1-1 0 0,2 0 0 0,-1 0 0 16,0 1 2192-16,0-1 368 0,-1 1 64 0,-1-1 0 16,2 1-1008-16,0-1-208 0,0 0-32 0,0-1-16 15,0 2-144-15,0-3-16 0,0 1-16 0,0-2 0 16,0 1-288-16,2-1-64 0,-2 0-16 0,0 0 0 16,1-1-48-16,0-1 0 0,0 0 0 0,0 0 0 15,0-1-112-15,1-1-16 0,0 2-16 0,0-3 0 16,1 1-160-16,-1-2-16 0,1 2-16 0,-1-3 0 0,4 1-128 0,-1 0-32 15,1-1 0-15,0 1 0 16,1-2-48-16,-3 2-16 0,4 0 0 0,-3 0 0 0,1 0-208 0,0-1 144 16,-2 2-144-16,0 0 128 0,-1 2-128 0,0-2 0 15,2 3 0-15,-1 0 128 0,1-1-128 0,-1 3 0 16,-1 1 0-16,-1 0 128 0,3 1-128 0,-2 0 0 16,-1 0 0-16,1 0 0 0,-1 2 0 15,-2 0 128-15,2 1-128 0,-1 0 0 0,1 0 0 0,0 1 128 16,0 3-128-16,-2 0 0 0,1 3 160 0,-1-1-160 15,0 1 192-15,0-1-192 0,0 4 224 16,0-2-64-16,-1 0-16 0,0 2 0 0,1-1 112 0,-3 0 0 16,1 0 16-16,-1 0 0 0,3-3-80 0,0 0-32 15,0-2 0-15,0 1 0 0,-1-1-32 0,1-2 0 16,0 0 0-16,0-2 0 0,0 0-128 0,0-1 160 16,1-1-160-16,-1-1 160 0,2 0-160 0,0-1 0 0,-1-1 0 15,3-2 128-15,1 0-128 0,0-3 0 16,2 0 144-16,-1-2-144 0,0 0 0 0,0-1 0 0,3-2 0 15,1-2 128-15,-1 2-128 0,0 0 0 16,1 1 0-16,-2 1 0 0,1 3 0 0,-3-1 0 0,1 0 0 16,-2 1 0-16,2-1 0 0,-2 4 0 0,0 3 0 0,-3-1 0 15,2 2 0-15,-2 0 0 0,0 2 0 0,-1 1 0 16,2 1 0-16,-2-1 0 0,-1 2 0 0,0 2 0 16,1 2 0-16,-1 2 0 0,0 0 0 0,0 1 0 15,0 3 0-15,0-2 0 0,0 0 0 0,0-1 0 16,0 2 0-16,1-3 192 0,0 0-64 0,1 0 0 0,1-2-128 15,0 1 144-15,-1-2-144 16,0-1 160-16,1 0-160 0,-1-2 0 0,3 0 0 0,2-1 128 0,-2 0-128 0,1-3 0 16,0 1 144-16,-1-1-144 0,2-1 0 0,-1-1 0 15,-1-1 0-15,1-1 128 0,0 0-128 0,1 1 0 16,0-3 0-16,1-1 0 0,1 0-224 0,0-1-112 16,0 1-32-16,1-2 0 15,-1-2-1632-15,-1 2-336 0,-2 0-64 0,1 0-13536 16</inkml:trace>
  <inkml:trace contextRef="#ctx0" brushRef="#br0" timeOffset="12843.8">8315 5361 15663 0,'-1'0'688'0,"0"-1"144"0,1 1-656 0,-2 0-176 16,2 0 0-16,0 0 0 0,0-1 1184 0,0 1 208 0,0 0 32 0,0-1 16 16,0 0-352-16,0-1-80 0,0 1-16 0,0-1 0 15,4 0-256-15,-3 0-48 0,0 0-16 16,0 0 0-16,0 1-64 0,0 0-16 0,-1-1 0 0,2 0 0 16,0 1-80-16,-1-1 0 0,3 1-16 0,-3 0 0 15,1 0 0-15,-1-1 0 0,0 0 0 0,2 1 0 16,-2 0-80-16,0 1-16 0,-1-1 0 0,1-1 0 15,2 2-32-15,-2-1-16 0,0 1 0 0,2 0 0 16,-2 1-32-16,2-1-16 0,-1 0 0 0,0 0 0 16,0 0 16-16,-1 1 0 0,3 0 0 0,-1 0 0 15,-1 0-16-15,3 0 0 0,-2 1 0 0,1-1 0 16,-2 0-112-16,3 0-32 0,0 0 0 0,0 0 0 16,-1 1-32-16,0 0-128 0,0 0 192 0,1 0-64 15,2 0-128-15,-1 0 160 0,1-1-160 0,0 0 160 16,0 1-160-16,2-1 160 0,-2 0-160 0,-2-1 160 0,1 1-160 0,-2-1 0 15,1-1 0-15,0 0 0 16,-1 0 0-16,-1 0 0 0,1-1 128 0,-1-1-128 16,2 1 0-16,-3 1 128 0,0-1-128 0,3 0 128 0,0-1-128 0,-2 0 0 15,-1-2 0-15,0 3 128 0,1 0-128 0,0 0 0 16,-1-1 0-16,1 2 128 0,-1 1-128 0,0-1 0 16,0 1 0-16,1 0 0 0,-1-2 0 0,0 2 0 15,1-1 144-15,-2 1-144 0,1 0 0 0,-1 0-128 16,-1 0 0-16,0 0 0 15,0 1-752-15,0 0-144 0,0-1-16 0,0 0-16 16,-1 0-1888-16,-1 0-384 0,1 0-80 0</inkml:trace>
  <inkml:trace contextRef="#ctx0" brushRef="#br0" timeOffset="13547.58">8862 5027 5519 0,'0'-2'496'0,"0"0"-496"0,2 2 0 0,-2 0 0 0,0 0 2928 0,0-1 480 0,0 0 112 0,0 0 0 16,1 1-1472-16,-1-2-288 15,1 1-64-15,-1 1-16 0,1-1-480 0,-2 2-112 0,3-1 0 16,-1 1-16-16,-1 0-256 0,2 0-48 0,-2 0-16 0,1 0 0 16,1 1-64-16,0-1-16 0,-1 1 0 0,-1 0 0 15,2 0-128-15,0 2-32 16,-1 0 0-16,0 1 0 0,1-1-64 0,0 1-32 0,-1 1 0 0,-1 2 0 15,2 1 16-15,-1 0 0 0,0 2 0 0,0 1 0 16,-1 3-64-16,0 1-16 0,0 0 0 0,0 1 0 16,0 2-64-16,-1 1-16 0,0-1 0 0,0 1 0 15,-1-1-48-15,0 0-16 0,-1 1 0 0,1-2 0 16,0 2-64-16,-1-3-16 0,1 0 0 0,-1-2 0 16,1 1-128-16,0 0 192 0,0 1-192 0,1-1 192 15,1 0-192-15,0-1 160 0,0-1-160 0,0 0 160 16,0-2-160-16,0-1 0 0,0-1 0 0,0 0 0 15,0-4 0-15,0 1 128 0,1-1-128 0,1-2 0 0,-1 0 0 0,0-1 128 16,-1-1-128-16,0 0 0 0,3 0 0 0,-2-2 128 16,0 1-128-16,-1 0 0 0,3-1 0 0,-2 0 0 15,-1 0 0-15,1-1 0 0,-1-1 128 0,2 0-128 16,-1-1 128-16,0-2-128 0,-1 0 0 0,3-3 0 16,-1 2 0-16,0-4 0 15,1 0-1728-15,-3-2-336 0,4 0-64 0,-1-1-14752 0</inkml:trace>
  <inkml:trace contextRef="#ctx0" brushRef="#br0" timeOffset="20404.04">4225 5154 18479 0,'-2'-4'816'0,"0"1"176"0,0-1-800 0,-1 1-192 0,2 0 0 0,0 1 0 0,1 0 1536 0,0 1 256 15,-1-2 48-15,0-2 16 0,1-2-304 0,-1-1-48 16,0 0-16-16,1-1 0 0,1 2-368 0,0 1-80 0,1-1-16 0,0 1 0 16,2-1-352-16,0 1-80 15,-2 1-16-15,2 1 0 0,-1 1-128 0,0 0-16 0,2 1-16 0,-1-1 0 16,1 0-128-16,2 0-32 0,-2 1 0 0,2-1 0 15,1 2-256-15,-1-1 128 0,1-1-128 0,1 1 0 16,-1 2 128-16,0-1-128 0,1 0 0 16,0 1 0-16,0 0 0 0,2-1 0 0,0 1 0 0,2 0 0 15,0 0 144-15,-1 0-144 0,-2 1 0 0,-1 1 144 16,1 0-144-16,-1 0 0 0,-1 1 0 0,-1 2 0 16,-2 2 0-16,0-3 0 0,-1 2 0 0,0 1 0 15,-1 0 160-15,0 1-160 0,0 0 192 0,-1 2-192 16,-1 0 128-16,2 2-128 0,0 1 0 0,-2 2 0 15,0-1 144-15,-1 0-144 0,-1 1 0 0,-3-2 144 0,0 0-144 0,-1-1 160 16,0 0-160-16,-1-1 160 16,-2 0-160-16,0 2 128 0,0-2-128 0,-2 1 128 0,-1 0-128 0,-1 2 192 15,0-1-192-15,-2 1 192 0,-2 1-192 0,0-2 160 16,2-2-160-16,0 2 160 0,2-1-160 0,2-4 192 16,0-2-192-16,2-1 192 0,-1-2-192 0,0-2 0 15,4 0 144-15,0-2-144 0,0 0 144 0,1-3-144 16,-1 0 192-16,4-1-192 0,0 2 160 0,-1-3-160 15,2 0 128-15,0 1-128 0,2-2 0 0,-1 1 0 16,2 1 0-16,-1 0 0 0,1 2 0 0,0 0 0 16,1 1 0-16,0 1 0 0,2 0 0 0,0-1 0 15,1 1 0-15,0 2 0 0,1-1-128 0,0 1 128 0,1-1 0 16,0 0 0-16,2 2 0 0,-1-1 0 0,2 2-144 16,-2 0 144-16,1 2 0 0,-1 0 0 0,-1 1 0 0,-1 1 0 15,1 1 0-15,-1 3 0 16,-1-2 0-16,2 1 0 0,-4 0 0 0,1 1-128 15,-1 0 128-15,-1 2 0 0,0 1 0 0,-1 0 0 0,-2 1 0 16,1-1 0-16,-2 1 0 0,0-1 0 0,-2 1 0 0,-1-2 0 16,1 2 0-16,-2-3 128 0,1 1-128 0,-2-2 0 15,2 2 304-15,-3-2-48 0,0-1 0 0,-1 1 0 16,0 1 128-16,-3-1 0 0,0 0 16 0,-4 1 0 16,0-2-16-16,-2 0-16 0,1 1 0 0,-2-2 0 15,2-1 16-15,-1-3 0 0,1 0 0 0,-1-1 0 16,0 1 0-16,2-4 0 0,4 1 0 0,0-2 0 0,-1-1-144 15,2-1-32-15,0 2 0 0,3-3 0 0,-2 0-48 16,4 0-16-16,-1 1 0 0,0-1 0 0,4 0-144 0,-1-2 128 16,2 1-128-16,0-1 128 0,1 1-128 0,0 0 0 15,2 0 0-15,0 1 0 0,2 0-208 0,-1 1-32 16,6-1 0-16,0 1-14352 16,4 1-2880-16</inkml:trace>
</inkml:ink>
</file>

<file path=ppt/ink/ink10.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5:03.694"/>
    </inkml:context>
    <inkml:brush xml:id="br0">
      <inkml:brushProperty name="width" value="0.05292" units="cm"/>
      <inkml:brushProperty name="height" value="0.05292" units="cm"/>
      <inkml:brushProperty name="color" value="#0070C0"/>
    </inkml:brush>
  </inkml:definitions>
  <inkml:trace contextRef="#ctx0" brushRef="#br0">5567 2777 10127 0,'-1'-2'896'0,"0"-1"-704"15,0 1-192-15,1 1 0 0,0 0 1536 0,-1 1 256 16,0 0 64-16,0 0 16 0,-1 0-560 0,0-1-112 16,-1 1-32-16,0-1 0 0,0 2-208 0,2-2-64 15,-1 1 0-15,0 0 0 0,1 0-64 0,-1 0-32 16,1 0 0-16,1 0 0 0,0 0-224 0,0 0-32 16,0 0-16-16,0 0 0 0,1-1-336 0,1 0-64 15,0 0 0-15,2-1-128 0,-3-1 160 0,3-2-160 16,1 0 128-16,0-3-128 0,0 0 256 0,0-3-16 15,2 1-16-15,0-1 0 0,-1 1 0 0,0 0 0 16,2-2 0-16,-2 1 0 0,2 0-96 0,-2 0-128 0,1 0 176 0,-1 1-176 16,-1-1 272-16,0 1-48 0,0-1-16 0,-2 0 0 15,-1 1 64-15,1-1 16 0,0 0 0 0,0 0 0 16,0 0-80-16,-1 0-16 0,-1-1 0 0,-1 1 0 16,-1 1-64-16,1-1-128 0,-1 1 176 0,-3 0-176 15,2 1 320-15,-2-1-64 0,1 0 0 0,-3 1 0 16,0-2 48-16,-1 2 0 0,1 1 0 0,0-1 0 15,0 2-112-15,-1-2 0 0,2 2-16 0,-1 0 0 16,0 0-48-16,0 2 0 0,0-1 0 0,1 0 0 16,0 3-128-16,-1-2 192 0,1 1-192 0,1 1 192 15,0 1-192-15,-1 0 0 0,1-1 144 0,0 1-144 16,2 1 0-16,-2-1 0 0,1 1 0 0,0 0 128 16,0 1-128-16,1 0 0 0,-1 0 0 0,0 1 0 15,0 0 0-15,0 0 128 0,0 1-128 0,0 1 0 0,1 0 0 16,-1 0 128-16,1 1-128 0,-1 1 0 0,2 0 0 0,-2-1 0 15,2 1 0-15,-3 1 0 0,2-2 0 0,-1 2 0 16,1 0 0-16,-2 1 0 0,0 1 0 0,-1 0 0 16,2 2 0-16,0-1 0 0,0 0 0 0,-1 1 0 15,1-1 0-15,0 2 0 0,2 1 0 0,0-1 0 16,1 0-144-16,0 2 144 0,1-1 0 0,0 1-144 16,-1 2 144-16,5 1 0 0,-1 1 0 0,0 0-128 15,-1 2 128-15,-2-1 0 0,2 1 0 0,-1-1 0 16,1 0 0-16,-1 0 0 0,1 0 0 0,-1 1 0 15,-1 1 0-15,2 0 0 0,-2 4-144 0,-1 0 144 16,1 1 0-16,0 4-144 0,-1 6 144 0,2 4 0 16,-1 1 0-16,0 1-128 0,0-2 128 0,-1-1 0 0,0-3 0 15,0-2 0-15,1-1 0 0,1-4 0 16,-2-4 0-16,1-1 0 0,0-1 0 0,-1-5 0 0,2 1 0 0,-1-3 0 16,0 0 0-16,-1-1 144 0,-1-3-144 0,1-2 0 15,0 0 128-15,-1-3-128 0,-1 0 0 0,2 0 0 16,-1-1 0-16,0-1 0 0,-2 0 0 0,2-1 0 15,-1 0-192-15,0-2-160 0,1 2-32 0,0-1 0 32,2-1-640-32,-2-1-128 0,1 0-16 0,-1-1-16 0,1 0-1408 15,-2-3-288-15,2-1-48 0,-1-4-16 0,0-2 1200 16,-2-5 224-16</inkml:trace>
  <inkml:trace contextRef="#ctx0" brushRef="#br0" timeOffset="296.81">5342 3005 14799 0,'-11'-24'640'0,"2"7"160"0,-1 2-640 15,4 5-160-15,1 4 0 0,1 2 0 0,-2-1 864 0,-1-4 144 16,-3-5 16-16,-5-4 16 0,0 1 32 0,2 4 0 16,6 4 0-16,-1 2 0 0,4 3-96 0,4 3-16 15,0 2 0-15,5 1 0 0,-1 1-592 0,1 0-128 16,4 1-32-16,1 1 0 0,3 1-208 0,1-1 0 16,-1-2 0-16,4 1 0 0,-1 0 0 0,1-2 144 15,0 0-144-15,1-1 128 0,-1-1 256 0,0 1 32 16,0 0 16-16,0 0 0 0,-3 1-112 0,2-1 0 15,-2 2-16-15,-1-1 0 0,-2 1-176 0,2-1-128 16,0 1 144-16,0 1-144 0,-2 1 128 0,1-1-128 16,2 1 0-16,0 1 144 0,-3 0-144 0,2 0 0 0,1 1 0 15,-1-1 0-15,1 1 0 0,0-2 160 0,-1 1-160 0,0-1 160 32,-1 0-480-32,4-2-112 0,-1 0-16 0,-1-2 0 15,1 0-1920-15,-3-3-384 0</inkml:trace>
  <inkml:trace contextRef="#ctx0" brushRef="#br0" timeOffset="548.45">5956 2326 5807 0,'-1'-2'256'15,"-1"1"64"-15,2 0-320 0,0 0 0 0</inkml:trace>
  <inkml:trace contextRef="#ctx0" brushRef="#br0" timeOffset="3156.11">6030 2832 13983 0,'-1'-2'624'16,"0"0"128"-16,-1 1-608 0,2 0-144 0,0-1 0 0,0 1 0 0,0 0 1040 0,-1-1 176 15,1-2 48-15,0 0 0 0,0-2-224 0,1-1-32 16,-1 2-16-16,0-2 0 0,2 0-96 0,-2 1 0 16,2 0-16-16,-1 2 0 0,0-2-96 0,1 1-16 15,-1 0 0-15,2 2 0 0,-1-1-160 0,0-1-32 16,0 1-16-16,-1 1 0 0,1-1-112 0,0 0-32 15,0 0 0-15,0 1 0 0,-1 0-96 0,-1 1-32 16,2 0 0-16,-2 1 0 0,1 1-96 0,-1 1 0 16,0 0-16-16,0 0 0 0,0 2-48 0,-1 1-128 15,1 0 192-15,-2 2-64 0,1 0 32 0,0 0 0 16,1 0 0-16,-1-1 0 0,-1 1-160 0,2 0 160 16,-1-2-160-16,0 1 160 0,-1 0-160 0,1 0 0 15,-1-2 0-15,2 0 0 0,-2 1 0 0,1-1 128 16,-1-1-128-16,0-1 0 0,1 0 0 0,-1 1 0 0,0 0 128 0,0 1-128 15,0-1 0-15,0 0 0 0,-2 1 144 16,2-2-144-16,-1 2 0 0,3-1 0 0,-2 0 0 0,0 1 0 16,1 0 0-16,0-1 0 0,0-1 0 0,-1 0 0 15,2 0 0-15,0 0 0 0,0-1 0 0,0 1 0 16,0-1 0-16,0-1 144 0,0 1-144 0,0-2 0 16,-1 1 256-16,1 0-64 0,0-1-16 0,0-1 0 15,0 1-176-15,1-1 192 0,-1 0-192 0,0 1 192 16,0 0-192-16,0-1 0 0,2 1 0 0,-2 0 0 15,1 0 0-15,0 0 0 0,0 1 0 0,1-1 0 16,-1 2 0-16,0-1 0 0,1-1 0 0,1 1 0 16,0-1 0-16,-1 0 0 0,1 1-224 0,-1 0 80 15,1-1-448-15,-1 1-96 16,3 1-16-16,0 0 0 0,-1 0-432 0,0 0-80 0,1 0-32 0,-1 1 0 16,0 1-1312-16,-1 0-256 0</inkml:trace>
  <inkml:trace contextRef="#ctx0" brushRef="#br0" timeOffset="4036.62">5966 3292 17503 0,'-8'2'768'0,"3"-1"176"0,1 0-752 0,1-1-192 0,1 1 0 0,1-1 0 0,0-1 1184 0,-2 1 208 0,-1 0 32 0,-2 0 16 16,1-2-416-16,0-1-96 0,3 0-16 0,0-2 0 15,1 2-368-15,1-2-80 0,1-1-16 0,1 0 0 16,-1-1-272-16,0 0-176 0,1 1 192 0,1-2-192 15,0 1 128-15,-1 0-128 0,2 1 0 0,-1-1 0 16,0 1 0-16,2 1 0 0,0-2 0 0,-1 0 0 16,1 1 144-16,0 0-144 0,-1 2 0 0,-2-1 144 0,1 1-144 0,2 0 160 15,-2 1-160-15,0 1 160 16,0 0-160-16,1 0 160 0,-2 0-160 0,2 1 160 16,-1 1-160-16,1 0 0 0,-1 0 0 0,1 1 0 0,0 1 128 0,-3 0-128 15,4 0 128-15,-2 0-128 0,-1 1 128 0,-1 0-128 16,2 1 128-16,-2 0-128 0,-1-2 256 0,0 2-48 15,0 0 0-15,-1 0 0 0,1 0 96 0,-1 0 16 16,-1 2 0-16,1-1 0 0,0-1-32 0,-2 2 0 16,2 1 0-16,-1-1 0 0,-1 3 0 0,2-2 0 15,-2 2 0-15,1-2 0 0,-1 2 16 0,0-2 0 16,0 1 0-16,0-2 0 0,1 0 0 0,-1-1 0 16,3-2 0-16,-2 0 0 0,-1-1-32 0,3 0 0 15,-2-2 0-15,1 0 0 0,0 0 16 0,0-2 0 16,0 0 0-16,-2 0 0 0,2 0 16 0,1-1 0 0,-1-1 0 15,0 0 0-15,0-1-128 0,-1 1-32 16,1-1 0-16,0 0 0 0,0 1-144 0,-1-1 128 0,2 0-128 16,0 0 128-16,0 1-128 0,0-1 0 0,2 1 0 0,-2 1 0 15,0 0 0-15,1-1 0 0,1-1 0 0,0 1 0 16,1-1 0-16,1 1 0 0,-1 0 0 0,3 1 0 16,-1 1 0-16,0-1 0 0,1 2 0 0,-1 0 0 15,1 0 0-15,-2 1 0 0,3 2 0 0,-4 0 0 16,3 1-128-16,-3-2 128 0,2 2 0 0,-2-1 0 15,0 1 0-15,-1 0 0 0,-1 2 0 0,2-2 0 16,-2 3 0-16,0-1 0 0,-1-1 0 0,-1 1 0 16,1 1 0-16,-1-2 0 0,-2 2 0 0,2 0 0 0,-3 1 0 15,3 1 0-15,-2-1 0 0,1 1 0 16,-2-1 0-16,-1 1 0 0,1 0 144 0,-1 0-144 0,0-1 0 16,0-1 144-16,0-1-144 0,0 0 0 0,0-2 224 15,1 0-64-15,0-1-16 0,1 0 0 0,0-1 64 0,0-1 16 16,1-1 0-16,-2 0 0 0,2 0-48 0,-1-1-16 15,3-1 0-15,-2 0 0 0,2 0-160 0,-3-2 192 16,3 1-192-16,-1 0 192 0,-2-1-192 0,3 0 0 16,-1 0 0-16,0 1 0 0,1-1 0 0,0 0 0 15,0 2 0-15,0-1 0 0,0 0-288 0,1 0-96 16,0 0 0-16,-1 1-16 16,3-2-1696-16,-2-1-336 0,3-1-64 0,0-3-7952 15,3 2-1600-15</inkml:trace>
  <inkml:trace contextRef="#ctx0" brushRef="#br0" timeOffset="5048.68">6097 2764 9215 0,'-7'0'400'0,"0"0"96"0,3 0-496 0,2 0 0 0,-1 0 0 0,1 0 0 0,-1 0 2448 0,0 1 400 15,-4-1 80-15,-1 0 16 0,0 0-1664 0,0 0-336 16,2-1-64-16,0-1-16 0,1 0-256 0,2-1-48 15,-1 0-16-15,-1 0 0 0,4 0-32 0,-3 2 0 16,2-2 0-16,-2 0 0 0,1 1 160 0,-2 0 32 16,3 0 0-16,0 0 0 0,-1 1-64 0,0-1-16 15,1 0 0-15,-1 0 0 0,2 1-144 0,-1-1-32 16,0 1 0-16,2 0 0 0,0-1-160 0,0 0-32 16,0 1-16-16,0 1 0 0,-1-1-112 0,1 0-128 15,0 0 176-15,1 0-176 0,-1-1 128 0,0 1-128 16,0-1 0-16,0 0 0 0,3 0 0 0,-1 0 0 15,1 0 0-15,0 1 0 0,2 0 0 0,-2 0 0 16,2 0-128-16,0 0 128 0,0 0 0 0,0 1 0 0,3 0 0 0,-3 0 0 16,0 0 0-16,0 1 0 0,0 0 0 0,0 1 0 15,0 0 0-15,-2-1 0 0,1 2 0 0,-1 0 0 16,-1 0 0-16,-1 1 0 0,0-1 0 0,0 1 0 16,-1 1 0-16,-1 1 0 0,0 0 0 0,-2 1 160 15,2 0 64-15,-3 0 16 0,3 1 0 0,-2 2 0 16,1-2-16-16,-2 1 0 0,0-1 0 0,0 0 0 15,-1 0 0-15,-1 1 0 0,0-2 0 0,-2 1 0 16,1-1 160-16,-1 1 48 0,0-3 0 0,0 0 0 16,0 0-32-16,2-1 0 0,-2-1 0 0,1-1 0 15,0-2 0-15,1 1 0 0,0-2 0 0,0 0 0 16,3 0-96-16,-1 0-32 0,0-2 0 0,-1 1 0 0,2-1-128 16,0 1-16-16,0-1-128 0,0 0 192 0,0-2-192 0,1 0 128 15,0-1-128-15,2 2 0 0,-1 0 0 0,0-1 128 16,1 0-128-16,0-2 0 0,1 1 0 0,0 0 0 15,0 0 0-15,1 1 0 0,0 1 0 0,1-1 0 16,1 1 0-16,-1 0-160 0,1-1 160 0,0 0 0 16,1 0 0-16,-1 0 0 0,0 0 0 0,1 0 0 15,1 2 0-15,-2-2 0 0,1 2 0 0,0-1 0 16,-1 2 0-16,1 1-128 0,1 0 128 0,-1 0 0 16,-3 1 0-16,1 0 0 0,1 1 0 0,1 0 0 15,-2 1 0-15,0 1-128 0,2 1 128 0,0 0 0 16,-1-1 0-16,0 1-128 0,1 1 128 0,0 1 0 15,-3-2 0-15,1 2 0 0,1 0 0 0,0-1 0 16,-1 1 0-16,-2-1 0 0,1 0 0 0,-1 2 0 0,-1-1 0 0,0 0 0 16,2-1 0-16,-4-1 0 0,2 2 0 15,0 0 0-15,-1 0 0 0,-1-1 0 0,0-1 0 0,0 1 0 16,-2-2 0-16,0 1 128 16,1 0-128-16,1 0 0 0,-2 0 128 0,-1 0-128 0,0 0 128 0,3 0-128 15,-2-1 176-15,-1 0-48 0,1 0 0 0,1-1 0 16,-2 0 0-16,1-1-128 0,0 0 192 0,0-1-64 15,0 1-128-15,-1-2 192 0,1 1-192 0,0-2 192 16,1 1-192-16,-1-1 0 0,1 0 0 0,1-1 128 16,0 1-128-16,1 0 0 0,1 0 0 0,0-1 0 15,1 0 0-15,0-1 0 0,1 1 0 0,-1-2 0 0,4 0-272 16,-1-1-48-16,0 0 0 0,1-2 0 16,0 1-560-16,0-2-112 0,0 2-32 0,3-3 0 15,-1 2-1520-15,2-2-304 0,0 2-64 0</inkml:trace>
  <inkml:trace contextRef="#ctx0" brushRef="#br0" timeOffset="11282.33">6610 2451 6447 0,'0'-2'272'0,"-2"-1"80"15,4 1-352-15,-2 0 0 0,0 0 0 0,-2 0 0 16,2 1 1920-16,0 0 320 0,2 0 64 0,-4-2 16 16,2 0-784-16,-1-1-144 0,-1 1-48 0,0-1 0 0,2 0-272 0,-1 1-64 15,0 1-16-15,0-1 0 0,-1 0-160 0,2 0-48 16,0 0 0-16,0 0 0 0,0 2-96 0,-1 0-32 15,-1 1 0-15,1-1 0 0,2 1-80 0,-1 0-32 16,0 1 0-16,1 0 0 0,-1 0-208 0,2 1-32 16,0 0-16-16,1 0 0 0,0 1-288 0,1-2 128 15,-2 1-128-15,3 0 0 0,0-1 128 0,0-1-128 16,0 0 0-16,3 0 0 0,0 0 0 0,2 0 0 16,-1-2 0-16,1 0 0 0,3 0 0 0,-2-2 0 15,0 1 0-15,3 0 0 0,2-1 0 0,3 0 0 16,1 0 0-16,-1 0 0 0,-1 2 0 0,0-1 0 15,2 2 0-15,1 0 0 0,-2 1 0 0,1 0 0 16,-2 1 0-16,1 0 0 0,-2 2 0 0,-2-1 0 0,-3 0 0 16,0 0 0-16,-1 1 0 0,0 0 0 0,1 0 0 0,0-1 0 15,1 0 0-15,-2 1 0 0,2-1 0 0,-2 0 0 16,3 0 0-16,-1 0 0 0,1-1 0 16,-1 0 0-16,0 1 128 0,-1-2-128 0,-2 0 0 0,1 0 0 15,-1 1 0-15,0 1 0 0,0-1 0 0,-2 0 0 16,1 1 0-16,-2 0 128 0,-2 1-128 0,2 0 0 15,-3 0 144-15,-1 1-144 0,0 0 0 0,-2 1 144 16,0-1-144-16,-1 0 160 0,0 0-160 0,0 0 160 16,-1 1-160-16,0 2 128 0,-2 1-128 0,1 2 128 15,-1-1-128-15,-1 2 192 0,-1 2-192 0,-2-1 192 16,-1 1-192-16,0 0 192 0,-1 2-192 0,0 0 192 0,-1 1-192 16,1-1 192-16,-1 0-192 0,0 0 192 15,-1-1-64-15,-2 0 0 0,1-1 0 0,-2 1 0 0,2 0-128 0,-1 1 160 16,0-1-160-16,-2 1 160 0,0 0-160 0,-1 2 160 15,2-1-160-15,-1 2 160 0,1 2-160 0,-1 1 0 16,0 0 144-16,-2 1-144 0,1 1 0 0,-1 0 0 16,0-1 0-16,-1-1 128 0,2-2-128 0,-1 0 128 15,1-1-128-15,2 0 128 0,2-1-128 0,0 0 0 16,-1-1 128-16,1-1-128 0,0-1 0 0,2 0 0 16,0-1 0-16,1-1 0 0,0 0 0 0,3-1 128 15,-1 1-128-15,-1-1 0 0,0-1 0 0,-1 1 0 16,2-2 0-16,-1 1 128 0,1-2-128 0,1-1 0 15,0-2 0-15,1-1 0 0,0 0 128 0,2-1-128 16,1-1 160-16,0-2-160 0,-1 1 160 0,3-1-160 16,-1 0 160-16,1 1-160 0,-1 0 192 0,1 0-64 0,-2-1-128 0,2 0 192 15,0 0-192-15,-1 0 0 0,2 0 128 0,1 1-128 16,-1-1 0-16,-1 1 0 16,1 0 0-16,0 0 0 0,1 0 0 0,-1 0 0 0,0 0 0 0,0 0 0 15,2 0 0-15,1 0 0 0,0 0 0 0,-1-1 0 16,3 1 0-16,0-1 0 0,0-1 0 0,-1 1 0 15,6-1 0-15,-3 0 0 0,0 0 0 0,1 0 0 16,1 0 0-16,2-2 0 0,1 0 0 0,1-1 0 16,1 0 0-16,-1-1 0 0,-1 0 0 0,1 1 0 15,-1-1 0-15,1 0 128 0,2 1-128 0,-2 0 0 16,2 1 0-16,-1 0 0 0,1 1 0 0,-1 1 0 16,2 0 0-16,-2 1 0 0,0 0 0 0,1-1 0 15,-2 2 0-15,1-1 0 0,-1 1 0 0,1-1 0 16,-1 1 0-16,3-1 0 0,0-1 0 0,2-1 0 0,0 1 0 0,-1-3 0 15,-2 1 0-15,-2-1 0 0,1 0 0 0,-1-1 0 16,3 1 128-16,-2-1-128 0,-3 1 0 0,0-1 0 16,-1 1 0-16,0 0 0 0,-2 2-288 0,3-2 0 15,-1 2 0-15,-2 0 0 16,0 1-416-16,-2 0-96 0,2 0-16 0,-4 1 0 16,4 0-336-16,-3 0-64 0,2 1 0 0,-2 0-7760 15,-1 1-1552-15</inkml:trace>
  <inkml:trace contextRef="#ctx0" brushRef="#br0" timeOffset="11956.24">7564 2560 5519 0,'-3'-4'496'0,"1"2"-496"0,-1-1 0 0,3 1 0 0,0 1 1728 0,0 0 256 16,0 0 64-16,-1-1 0 0,0 0-544 0,-2-2-96 15,2 2-32-15,-1-2 0 0,-1 1-336 0,3 0-64 16,-1 1-16-16,1 0 0 0,-1 0-160 0,-1 0-32 16,2 1-16-16,-1 0 0 0,0 1-48 0,0 0 0 15,-1 2 0-15,0 0 0 0,-1 0-160 0,1 3-32 16,-1 2-16-16,-2 0 0 0,0 3-96 0,0-2-16 15,-4 3 0-15,3-1 0 0,-3 2 128 0,0 0 32 16,-3 3 0-16,0 0 0 0,0-1-112 0,-1 1-32 16,0 0 0-16,-2 3 0 0,1 0-16 0,1 0 0 0,-1 1 0 15,-4 2 0-15,0 0-80 0,-2 1-32 0,-1 1 0 16,-2 1 0-16,0 2-48 0,2-1-16 0,1 0 0 0,1-2 0 16,0 1-80-16,3-4 0 0,0-3-128 0,2-1 192 15,2 0-192-15,0 0 0 0,2 0 0 0,-1 0 0 16,3-3 0-16,-1 0 0 0,4-1 0 0,-1 1 0 15,-2 1 0-15,3-2 0 0,0-2 0 0,0 0 0 16,2 1 0-16,-1-2 0 0,0 1 0 0,1-1 0 16,0 1 0-16,1-2 128 0,-2-1-128 0,3 0 0 15,0 0 0-15,-2-1 0 0,2 0 128 0,0 0-128 16,-2-1 0-16,2 1 0 0,0 0 0 0,0 0 0 16,-1 1 0-16,0-1 0 0,-1 0 0 0,0 0 0 15,0-1 0-15,0 0 0 0,1 0 0 0,-1-3 0 16,1 1-224-16,-1-2-96 0,3-1 0 0,-2-2-16 15,3 2-1296-15,0-2-256 0,4-2-48 0,0-2-7456 16,-1-1-1488-16</inkml:trace>
  <inkml:trace contextRef="#ctx0" brushRef="#br0" timeOffset="13061.82">7565 3284 11519 0,'0'-1'512'0,"0"0"96"0,0 0-480 0,2 0-128 16,-2 1 0-16,0 0 0 0,0 0 640 0,1-1 128 15,1 0 0-15,0-1 16 0,-2 0-16 0,1 1-16 16,0-1 0-16,-1 1 0 0,0 1 176 0,1-1 32 16,-1 1 16-16,0-1 0 0,2 0-304 0,-2 0-64 15,2 0-16-15,-2-1 0 0,3 1 80 0,-1-1 16 16,-2 0 0-16,2-1 0 0,1 1-112 0,-1-1-32 15,0 1 0-15,2 0 0 0,0 0-224 0,-1 0-64 16,1 1 0-16,-1-1 0 0,-1 1 0 0,3 0 0 16,0 0 0-16,-2-1 0 0,2 0 16 0,0 0 0 15,0-1 0-15,1-1 0 0,1-1-80 0,-1 1-32 16,4-2 0-16,-2 1 0 0,2 1 16 0,0 1 0 16,-1-2 0-16,1 0 0 0,-4 2-176 0,2 0 192 0,-1 0-192 0,-2 0 192 15,3 2-192-15,-3-1 192 0,0 1-192 0,0 1 192 16,0 0-192-16,0 0 0 0,-2 1 144 0,0 0-144 15,1-1 0-15,-1 1 0 0,1 1 0 0,-1 0 128 16,2 0-128-16,-1-1 0 0,0 1 0 0,0-1 128 16,-1 2-128-16,1-2 0 0,-1 1 0 0,-1-1 0 15,0 0 128-15,-1 0-128 0,-1-1 160 0,0 1-160 16,0-1 128-16,-1 0-128 16,-1 0 0-16,2 0 144 0,-2 1-144 0,-1-1-256 0,-1 1 64 0,1 0 16 15,-1 0-576-15,-2 0-112 0,2 0-32 0,-1-1-8064 16,0 0-1632-16</inkml:trace>
  <inkml:trace contextRef="#ctx0" brushRef="#br0" timeOffset="13387.76">7692 3057 14735 0,'-2'-1'1312'0,"2"1"-1056"16,2 0-256-16,-2 0 0 0,0 0 624 0,0 0 64 16,1-1 16-16,1 1 0 0,-2-1 256 0,3 1 48 15,-1 1 16-15,1-1 0 0,-1 2-176 0,2 0-16 16,0 0-16-16,-1 0 0 0,0 1-64 0,1 1-16 16,-1-1 0-16,0 2 0 0,1 2 96 0,-1-1 0 15,-1 1 16-15,1 0 0 0,-1 2-240 0,0-1-48 16,0 2-16-16,-1-3 0 0,-1 2-240 0,2-1-48 0,-1 1-16 15,0-1 0-15,-1 2-80 0,0-1-16 0,0-1 0 0,0 1 0 16,-1 1-144-16,0 1 160 0,-1-1-160 0,2 0 160 16,-1 1-160-16,1-1 0 0,-1 1 0 0,1-1 0 31,0 0-336-31,0 0-160 0,0-1-16 0,1 0-16 0,-1 2-2224 0,0-2-432 16</inkml:trace>
  <inkml:trace contextRef="#ctx0" brushRef="#br0" timeOffset="14736.9">8212 2994 20271 0,'-3'1'896'0,"1"0"192"0,0 0-880 0,1-1-208 16,2 1 0-16,-1-1 0 0,2 1 816 0,-2 0 112 15,0 0 32-15,1 1 0 0,0 1 0 0,-1-2 0 16,1 1 0-16,2 0 0 0,-1 0-160 0,2-1-32 16,-3 0 0-16,2 0 0 0,1-1-176 0,1 1-32 15,0-1-16-15,0 0 0 0,1-1-96 0,1 0 0 0,0-1-16 0,1-1 0 16,2 0-160-16,-2 0-16 0,3-2-16 0,-1 0 0 15,3 1-48-15,-1-1-16 0,3 0 0 0,0-1 0 16,-1 2-176-16,1-1 192 0,1 1-192 0,0 0 192 16,-1 1-192-16,0-1 0 0,-1 0 0 0,-2 1 128 15,1 1-128-15,-1-1 0 0,0 1 0 0,2-1 0 16,2 1 0-16,0-1 0 0,0 1 128 0,2 1-128 16,1-1 0-16,0 0 0 0,0 1 144 0,-1 1-144 15,-1 0 0-15,3 0 128 0,-1 1-128 0,1 0 0 16,-2 0 0-16,-1 0 0 0,2 0 0 0,-2-1 0 15,2 2 0-15,-4-1 0 0,0 0 0 0,1 0 0 16,0 0 0-16,-1 0 0 0,0 1 0 0,1-1 128 16,2 0-128-16,-1-1 0 0,0 0 0 0,1 0 0 15,-1 0 0-15,-4 0 0 0,1 0 0 0,0 0 0 16,1-1 0-16,-2 1 128 0,1-1-128 0,-3 0 0 0,-1 0 0 0,-2 0 144 16,0-1-144-16,-1 1 0 0,-1-2 192 0,-2 2-64 15,2-2 0-15,-2 1-128 0,-1-1 208 16,-2 1-64-16,0-1-16 0,-1 1 0 0,0 0 48 0,-1-1 0 15,1 1 0-15,-1 0 0 0,-1 0 64 0,2 0 16 16,-1 1 0-16,0 0 0 0,0 0 48 0,-1 1 16 16,0 0 0-16,-1-1 0 0,2 1-192 0,0 0-128 15,-1 0 192-15,0 0-192 0,-2 1 176 0,1-1-176 16,-1 0 160-16,1 0-160 0,-2 1 192 0,-1 0-48 16,1-1-16-16,-3 1 0 0,1-1 32 0,-3 0 0 15,-1-1 0-15,0 0 0 0,0 0 48 0,-1-2 16 0,3 0 0 16,-2-1 0-16,2 0-32 0,-1 0-16 0,0 0 0 15,-1-1 0-15,-2 0-176 0,4 2 160 16,0-1-160-16,-1-1 160 0,1 0-160 0,0 1 0 0,1-1 0 0,-1 0 128 16,0 3-128-16,1 0 0 0,1-2 0 0,1 1 0 15,3-1 128-15,-2 1-128 0,1 0 0 0,1 0 128 16,1 1-128-16,0-1 0 0,0 2 144 0,2 0-144 16,-1 1 128-16,1 0-128 0,-1 0 128 0,0 0-128 15,1 0 0-15,1 0 0 0,-1 1 0 0,1 0 0 16,-1 0 0-16,1 0 0 0,-1 0 0 0,0-1 0 15,-1 1 0-15,1 0 0 0,1 0 0 0,-1 0 0 16,0-1 0-16,0 0 0 0,0 1 0 0,2-1 0 16,-2 0 0-16,0 0 0 0,1 0 0 0,-1 1 0 15,0-1 0-15,0 0 0 0,1 1 0 0,-1 0 0 0,3-1 0 0,-1 1 0 16,-2 0 0-16,3 0-128 0,-1 0 128 16,-2 0 0-16,4-1 0 0,-4 0 0 0,5 1 0 0,-2-1 0 15,0-1 0-15,1 1 0 0,-1-1 0 0,2 1 0 16,0 1 0-16,-1 0 0 0,1 0 0 0,-1 0 0 15,1 2 0-15,0-1 0 0,1 1 0 0,1-1 0 16,1 3 0-16,1 1-128 0,1 0 128 0,-1 0 0 16,2 0-144-16,-1-1 144 0,-1 1 0 0,1 0 0 15,-1-1 0-15,0 1 0 0,-1 0 0 0,2-2 0 16,-3 0 0-16,3 0 0 0,-2-1 0 0,1-1 0 16,-2 1 0-16,1 0 0 0,-2 0 0 0,0 0 0 15,1-1 0-15,0-1 0 0,-1 0 0 0,1 2 0 0,-1-1 0 0,-1 0 0 16,3-1 0-16,-1 0 0 0,0 1 0 15,-1-1 0-15,-1 0 0 0,0 0 0 0,1-1 128 16,-2 0-128-16,0 1 0 0,-1-1 0 0,-1-1 0 0,-1 0 0 16,1 1 0-16,-2 0 0 0,1 0 0 15,-1 0 0-15,0 0 0 0,-1 0 128 0,1 0-128 0,-2 1 0 16,1-1 144-16,-1 1-144 0,0-1 160 0,-1 1-160 16,1 0 128-16,-2 1-128 0,1 0 0 0,-2 1 144 15,0 2-144-15,-2-2 128 0,0 2-128 0,0 1 128 16,0 0-128-16,-1 1 160 0,1 1-160 0,0-2 160 15,1 1 32-15,-1-2 16 0,1 2 0 0,0-2 0 16,1-1-208-16,1 1 144 0,-1-1-144 0,0-1 128 16,2-1-128-16,-3 1 0 0,1-1 0 0,-1 1 128 15,-3-1-128-15,3 1 0 0,-2 0 0 0,2-1 128 0,1 1-128 16,-3 0 0-16,3 0 0 0,-1 1 128 0,-1-2-128 16,1 2 0-16,1 0 0 0,0 0 0 0,1 0 0 0,-1 1 0 15,2 0 0-15,0-1 0 0,2 1-176 0,-3-1 48 16,4 1 0-16,0-2 0 15,-1-1-304-15,0 1-48 0,1 0-16 0,0-1 0 16,1-1-480-16,0 0-112 0,-1-1 0 0,3-1-16 16,-1 0-1264-16,1-1-240 0,0-1-48 0,2-1-12368 15</inkml:trace>
  <inkml:trace contextRef="#ctx0" brushRef="#br0" timeOffset="16565.59">9674 2621 10127 0,'-2'-8'896'0,"0"1"-704"15,0 2-192-15,2 0 0 0,-1 2 1424 0,1 1 256 0,-1-2 48 0,0-1 16 16,-1-4-272-16,0-2-48 0,-1-1-16 0,1 0 0 16,1 3-240-16,1 0-48 0,0 1-16 0,0 1 0 0,0 2-272 15,0 0-48-15,0 0-16 0,1 2 0 0,0 0-48 0,-1 0-16 16,1 2 0-16,-1 0 0 0,0 1-64 0,0 0-32 15,0 2 0-15,2-1 0 0,-2 1-144 0,0 1-16 16,-2 0-16-16,2-1 0 0,0 3-96 0,0 0-16 16,-1 1 0-16,0 2 0 0,0 0-112 0,-1 1-16 15,2 0-16-15,0 1 0 0,-1 0 16 0,1 1 16 16,-1 3 0-16,-2 1 0 0,3 0-32 0,-1 1-16 16,0 2 0-16,0 2 0 0,1 3-32 0,-2 1-128 15,0 0 192-15,-1 0-64 0,2 3-128 0,-2 0 192 16,1 0-192-16,-1 2 192 0,0-2-192 0,0-1 0 15,1 0 0-15,0-2 128 0,-2 0-128 0,2-4 0 16,-1-1 144-16,1 0-144 0,1-2 0 0,1-1 144 0,-2 1-144 0,2-2 0 16,-1-2 128-16,1-1-128 0,0-3 0 0,-1-2 0 15,1 0 144-15,0-1-144 0,1-3 0 0,0 0 144 16,-1-1-144-16,0-2 128 0,0 0-128 0,0 0 128 16,0-2-128-16,0-1 160 0,0-2-160 0,0-1 160 15,3-1-32-15,-2-3 0 0,0-2 0 0,2-1 0 16,-1-3 16-16,0-3 0 0,1-3 0 0,-1-2 0 15,0-2-16-15,0-1-128 0,1-3 192 0,-1-1-64 16,0-1-128-16,-1 0 128 0,-1 0-128 0,3 1 128 16,-3 2-128-16,1 3 0 0,1 5 0 0,0 1 0 15,1 4 0-15,-2 1 0 0,0 1 128 0,0 2-128 16,2 1 0-16,-1 1 0 0,1-1 0 0,-1 2 0 0,3-2 0 0,-1 1 0 16,-1 0 0-16,-1 0 0 0,3 2 0 0,-2-1 0 15,2 1 0-15,-4-1 0 0,5 2 0 0,1 0-144 16,-3 1 144-16,2 0 0 0,1 0 0 0,0 1-128 15,0 1 128-15,0 0 0 0,-1 2 0 0,1 0 0 16,-1 1-128-16,1-1 128 0,-2 2 0 0,0-1-128 16,3 1 128-16,-4 0 0 0,2 0 0 0,-1 1-128 15,0-1 128-15,1 0 0 0,1 0 0 0,-2 0 0 16,2 0 0-16,-2 0 0 0,0 0 0 0,0 1 0 16,0 0 0-16,-1 0 0 0,0-1 0 0,1 1 0 15,-2 1 0-15,-2-1 0 0,2 2 0 0,-1-1 0 16,0 0 0-16,2-1 0 0,-3 1 0 0,2 0 0 31,-2-2 0-31,1 1 0 0,0 0 0 0,-1 0 0 0,1 0 0 0,0 0 0 0,-1-1 0 0,2 1 0 0,-2-1 0 16,0 0 0-16,-1 0 0 0,1 0 128 0,-1 0-128 0,1-1 0 15,0 1 0-15,0-1 128 0,-1 0-128 0,0 1 0 16,0 0 0-16,-1 0 128 0,2 0-128 0,1 0 0 16,-2 1 0-16,1 0 128 0,-1 0-128 0,1 1 0 15,-1-2 0-15,0 1 144 0,0 0-144 0,0-1 128 16,0 1-128-16,0 0 0 0,0-1 144 0,-1 1-144 15,0-1 128-15,-1 1-128 0,1-1 160 0,0 0-160 16,0 1 144-16,1-1-144 0,-1 0 128 0,1 1-128 16,0-1 128-16,0 0-128 0,0 0 0 0,0 1 128 15,0 0-128-15,0 0 0 0,0 0 0 0,0 0 0 16,2 1 0-16,-1-1 0 0,0 1 0 0,1-1 128 16,0 1-128-16,-1 0 0 0,1-1 0 0,1 1 0 0,-1-1 0 0,-1 1 0 15,0 0 0-15,3 1 128 0,0 1-128 0,-1-1 0 16,1 1 0-16,0 0 128 0,1 1-128 0,0-1 0 15,-2 0 0-15,1 2 0 0,-1-1 0 0,1-1 0 16,0 0 0-16,-2 0 0 0,0 0 0 0,1-1 0 16,0 2 0-16,-1 0 0 0,0 0 0 15,-1 2 0-15,0 0 144 0,-1 1-144 0,0 0 0 0,-1 1 144 16,1 1-144-16,-3 1 0 0,2 0 176 0,-3 1-176 16,3 0 160-16,-3 0-160 0,2-2 160 0,-1 0-160 15,0 1 160-15,0-3-160 0,-1 1 128 0,0-3-128 16,-2 1 0-16,0 0 144 0,-1-2 32 0,-3 1 0 15,0 0 0-15,-1 0 0 0,-2-1 16 0,-3 0 0 0,-1 2 0 16,-3 1 0-16,1 2-192 0,2-1 160 16,-1 0-160-16,0-1 160 0,2 2-160 0,-2-2 0 0,2 2 144 0,1-4-144 15,2 1 0-15,0-2 0 0,3 0 0 0,-1 0 0 16,2-1 0-16,0-2 0 0,2 0 0 0,-1 0 0 16,4-1 0-16,-1 0 0 0,-1-1 0 0,2-1 0 15,2 0 0-15,-2-1 0 0,1-1 0 0,0 2 0 16,0-2 0-16,0 0 0 0,1 0 0 0,-1-1 0 15,1 2 0-15,-2-2 0 0,3 1 0 0,-1 0-128 16,2 0 128-16,0 1 0 0,0 0 0 0,0 0 0 16,2 0 0-16,-1 1-128 0,2 0 128 0,-1-1 0 15,2 1 0-15,-2-1 0 0,-1 0 0 0,2 0-128 16,0 2 128-16,-1-1 0 0,1 0 0 0,-1 0 0 0,1 0 0 16,-2 1 0-16,1-1 0 0,0 1 0 15,-1 0 0-15,1-1 0 0,-1 1 0 0,1-1 0 0,0 0 0 0,-1 0 0 16,1 0 0-16,-2 1 0 0,3-1 0 0,-2 1 0 15,2 0 0-15,-2 0 0 0,1 1 0 0,1 1 0 16,-1-1 0-16,2 1 0 0,0 1 0 0,0-1 0 16,0 1 0-16,-2 1 0 0,3 0 0 0,1 0 0 15,1-1 0-15,0 0 0 0,0 1 0 0,-1 0 0 16,-1-1 0-16,0-1-128 0,5 2 912 0,-2 1 192 16,2 0 48-16,-2-1 0 0,3 1-832 0,-2 1-192 15,1-2 0-15,0 1 0 16,0 1-768-16,-1-2-192 0,0 1-32 0,1 0-16 0,1 0 816 0,-1 0 192 15,3 2 0-15,-1-2 0 0,0 3 0 0,-2-1 0 16,1 0 0-16,-1 1 0 0,1 0 0 0,0 1 0 0,1-1 0 16,-1 1 0-16,-1 0 0 0,0 0 0 0,-3 2 0 15,3-2 0-15,-2 0 0 0,0-2 0 0,-1 1 0 16,3-2 0-16,-2 2 848 0,1-3 176 0,0 1 16 16,-1-1 16-16,1-1-832 0,0-1-224 0,-3 1 0 0,4 0 0 31,-2 0-720-31,-1-1-240 0,2 0-32 0,-1 0-16 0,-2 0 832 0,2 0 176 0,-3-1 0 0,0 0 0 15,1 0 0-15,-2 1 0 0,2 1 128 0,-2 0-128 16,0 0 0-16,0 1 0 0,0 0 0 0,-1 0 0 16,1 0 0-16,-2 0 128 0,2-1-128 0,0 0 0 15,-3 1 0-15,2-2 0 0,-1 0 128 0,0-2-128 16,-2-1 0-16,0 0 128 0,1 0-128 0,-2 0 0 16,-1-1 0-16,-1-1 0 0,-4-1 0 0,2-1 0 15,-3 0-448-15,-1 1-128 0,-4-2-16 0,-2 0-16 16,-3 1-1696-16,1-1-320 0,0-1-80 0,-3 0-14000 15</inkml:trace>
  <inkml:trace contextRef="#ctx0" brushRef="#br0" timeOffset="17185.95">9722 2600 10127 0,'2'-3'448'0,"-1"0"96"0,1 0-544 0,-1 1 0 0,0 0 0 0,0 2 0 0,-1-1 1072 0,0-2 96 0,3-1 32 0,-2-2 0 0,1 1-48 0,-1-1-16 0,-1 1 0 0,1 2 0 16,-2 0-256-16,1 0-48 0,-1 2-16 0,-1 0 0 16,2 0 144-16,0 1 48 0,0-1 0 0,0 1 0 15,0 0-352-15,0 1-64 0,0-1-16 0,0 0 0 0,0 1-224 0,2 0-48 16,0 1-16-16,-1 0 0 0,-1 1-64 0,3 0-16 15,0 1 0-15,-1 2 0 16,1 0 16-16,-2 3 0 0,1 0 0 0,-1 2 0 0,2 1 368 0,-1 0 80 16,0 0 16-16,1 1 0 0,-1 2-48 15,2-1-16-15,-1 0 0 0,1 0 0 0,-1 0-208 0,-1 0-32 16,-1-1-16-16,3 0 0 0,-3 0-176 0,3 0-48 16,-3 0 0-16,2 0 0 0,-1 1 16 0,-1 1 0 15,1 3 0-15,-2 0 0 0,1 3 144 0,-2 0 16 16,0 1 16-16,-1 0 0 0,1 1 16 0,-1-3 0 15,0 0 0-15,0 0 0 0,-1 1-112 0,1-3-32 16,-2 2 0-16,2-1 0 0,-1-1-32 0,-1 1-16 16,1-1 0-16,1 0 0 0,0 0-160 0,0 1 128 15,2-1-128-15,-1 0 128 0,1-2-128 0,0-1 0 0,0-1 0 16,1-3 0-16,1-4 0 0,-1-2 0 0,2-3 0 0,0-2 0 16,1-1-144-16,-1-4-112 0,0-3-32 0,1-2 0 31,0-3-848-31,0-2-160 0,1 0-48 0,0-4-9680 0,0-1-1952 0</inkml:trace>
  <inkml:trace contextRef="#ctx0" brushRef="#br0" timeOffset="23853.44">11897 2663 11631 0,'-2'0'512'0,"2"0"112"0,-2-1-496 0,1 0-128 15,0 0 0-15,1 0 0 0,0 2 816 0,0-2 144 16,0 0 16-16,0-1 16 0,0 0-112 0,1-1-32 16,0 1 0-16,0 0 0 0,0 1-80 0,2-1 0 0,-1 0-16 15,0 1 0-15,0 0-128 0,-1 0-32 0,1 0 0 16,0 1 0-16,2-1 16 0,-1 1 0 0,0-1 0 0,1 0 0 16,-1 1 32-16,0-1 16 0,2-2 0 0,0 0 0 15,1-2 48-15,0-2 0 0,0-2 0 0,3-2 0 16,0-3-80-16,1-1-16 0,0-3 0 0,0 0 0 15,0-1-256-15,2 0-48 0,-1 1-16 0,0 1 0 16,2 1-80-16,-2 2-16 0,-1 0 0 0,-1 3 0 16,-3 1 48-16,0-2 0 0,0 2 0 0,-2-1 0 15,0-1 48-15,-1 2 16 0,0 1 0 0,-1-1 0 16,1 2-96-16,-2-1-16 0,-2 3 0 0,0-2 0 16,1 0 48-16,-2 1 0 0,1-1 0 0,-1 1 0 15,-1-2-32-15,1 1 0 0,0-1 0 0,-2-1 0 16,2 2-64-16,-1-2-16 0,0 1 0 0,0 0 0 0,2 2-128 0,-2-1 160 15,0 2-160-15,0 0 160 16,1 0-160-16,0 3 0 0,0-1 0 0,0 0 0 0,0 2 144 0,-1 0-144 16,2 0 160-16,-3 1-160 0,4 1 128 0,-3-1-128 15,1 1 0-15,1-1 0 0,-2 1 0 0,0 1 128 16,0-1-128-16,1 1 0 0,-1 0 0 0,-1 0 0 16,1 1 0-16,-2 0 0 0,0 1 0 0,1 0 0 15,0-1 0-15,0 1 0 0,0 2 0 0,0 0 0 16,1 1 0-16,0-1 0 0,0 1 0 0,0 0 0 15,2 3 0-15,-2-1 0 0,-1 2 0 0,2-2 0 16,-1 3 0-16,1-3 0 0,0 2 0 0,-3 0 0 16,2-1 0-16,0 0 0 0,-1 1 0 0,2 0-128 15,-1 0 128-15,0 0 0 0,-1 2 0 0,0-2 0 16,1 1 0-16,0 0 0 0,0 3-128 0,-1-1 128 0,2 0 0 0,0 1 0 16,0 0 0-16,-1 0 0 0,2 2 0 0,0-1 0 15,0 1 0-15,-1 0 0 0,2 1 0 0,-1 1 0 16,-1 0 0-16,-1-1 0 0,3 0 0 0,-4 0 0 15,3-1 0-15,-3 0 0 0,3 0 0 0,-3 0 0 16,4 0 0-16,-2 0 0 0,0 0 0 0,1 0 0 16,0 2 0-16,0 1 0 0,-1 2 0 0,2-1 0 15,0 0 0-15,-1 2 0 0,1-1 0 0,-1 3 0 16,0 1 0-16,-1 1 0 0,2 0 0 0,0-1 0 16,-3-3 0-16,2-1 0 0,-1 0 0 0,-1-3 0 15,1-1 0-15,-2-2 128 0,3-1-128 0,-3-4 0 16,2-2 144-16,-2-2-144 0,1-2 128 0,0-1-128 15,1-1 128-15,0-2-128 0,0-1 0 0,0 0 128 16,-1-2-1168-16,2 0-240 16,-1-2-64-16,0 0 0 0,2-3-1776 0,0-2-352 0</inkml:trace>
  <inkml:trace contextRef="#ctx0" brushRef="#br0" timeOffset="24170.41">11704 2752 6447 0,'-11'-4'576'0,"4"3"-576"16,3 1 0-16,4 1 0 0,0-1 3856 0,-3 0 672 16,-2 0 128-16,-1 0 16 0,-3-2-2912 0,3 2-592 15,1 0-112-15,2 1-32 0,5-2-560 0,1 2-112 16,1 0-32-16,2-1 0 0,3 1-64 0,4 0-32 0,0 1 0 0,0-1 0 16,3 1-224-16,1-2 176 0,1 1-176 0,0-1 160 15,0 1-32-15,-1-1 0 0,1-1 0 0,-2 2 0 16,1 0 384-16,0 0 64 0,-2 0 0 0,4 1 16 15,1 0 0-15,-1 1 0 0,0 1 0 0,-2 0 0 16,-1 1-224-16,-1-2-48 0,0 1-16 0,2-1 0 16,-1 0-304-16,-2 0 160 0,-1-1-160 0,-1-1 128 15,2 1-128-15,-2-1 192 0,-1 1-192 0,-1 0 192 16,1-2-192-16,-2 0 128 0,-2 1-128 0,0-1 128 16,-1-1-1344-16,1 1-288 15,0-1-48-15,-1-1-8144 0,0-2-1632 0</inkml:trace>
  <inkml:trace contextRef="#ctx0" brushRef="#br0" timeOffset="24763.64">12702 2151 12895 0,'1'-11'1152'0,"-1"5"-928"0,0 0-224 0,-1 2 0 16,1 3 1264-16,0 0 208 15,0 0 32-15,-1 0 16 0,-2 0-240 0,2-2-32 0,0 0-16 0,-1 0 0 16,1 2-80-16,0 0 0 0,0 1-16 0,-1 0 0 15,2 1-480-15,0 1-80 16,-1-1-32-16,1 0 0 0,0 0-64 0,0 1-16 0,0-1 0 0,0 1 0 16,0 0-96-16,0 1-32 0,1 1 0 0,-1 0 0 15,2 0-128-15,-2 1-16 0,1 0-16 0,-1 0 0 16,-1 1-48-16,1 1-128 0,0-2 192 0,-2 2-64 16,1 1 128-16,-3-1 32 0,2 0 0 0,-2 0 0 15,0 1 48-15,-2 0 16 0,2 2 0 0,-3-1 0 16,0 2 0-16,0 2 0 0,-2 2 0 0,1-1 0 15,-2 2-96-15,4 0-32 0,-2 2 0 0,3 0 0 16,-2 1-224-16,0 1 144 0,2 3-144 0,-1 1 128 16,1 3-128-16,0 1 0 0,0 3 0 0,1 1 128 0,1 1-128 15,-2 0 0-15,3-3 0 0,-1-1 0 0,2-1 0 0,0-2 0 16,0-4 0-16,-1-2 0 0,4-2 0 0,-1 0 0 16,0 0 0-16,2 0 0 0,0-1 0 0,0 0 0 15,0-2 0-15,0-1 0 0,1 1 0 0,-1-1 0 16,2 0 128-16,-3 0-128 0,3-1 0 0,0 0 0 15,0-1 0-15,-1 0 0 0,2-1 0 0,-1 1 0 16,-1-2 0-16,1 0 128 0,2 0-128 0,-3-2 0 16,2 1 0-16,-1-2 0 0,-1 1 0 0,-1-1-272 15,2 2 64-15,0-3 16 16,-2 1-2048-16,1 1-384 0,0 0-96 0</inkml:trace>
  <inkml:trace contextRef="#ctx0" brushRef="#br0" timeOffset="25528.43">12928 2736 5519 0,'-5'1'496'0,"2"-1"-496"0,-2 0 0 0,4 1 0 16,-1 0 2928-16,0-1 480 0,1 0 112 0,-3 1 0 15,0 0-2000-15,-1 1-416 0,-1 1-80 0,2-1 0 16,1-2 64-16,0 2 0 0,2-1 16 0,0 0 0 16,1 1-272-16,1-2-48 0,0 1-16 0,0 0 0 0,2 0-256 0,-1-1-64 15,-1 1-16-15,2-1 0 0,0-1-176 0,0 0-48 16,1 0 0-16,-1-2 0 0,1 0-32 0,1 0-16 16,0-1 0-16,-1-2 0 0,1 1-32 0,-2-2-128 15,3 1 192-15,-2 0-64 0,1 0-128 0,0 0 160 16,0 1-160-16,-1-2 160 0,1 2-160 0,0 2 128 15,0-2-128-15,2 0 128 0,-1 2-128 0,-1-2 192 16,1 1-192-16,1-1 192 0,-1 3-192 0,0 0 0 16,-1 0 144-16,2 0-144 0,-1 1 0 0,-1 1 0 15,0 1 0-15,-1 0 0 0,-2 2 0 0,1 0 128 16,-2 1-128-16,1 2 0 0,-1 0 0 0,0 2 144 16,-1 1-144-16,0 1 0 0,-1 0 160 0,0 1-160 15,-1 1 128-15,1-1-128 0,0 1 192 0,-1-1-64 16,2 0 0-16,-1-1 0 0,0 1 128 0,1-2 0 0,-1-1 16 0,-1-2 0 15,2 2 0-15,2-1 0 0,-1 0 0 0,-1-1 0 16,1 0-112-16,0-1-32 0,0-1 0 0,1-1 0 16,-1 0-128-16,1-1 192 0,1 1-192 0,0-2 192 15,-1 1-192-15,1-2 128 0,-1 0-128 0,2-2 128 16,-1 1-128-16,0-2 192 0,1-1-192 0,1-1 192 16,3-2-192-16,-2-2 128 0,4-1-128 0,-2-3 128 15,3-2-128-15,-1-1 0 0,-1 2 0 0,4 1 128 16,-2 0-128-16,-1 2 0 0,0 1 0 0,-3-1 0 15,0 3 0-15,-2 1 0 0,2 2 0 0,-4 0 0 16,1 1 0-16,1 2 0 0,-2 1 0 0,-1 0 0 16,1 1 0-16,0 0 0 0,-2 0 0 0,0 2 0 15,1 0 0-15,-2 1 0 0,0 0 0 0,2 1 0 16,-2 0 0-16,0 3 0 0,0 1 0 0,0 2 0 0,-2 1 0 0,2 0 0 16,-2 2 0-16,0-2 0 0,1 2 0 0,0-2 0 15,0 1 0-15,-1-1 128 0,2 2 64 0,2-2 0 16,-1 1 0-16,1-3 0 0,-1 0-192 0,1-3 160 15,1 1-160-15,0-2 160 0,1-2-160 0,-1 0 0 16,-1 0 144-16,1-1-144 0,-1 0 128 0,1-1-128 16,-1-1 128-16,1 1-128 0,-1-1 0 0,-1-1 0 15,0 0 0-15,1 0 0 16,-1-1-528-16,2 0-80 0,-1 0-16 0,1-2 0 16,-1 1-1600-16,2-3-320 0,1-1-64 0,0-2-11088 0</inkml:trace>
  <inkml:trace contextRef="#ctx0" brushRef="#br0" timeOffset="25738.75">13398 2078 11055 0,'-2'-3'976'0,"2"2"-784"0,0 1-192 0,0 1 0 0,0 0 1856 0,-1 0 320 0,0 1 64 0,-2 1 0 16,-1 1-1408-16,-1 2-304 0,-1 2-48 0,-2 1-16 16,2 1-464-16,0 0 0 0,2-1-176 0,-1 0-8992 15</inkml:trace>
  <inkml:trace contextRef="#ctx0" brushRef="#br0" timeOffset="28148.41">13362 2209 6447 0,'-1'-2'272'0,"0"0"80"0,1 0-352 0,1-1 0 16,0 0 0-16,-1 0 0 0,0 1 2368 0,2 1 384 15,-1 0 96-15,0-2 16 0,0 0-1312 0,2-1-256 16,-1-1-48-16,0 0-16 0,0 2-192 0,-1-1-32 16,-1 1-16-16,2 1 0 0,-1 0-128 0,-1 1-32 0,1 0 0 0,-1 1 0 15,1 0-80-15,-1 0-32 0,2 1 0 0,-1 0 0 16,1 2-320-16,0-1-64 0,0-1-16 0,1 1 0 16,1 1-176-16,1-2-144 0,1 3 192 0,1-1-192 15,1 1 128-15,0 1-128 0,1-1 0 0,1 2 0 16,1 1 0-16,-1 1 0 0,1 0 128 0,-2 4-128 15,1 0 208-15,2 1-16 0,0 2 0 0,1 1 0 16,1 1-16-16,-1 0-16 0,3 2 0 0,-4-1 0 16,0 0-16-16,-1 1 0 0,2-3 0 0,-1 1 0 15,-3 0-144-15,1 2 192 0,-3 2-192 0,0 1 192 16,-4-1-192-16,-1 2 192 0,0-2-192 0,-1 1 192 16,-2 2-32-16,-1-2 0 0,0 1 0 0,-1-1 0 15,2 1 16-15,-4 1 0 0,1 0 0 0,0 2 0 0,-2-1 16 0,0 2 16 16,-1 2 0-16,1-3 0 0,1-1-208 15,1-1 144-15,-1-3-144 0,0-1 128 0,3-3-128 0,-1-2 128 16,-2-2-128-16,0-1 128 0,1-3-128 0,-1 0 128 16,0-2-128-16,1-1 128 0,2-1-128 0,-1-3 0 15,1 0 0-15,-1-1 0 16,3-2-592-16,-1-3-160 0,-1 0-16 0,0-4-9776 16,5-3-1936-16</inkml:trace>
  <inkml:trace contextRef="#ctx0" brushRef="#br0" timeOffset="28490.56">13937 2525 18431 0,'6'-4'1632'0,"-2"1"-1312"0,1 1-320 0,-3 0 0 16,2 1 368-16,-3 0 0 0,4 0 0 0,-1-1 0 15,6-1 496-15,-1 1 96 0,2-2 32 0,0 1 0 16,-2 0 128-16,-1 1 32 0,-1 0 0 0,-1 3 0 16,0-2-112-16,-2 1-16 0,1 1 0 0,0 0 0 15,0 1-416-15,-1-1-96 0,2 0 0 0,0 1-16 16,0 0-304-16,2 0-48 0,-1-1-16 0,1 0 0 16,3-1-128-16,-1 0 0 0,0-1 0 0,-1 0 0 15,2 0 128-15,-1-1-128 0,0 0 0 0,0 0 128 0,-2 0-128 0,-1 0 0 16,1 1 0-16,-2 1 128 0,-1 0-128 0,-3 0 0 15,0 0-160-15,0 0 160 16,-2 1-576-16,-2 1 0 0,2 1-16 0,-2 2 0 16,0 0-432-16,0 1-64 0,-2 0-32 0,-1-1-11680 15</inkml:trace>
  <inkml:trace contextRef="#ctx0" brushRef="#br0" timeOffset="28779.8">14002 2711 17503 0,'-2'3'768'0,"0"-2"176"0,0 0-752 0,1-1-192 0,2 1 0 0,-1 0 0 16,0 0 1360-16,0 1 240 16,-1 1 64-16,2 0 0 0,0 1-496 0,2-1-80 0,-1 1-32 15,1-2 0-15,1 1-288 0,-1-1-64 0,1 0-16 0,4-1 0 16,-3 1-112-16,0-1-32 0,1 2 0 0,-1-1 0 15,0 0-240-15,0 0-48 0,0 0-16 0,2 0 0 16,1-2-240-16,-2 2 0 0,2 0 128 0,0-1-128 16,2 0 0-16,-1 0 0 0,0-1 0 0,1-1 0 15,0 1 0-15,1-2-320 0,3 1 64 0,0-1 0 16,0 1-848-16,0 0-176 16,0-1-16-16,2 0-7344 0,-2 0-1472 0</inkml:trace>
  <inkml:trace contextRef="#ctx0" brushRef="#br0" timeOffset="29497.19">14616 2495 17503 0,'0'-2'1552'0,"0"1"-1232"16,0 1-320-16,0-1 0 0,0 1 1472 0,0 0 256 15,0 0 32-15,0 0 16 0,0 0-928 0,-1 0-176 16,1 0-32-16,-2-1-16 0,1 1 48 0,0 0 16 16,-1 0 0-16,-1 0 0 0,0 0-256 0,-1 1-48 15,-1 1-16-15,0 0 0 0,0 1-96 0,-1 1-16 16,-2 0 0-16,2 2 0 0,-2 1 0 0,1-1-16 0,1 2 0 0,-1-1 0 16,0 1 0-16,0 0 0 0,1 2 0 0,1-1 0 15,0 1-80-15,0 0-16 0,2 0 0 0,-2 1 0 16,2-1-16-16,-1-1 0 0,1 2 0 0,1-2 0 15,0 3-128-15,0-2 0 0,1 1 0 0,-1 1 0 16,2 1 128-16,0-2-128 0,0 1 0 0,3-2 128 16,-1-2-128-16,1 1 0 0,1-1 144 0,1 1-144 15,0-3 0-15,0 2 0 0,2-2 0 0,1 0 0 16,1 0 0-16,0-3 0 0,3-2 0 0,-4-1 0 16,2 0 0-16,-2 0 128 0,0 2-128 0,1-3 0 15,-2-2 0-15,0-1 128 0,-1-3-128 0,2 0 0 16,-2-1 192-16,1 0-48 0,1-1 0 0,3-1 0 15,-1-1-144-15,-3 0 192 0,2-2-192 0,-4 1 192 0,1 0-192 0,-4 3 0 16,0-1 144-16,-3 1-144 0,0 1 0 0,-1-1 144 16,-4 0-144-16,0-1 0 0,-2 1 128 15,-2-2-128-15,-3-1 0 0,1 1 0 0,3 0 0 16,-1-1 0-16,1 1 0 0,0 2 0 0,1 0 0 0,1 2 0 16,0 1-192-16,0 0 192 0,5 1-144 0,-2 1 144 15,1 1-128-15,3-1 128 0,-1 3-128 0,1 1 128 16,1 1-128-16,-1 0 128 0,0 1-192 0,2 1 32 15,0 0 16-15,-1 1 0 0,2 0 144 0,1 1-208 16,0 1 80-16,1-1 128 0,-1 1-160 0,2 0 160 16,0-1 0-16,-1 0-144 0,1 1 144 0,-1-1 0 15,-1 1 0-15,1 0 0 0,0-1 0 0,1 3 0 0,-1-1 0 16,-1 1 0-16,2 1 0 0,-3 1 176 0,2-1-176 0,-2 0 192 16,2 3 32-16,-1-2 16 0,0 2 0 0,-1 0 0 15,2-1-48-15,-1 1-16 0,0 0 0 0,0 1 0 16,-1-3-176-16,0 0 128 0,1 2-128 0,-2-3 128 15,3 1-128-15,-2 0 0 0,1-1 0 0,0 0 128 16,-1 0-128-16,0 1 0 0,0-3 0 0,1 1 0 16,0-3-336-1,1-1-112-15,-1-1 0 0,2-1-16 16,1-1-1792-16,-1-2-368 0</inkml:trace>
  <inkml:trace contextRef="#ctx0" brushRef="#br0" timeOffset="30294.43">14983 2856 21759 0,'-1'3'960'0,"0"-1"208"0,-1-1-928 0,2 1-240 16,0-1 0-16,0-1 0 0,0 1 784 0,0 0 112 16,0 0 32-16,0 1 0 0,0 0-128 0,0-1-32 15,2-2 0-15,-1 0 0 0,-1-2-80 0,1-1-32 16,-1 1 0-16,3-3 0 0,-1 0-224 0,2 0-48 0,0-2-16 0,1 1 0 16,0 2-48-16,0-2 0 15,-1 1 0-15,3-1 0 0,1 0-16 0,-2 2-16 0,0-1 0 0,0 1 0 16,0 1-96-16,-1 0-32 0,-1 0 0 0,-2 2 0 15,1 0-160-15,-1 2 128 0,2 0-128 0,-3 0 128 16,0 0-128-16,1 0 0 0,-1 2 144 0,-1-1-144 16,0 2 0-16,0-1 144 0,1 2-144 0,-1 0 0 15,-1-1 192-15,1 2-192 0,0 1 192 0,-1 0-192 16,-2 2 192-16,1 0-64 0,-1 0 0 0,0 1-128 16,0 2 256-16,0 2-48 0,0-1-16 0,0-1 0 15,1 0 0-15,0-1 0 0,2-2 0 0,0-1 0 16,2 0-192-16,0-4 0 0,1 1 0 0,-1-1 0 15,1-1 0-15,-1-2 0 0,3 0 0 0,-1-2 0 16,0-1 0-16,-2-1 128 0,5 0-128 0,-1-3 0 0,-1 0 128 0,1-1-128 16,2-1 176-16,1-1-176 0,-2 1 128 0,1-2-128 15,-1 1 0-15,0 1 0 0,0 0 128 0,-3 2-128 16,1-1 0-16,0 1 0 0,0 0 0 0,-1 0 0 16,0 4 0-16,-2 0 0 0,0 1 0 0,-1 1 0 15,0 1 0-15,0 0 0 0,-2 0 0 0,1 2 0 16,0 0 0-16,0 1 0 0,0 1 0 0,-1 1 0 15,1 0 0-15,-1 0 0 0,1 1 0 0,0-2 0 16,1-1 0-16,-1-2 0 0,2 2 0 0,-2 0 0 16,2 1 0-16,0-1 0 0,3 1 128 0,-1 1-128 15,-2 1 0-15,2 0 0 0,0 2 192 0,0-1-32 16,0 1 0-16,-2 0 0 0,1 1 0 0,1-2 0 16,-1 1 0-16,0-2 0 0,-1 0-16 0,0-1 0 0,0 0 0 0,1-1 0 15,-1 0-16-15,2-1-128 0,-2-1 192 16,0 0-64-16,-1-1 0 0,0-1-128 0,1 0 192 0,0 0-64 15,-1-1 16-15,2-2 0 0,-1 1 0 0,1-2 0 16,-2 1-16-16,3 1-128 0,-1-2 192 0,0 0-64 16,2 0-128-16,-2 0 0 0,1-1 0 0,1 1 0 15,-2-1 0-15,0 0 0 0,1 0 128 0,0-1-128 16,-1 1-176-16,1-1-64 0,1 0-16 0,0-1 0 16,0-2-2160-16,0 0-432 15,3-1-96-15</inkml:trace>
  <inkml:trace contextRef="#ctx0" brushRef="#br0" timeOffset="34886.18">18395 12649 22111 0,'-6'-1'976'0,"0"1"208"0,1-1-944 0,-2-1-240 16,2 2 0-16,2-1 0 0,2 0 1200 0,0 1 192 15,0 0 32-15,-2-2 16 0,1 0-1152 0,-2-2-288 16,3-1 0-16,-1-1 0 0,2-2 0 0,2 0 128 16,-1 1-128-16,4 0 0 0,-2 0 0 0,0 0 0 15,0 3 0-15,2-2 0 0,-1 2 0 0,1 0 0 16,-2 2 0-16,0-1 0 0,2 1 0 0,0 1 0 15,-2 0 160-15,1 1-160 0,-1 0 320 0,2-1-32 16,-3 1 0-16,2-2 0 0,-1 1 192 0,2 0 32 16,-1-1 16-16,1 1 0 0,0 0 48 0,0-1 0 15,2-1 0-15,0 1 0 0,-2 0 0 0,4-1 16 16,-2 1 0-16,1 0 0 0,-2 0 48 0,2-1 0 0,0 1 0 0,-1 0 0 16,2 0-144-16,-1 0-32 0,0 1 0 0,0 1 0 15,1 0-96-15,2 0-32 0,1 0 0 0,-1 1 0 16,2 0-96-16,-1 0-32 0,3 0 0 0,3-1 0 15,-2-1-80-15,3-1-128 0,-1 0 176 0,5-1-176 16,1-1 128-16,1 0-128 0,-25 4 0 0,0 0 0 16,77-12 0-16,-77 12 128 0,0 0-128 0,74-21 0 15,-49 15 176-15,1 0-176 0,-26 6 160 0,0 0-160 16,83-11 160-16,-83 11-160 0,0 0 160 0,86-6-160 0,-86 6 176 16,54-1-176-16,-54 1 192 0,52 1-192 15,-52-1 192-15,0 0-192 0,73 4 192 0,-48-3-192 16,1 2 144-16,-1-1-144 0,2 2 0 0,-1 0 144 15,-26-4-144-15,53 9 160 0,-53-9-160 0,50 9 160 0,-50-9-160 16,50 7 0-16,-50-7 0 0,48 6 0 0,-48-6 0 16,49 6 128-16,-21-3-128 0,-28-3 0 0,59 2 0 0,-59-2 0 15,63 4 0-15,-63-4 0 0,69 4 0 0,-69-4 0 16,66 6 0-16,-66-6 0 0,66 5 0 0,-66-5 0 16,72 5 0-16,-72-5 0 0,73 2 0 0,-73-2 0 15,76 2 0-15,-76-2 0 0,71 2 0 0,-71-2 0 16,64 5 0-16,-64-5 0 0,62 5 0 0,-62-5 0 15,59 5 128-15,-59-5-128 0,63 5 0 0,-63-5 0 16,57 5 0-16,-57-5 128 0,55 4-128 0,-55-4 0 16,46 5 0-16,-46-5 0 0,48 4 0 0,-48-4 0 15,51 3 128-15,-51-3-128 0,51 0 0 0,-51 0 0 0,53 1 0 0,-53-1 128 16,50 1-128-16,-50-1 0 0,48 2 0 0,-48-2 0 16,43 3 0-16,-43-3 128 0,0 0-128 0,53 7 0 15,-53-7 0-15,35 8 128 0,-35-8-128 0,0 0 0 16,54 9 128-16,-54-9-128 0,0 0 0 0,55 9 128 15,-55-9-128-15,0 0 0 0,58 7 0 0,-58-7 0 16,43 2 0-16,-43-2 0 0,44 1 0 0,-44-1 0 16,41-1 0-16,-41 1 0 0,0 0 128 0,59-6-128 15,-59 6 0-15,41-5 0 0,-41 5 0 0,0 0 0 16,56-9 0-16,-56 9 128 0,0 0-128 0,51-8 0 16,-51 8 160-16,0 0-160 0,47-5 192 0,-47 5-192 15,0 0 192-15,43-1-64 0,-43 1 0 0,0 0-128 0,40 2 160 0,-40-2-160 16,0 0 128-16,40 3-128 0,-40-3 0 0,0 0 0 15,42 0 128-15,-42 0-128 0,0 0 0 0,47-3 0 16,-47 3 0-16,0 0 0 0,49-7 0 16,-49 7 0-16,0 0 0 0,47-7 0 0,-47 7 0 0,0 0 0 15,44-8 0-15,-44 8 0 0,0 0 0 0,44-4 128 16,-44 4-128-16,0 0 128 0,42-3-128 0,-42 3 160 16,0 0-160-16,42-2 160 0,-42 2-160 0,0 0 160 15,41-3-160-15,-41 3 160 0,0 0-160 0,45-5 0 16,-45 5 144-16,0 0-144 0,46-4 0 0,-46 4 0 15,0 0 0-15,46-4 0 0,-46 4 0 0,0 0 0 16,41-5 0-16,-41 5 128 0,0 0-128 0,41-5 0 0,-41 5 0 16,0 0 0-16,43-4 0 0,-43 4 0 0,0 0 0 15,35-7 128-15,-35 7-128 0,0 0 0 0,39-6 128 0,-39 6-128 16,0 0 128-16,34-7-128 16,-34 7 160-16,0 0-160 0,36-8 160 0,-36 8-160 0,0 0 160 0,36-3-160 15,-36 3 176-15,0 0-176 0,34-4 192 0,-34 4-192 16,0 0 160-16,35-4-160 0,-35 4 128 0,0 0-128 15,0 0 144-15,37-6-144 0,-37 6 160 0,0 0-160 16,0 0 0-16,40-9 128 0,-40 9-128 0,0 0 0 16,0 0 0-16,42-8 128 0,-42 8-128 0,0 0 0 15,0 0 128-15,38-6-128 0,-38 6 0 0,0 0 144 16,0 0-144-16,37-5 0 0,-37 5 144 0,0 0-144 16,0 0 128-16,0 0-128 0,36-4 128 0,-36 4-128 15,0 0 128-15,0 0-128 0,0 0 128 0,37-3-128 16,-37 3 0-16,0 0 144 0,0 0-144 0,28-2 0 0,-28 2 128 0,0 0-128 15,0 0 0-15,0 0 0 0,28-1 128 0,-28 1-128 16,0 0 0-16,0 0 0 0,0 0 0 0,26 3 0 16,-26-3 0-16,0 0 0 0,0 0 0 0,0 0 0 15,30 3 0-15,-30-3 0 0,0 0 0 0,0 0 0 16,0 0 0-16,27 3 0 0,-27-3 0 0,0 0 0 16,0 0 0-16,0 0 0 0,0 0 0 0,25 2 0 15,-25-2 0-15,0 0 0 0,0 0 0 0,0 0 0 16,0 0 0-16,0 0 0 0,23 5 0 0,-23-5 0 15,0 0 0-15,0 0 0 0,0 0 0 0,0 0 0 16,0 0 0-16,9 9 0 0,-9-9 0 0,0 0 0 16,4 10 0-16,-4-10 0 0,1 6 0 0,-1-6 0 15,2 8-144-15,-2-8 144 0,0 0-144 0,0 7 144 0,0-7-160 0,0 0 160 16,4 10-144-16,-4-10 144 0,0 7-128 16,-1-2 128-16,1-5 0 0,1 8-160 0,-1-8 160 0,0 7 0 15,0-7-176-15,-1 7 176 0,1-4-160 0,-1 1 160 16,-1 0-208-16,2 0 48 0,-1 0 16 0,0 1 0 15,0-1-80-15,-1 0-16 0,-1-1 0 0,1 0 0 16,0 1-192 0,-1-1-32-16,-1 0-16 0,1-1 0 15,0-1-416-15,-1 2-96 0,2-1-16 0,-3-1 0 0,1 0-1696 16,-1-1-352-16,-3-1-64 0,2 2-7280 0,-4 1-1456 0</inkml:trace>
  <inkml:trace contextRef="#ctx0" brushRef="#br0" timeOffset="39263.6">8665 13527 12895 0,'-4'-9'576'0,"-1"1"112"0,1 1-560 0,-1 1-128 16,0 2 0-16,3 1 0 0,1 2 1088 0,0 1 176 15,0 0 32-15,-3 1 16 0,1-1-480 0,-2 0-112 16,1 1-16-16,-1 0 0 0,2 0-288 0,-1 1-64 15,3 0-16-15,0 0 0 0,1 2-208 0,0-1-128 0,0 1 128 16,-2-1-128-16,4 1 0 0,-2 0 0 0,0 0 0 0,0-1 0 16,0 0 0-16,0 0 0 15,0 0 0-15,0-1 0 0,0 0 224 0,-2 0-32 0,1-1 0 0,1 1 0 16,0-2 544-16,-2 2 96 0,0-1 32 0,1 1 0 16,-1 1-96-16,1 0-32 0,-1 0 0 0,0-1 0 15,0 1-416-15,2 0-64 0,-2-2-32 0,-1 0 0 16,3 2-224-16,-1 0 0 0,0-1 128 0,0 1-128 15,-1 0 0-15,2-1 0 0,-1 1 128 0,-3-1-128 16,4 1 0-16,-2-2 0 0,0 2 0 0,2-1 0 16,-3 1 128-16,1 0-128 0,-1 0 0 0,0-2 0 15,0 3 256-15,1-1-64 0,-2 0 0 0,3 0 0 16,-1 0 128-16,0 0 0 0,2-1 16 0,-1 1 0 0,1-1-80 0,-1 0 0 16,1 0-16-16,0-1 0 0,0-1-64 0,0 1-16 15,1-1 0-15,-1 0 0 0,1 0 64 0,-1 0 16 16,3-1 0-16,-1 1 0 0,0 0-32 0,0-1 0 15,-1 1 0-15,2 0 0 0,-1 0-48 0,1 1-16 16,-2-1 0-16,0 0 0 0,3 0 0 0,-1 0 0 16,-1-1 0-16,3 1 0 0,0 0 112 0,0-1 0 15,1 0 16-15,1 0 0 0,-1 0-16 0,4-1-16 16,-3 0 0-16,3 0 0 0,0 1 0 0,0-1 0 16,0 1 0-16,-1 1 0 0,2-2-80 0,-1 1-16 15,2-1 0-15,1 0 0 0,0-1-144 0,2 0 192 16,-2 0-192-16,0-3 192 0,-1 0-192 0,2 0 0 15,4-1 144-15,-2 1-144 0,2 1 144 0,-2-1-144 0,2 0 192 0,-1 1-192 16,1-2 160-16,-1 3-160 0,0-1 128 16,1 1-128-16,0 2 0 0,0 0 128 0,-1 0-128 0,3 1 0 15,-2 2 0-15,1-1 0 0,2 0 0 0,-3 1 0 16,2 0 0-16,-1 0 0 0,3-1 0 0,-1-1 0 16,1 0 0-16,0 0 0 0,1-1 0 0,0-1 0 15,1-2 0-15,2 1 0 0,1 0 0 0,-2-1 0 16,2 0 0-16,-3 2 0 0,3 0 0 0,-4 0 0 15,-2 0 0-15,2 0 0 0,1 0 0 0,-1 2 0 16,-3-2 0-16,2 2 0 0,-2 0 0 0,-1 0 0 16,-3-1 0-16,4 1 128 0,1 1-128 0,0 0 0 15,-2-1 0-15,-1 1 0 0,-1 0 128 0,1 1-128 16,1 0 0-16,-1 0 0 0,-1 1 0 0,0-1 0 16,0 0 0-16,2 1 0 0,-2-1 0 0,0 0 0 0,1 0 0 0,-3 1 0 15,2 0 0-15,0 1 0 0,1 0 0 0,0-1 0 16,1 3 0-16,-1-1 0 0,1 1 0 0,-2-2 0 15,-1 3 128-15,1-2-128 0,-1 0 0 0,1 0 0 16,-1 0 0-16,0-1 0 0,-2 0 0 0,1 0 0 16,0-1 144-16,-2 0-144 0,1-1 0 0,-3 0 128 15,2 0-128-15,-2 0 0 0,-2 0 0 0,2-1 144 16,-2 1-144-16,0-1 0 0,0 1 0 0,0-1 0 16,1 1 0-16,-1 1 0 0,0-1 128 0,-2 0-128 15,3 0 0-15,-1 1 0 0,-1 0 0 0,1 0 0 16,1 1 0-16,-2-1 0 0,1 1 0 0,1-2 0 15,-2-1 128-15,1 0-128 0,-2 2 0 0,3 0 0 16,-1 1 0-16,0 0 0 0,1 1 0 0,-1-2 0 0,2 2 0 16,-2 0 0-16,2 0 0 0,-2 0 0 0,0-2 0 0,1 1 0 15,-1-1 0-15,-1 0 0 0,3-1 0 0,-1-1 0 16,0 0 0-16,-1 0 0 0,0 0 0 0,0 0 0 16,-1-1 128-16,2 1-128 0,-3-1 0 0,3 1 0 15,0 0 0-15,1-1 0 0,1 1 0 0,-2 0 0 16,2 1 0-16,1 0 0 0,0 1 0 0,1-1 0 15,0 0 0-15,-1-1 0 0,0 1 0 0,1 0 0 16,0-1 0-16,0 1 0 0,1-1 0 0,0 0 0 16,0 1 0-16,-1 0 0 0,-1 0 0 0,0 1 0 15,0-1 0-15,0 1 0 0,0-1 0 0,1 1 0 16,-3-1 0-16,0 1 0 0,1-1 0 0,-2 0 0 16,1-1 0-16,-1 1 0 0,0 1 0 0,3-1 0 0,-2 0 0 0,1 1 0 15,0-1 0-15,-2 1 0 0,2-1 0 0,-1 0 0 16,2 1 0-16,-3 0 0 0,1 0 128 15,-1 0-128-15,-1 0 0 0,0 0 0 0,0-1 0 0,0 0 0 16,2 0 0-16,0-1 0 0,1 0 0 0,-1 0 0 16,-1-1 0-16,0 1 0 0,0-1 128 0,-2 0-128 15,1 0 0-15,1 1 0 0,0-1 128 0,-1 1-128 16,-1-1 0-16,0 1 0 0,0 0 0 0,-1 0 0 16,-2 1 0-16,2-1 0 0,-1 1 0 0,-1 0 128 15,0-1-128-15,0 0 0 0,0 1 128 0,0 0-128 16,0-1 0-16,2 0 0 0,-2 0 0 0,1-1 0 15,1 0 0-15,1 0 0 0,0 0 128 0,-2 0-128 16,0 0 0-16,0-1 0 0,1 0 128 0,-1 1-128 0,1-1 0 0,0-1 0 16,-2 1 160-16,3-1-160 0,-2 0 128 15,2 1-128-15,-2 0 0 0,-1 0 128 0,3-1-128 16,-2 0 0-16,-1 1 0 0,1 0 0 0,-1 0 128 0,1 1-128 16,1 0 0-16,-2 0 0 0,3 1 0 0,-1 0 128 15,1 0-128-15,0 0 0 0,0 0 0 0,0 0 0 16,-1 0 0-16,1 1 0 0,-2 0 0 0,-1 0 0 15,1-1 0-15,-2 1 0 0,1 1 0 0,0-2 0 16,-1 1 0-16,1 0 0 0,0 0 128 0,-1-1-128 16,1 1 0-16,0 0 0 0,-2 0 0 0,0 0 128 15,1 0-128-15,0-1 0 0,0 1 0 0,-2 0 0 16,2-1 0-16,-1 1 0 0,-1-1 0 0,2 1 128 16,-1 0-128-16,-1-1 0 0,1 2 0 0,-1-1 0 15,3 0 0-15,-2 0 0 0,0-1 0 0,1 1 0 0,1-1 0 0,-1 0 0 16,0 0 0-16,0-1 0 0,1-1 0 0,0 1 0 15,-1-1 0-15,2 1-176 0,1-1-144 0,1-1-16 16,0 1-16-16,-1-1 0 16,2-1-288-16,4 1-64 0,-1-1-16 0,2-1 0 15,0 0-192-15,1-2-48 0,-1-1 0 0,3 1 0 16,4-1-224-16,4-3-48 0,3-3-16 0,2-4-13024 16</inkml:trace>
</inkml:ink>
</file>

<file path=ppt/ink/ink11.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6:21.1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5356 6386 29887 0,'-12'-7'1328'0,"-2"2"272"0,-1 0-1280 0,1 1-320 0,6 2 0 0,4 0 0 16,0 1 0-16,1 0 0 0,-2 0 0 0,-3-1 0 15,-3-2 0-15,2-1 0 0,2 0 0 0,1 0 0 16,4-1 160-16,0 0-32 0,4 0 0 0,-1-1 0 16,3 1-128-16,-1-1 0 0,1 1 0 0,1 1 0 15,2-1 0-15,-1 1 0 0,2 2 0 0,-1-1 0 16,1 2 128-16,-1 0-128 0,5 1 0 0,-2 0 128 16,1 0 0-16,0 1 0 0,2-1 0 0,2 0 0 15,5 1 16-15,0-3 0 0,3-1 0 0,1-1 0 16,5 0-144-16,-5-1 192 0,2-2-192 0,0 2 192 15,-1-1-192-15,7 1 160 0,3-1-160 0,3 0 160 0,-1 1-160 16,-1 0 0-16,4 1 0 0,-3-2 0 0,-4 2 0 16,1 1 128-16,-2 2-128 0,1 0 0 0,2-2 0 0,0 0 0 15,2 0 0-15,-2 1 0 0,3-1 0 16,0 0 0-16,-2 0 0 0,-3 0 0 0,-1-1 0 0,-3 0 0 16,-1 2 0-16,3-1 0 0,2 0 0 0,1 2 0 15,-5 1 0-15,0 1 0 0,-1 2 0 0,1 1 0 16,-5 1 128-16,-4-1-128 0,-1 3 0 0,-2 0 192 15,-2 2-192-15,-1 1 192 0,-4 0-16 0,2 0 0 16,2 0 0-16,-1-1 0 0,-2 2 16 0,-1-1 0 16,2 1 0-16,-3-1 0 0,1 1-64 0,-3 1 0 15,-2-1 0-15,-1 1 0 0,-3 1 64 0,-1 0 16 16,-2 1 0-16,-4 2 0 0,-2 1 64 0,-3-1 16 16,-1 1 0-16,-3 3 0 0,-4 0 48 0,0 2 16 0,0 0 0 15,-5 1 0-15,2 0-64 0,-4-3-16 16,-4-2 0-16,-4 1 0 0,-3 1 80 0,1-2 16 0,0 0 0 0,-3-2 0 15,1 0 80-15,-1-1 32 0,4-1 0 0,-4 0 0 16,-2-2-32-16,2-2-16 0,-2-1 0 0,1-2 0 16,4-3 0-16,-2-1 0 0,0-2 0 0,3-3 0 15,2 0-64-15,-1-3-16 0,-4 0 0 0,0-1 0 16,0 0-96-16,0-1 0 0,2-1-16 0,-1 0 0 16,-1 0-240-16,3 1 144 0,4 0-144 0,0 1 128 15,-2-1-128-15,-1 0 0 0,2 0 0 0,1-1 0 16,2 0 0-16,1 0 0 0,3 1 0 0,1-1 0 15,1 2 0-15,3 0 0 0,0 0 0 0,2 0 0 16,1-1 0-16,3 1 0 0,2 3 0 0,2 0 0 16,1 0 0-16,2 3 0 0,2-2 0 0,0 0 0 15,2 2 0-15,2-1 0 0,2 0-128 0,-1 1 128 0,5 0-128 0,-2-1 128 16,2 1-160-16,1-2 160 0,1 1-192 0,1 0 48 16,0-1 16-16,3 0 0 0,-1 1 128 0,3 0-128 15,2 0 128-15,0 0-128 0,4 1 128 0,3 1-128 16,3 1 128-16,1 1-128 0,2 0 128 0,1 0-192 15,3 2 192-15,3-1-192 0,0 1 192 0,1-2 0 16,-3 0-144-16,3-1 144 0,3-1 0 0,4 2 0 16,2 2-144-16,4-1 144 0,1 2 0 0,1-1-160 15,-6 0 160-15,0 0-128 0,0 1 128 0,1-1 0 16,1 3 0-16,2-1 0 0,2 1 0 0,-3-1-160 16,-3-2 160-16,-2 1-160 0,1 1-32 0,2-1 0 15,1 2 0-15,-1-1 0 0,2 0 192 0,-2-1-128 16,-3 1 128-16,-3-3-128 0,-3 2 0 0,-1-1 0 0,3 2 0 15,0-2 0-15,-4 1 128 0,-1 0 0 0,-3 0-144 0,-2-1 144 16,-1 2 0-16,-5-3 0 0,-3 2 0 0,-4 0 0 16,0 0 0-16,-4 0 0 0,2 0 0 0,-5 1 0 15,-2-2 0-15,-3 1 0 0,-1 2 0 0,-3-2 0 16,-1 1 0-16,-4 0 0 0,-3 1 0 0,-5 1 0 16,-1-1 128-16,-1 1-128 0,-4 1 128 0,-5 0-128 15,0-2 192-15,-5 1-64 0,-5-3 0 0,-4 0 0 16,-1-1 64-16,1 0 0 0,-4 1 0 0,1 0 0 15,-1 0 128-15,1-1 16 0,-2 2 16 0,-4-2 0 16,-1-1-80-16,-1-1-16 0,2 1 0 0,-1 1 0 16,1 0-128-16,-1 0-128 0,-1 0 144 0,-1-2-144 15,-2 1 128-15,-2-1-128 0,1 2 0 0,2-1 144 0,6 1-144 16,-3 0 0-16,-2-1 144 0,1 0-144 0,1 1 160 0,0 1-32 16,0 0-128-16,2-1 192 0,7 2-64 15,0 0 0-15,-1-1-128 0,1-1 192 0,1-1-192 0,3-1 128 16,5-2-128-16,1-2 0 0,2-2 176 0,3-2-176 15,3 0 192-15,2-4-192 0,5 2 224 0,2-1-64 16,2-1-16-16,4 0 0 0,-1 0-144 0,0 0 0 16,3 0 144-16,-1-2-144 0,2 1 0 0,0 1 0 15,2-1 0-15,1 1 0 0,1 1 0 0,0-2 0 16,4 0 0-16,0 0-128 0,-1 0 128 0,3 1-128 16,0 0 128-16,-1 2-128 0,3 0 128 0,-1-1-160 15,3 1 160-15,5 0-160 0,1 1 160 0,3 1-192 16,2-1 192-16,2 2-192 0,6-2 192 0,2 1-128 0,5 1 128 15,2-1-128-15,-1 1 128 0,2 0-128 0,-3-1 128 0,5 0-128 16,2 2 128-16,6-1 0 0,1 0-144 0,2 1 144 16,3-1 0-16,-1 0 0 0,0 2-144 15,1-1 144-15,0-2 0 0,3-1 0 0,4 2-128 0,-3-1 128 16,-5 0 0-16,1-2 0 0,2 1 0 0,-4 1 0 16,2 0-128-16,-5 1 128 0,-3 0 0 0,-8-2 0 15,-3 1-160-15,1-1 160 0,0 0-128 0,1 3 128 16,-3-1 0-16,-2 1 0 0,-1 2 0 0,-3-1 0 15,-4 0 0-15,-4-1 0 0,-4-1 0 0,-4 1 0 16,-2-2 0-16,-3-1 0 0,-2 1 0 0,-1-1 0 0,-1 1 0 16,-3-1 144-16,-1 0-144 0,-1-1 0 0,0 0 208 15,-2 0-64-15,-1-1-16 0,-2-3 0 0,1 1 128 16,-2-1 0-16,-2-2 16 0,-1 0 0 16,-2 1-80-16,-1-1 0 0,-2 0-16 0,-5-1 0 0,-4-1-48 0,-2 0 0 15,-5 1 0-15,-1 1 0 0,1-1-128 0,-5 0 128 16,-3 2-128-16,-2 0 128 0,0 2-128 0,-2 0 128 15,0 0-128-15,-4 1 128 0,-2 0-128 0,-1 2 160 16,0 0-160-16,0 4 160 0,3 3 0 0,-2 1 0 16,0 3 0-16,-5 1 0 0,-1 0-32 0,-2 2 0 15,0 2 0-15,3 3 0 0,1 2-128 0,-2-2 0 16,0 0 144-16,0 0-144 0,5 0 0 0,0-3 0 16,1 1 0-16,4-3 0 0,3 0 144 0,2-3-144 15,0-2 192-15,2-2-192 0,6-2 288 0,-1-1-48 16,2 1-16-16,-2-2 0 0,3-1-32 0,1 0 0 0,3-1 0 15,3 1 0-15,-4 1-192 0,5 0 144 0,-1 0-144 0,1 2 128 16,-1-1-128-16,2 1 0 0,0 1 0 0,2 1 0 16,3 1 0-16,1 1 0 0,2 1 0 0,0 0 0 15,2 2 0-15,4-1-144 0,-2 2 144 0,3 1-160 16,3 0 704-16,2 2 144 0,0-2 16 0,4 3 16 31,4 2-2016-31,3 1-416 0,6 2-80 0,7 2 0 0,9 3-1472 16,14-1-272-16</inkml:trace>
</inkml:ink>
</file>

<file path=ppt/ink/ink12.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6:25.4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6643 7997 7359 0,'-16'-5'656'0,"-3"1"-528"0,-4 0-128 0,-2 0 0 0,-3 1 752 0,6 1 112 0,7 1 32 0,5 1 0 16,5 1-496-16,-5 0-80 0,-7 0-32 0,-6 0 0 15,-5 2-32-15,-2-2 0 0,3 0 0 0,5-1 0 16,4-1 192-16,3-1 48 0,4 1 0 0,2-1 0 16,0 1 112-16,2-1 32 0,-1 1 0 0,2 1 0 15,-2 1 0-15,1 1 16 0,-1 1 0 0,-1 2 0 16,4 0-64-16,-2 4-16 0,2 0 0 0,0 2 0 16,1-2-256-16,1 3-48 0,3-1-16 0,3 3 0 15,-1 0 48-15,3 0 0 0,2 1 0 0,1-1 0 16,1 1-304-16,1 1 160 0,-1 0-160 0,1 1 128 15,0 1-128-15,-1-2 0 0,1-1 0 0,-1-1 0 0,1-1 0 0,0 0 0 16,2-2 0-16,-1 1 0 0,0-1 0 0,1-2 0 16,1 1 0-16,0-1 0 0,3-1 0 0,0 1 0 15,0-2 192-15,3 1-64 0,0-2 208 0,1 0 48 16,6 0 0-16,0-4 0 0,-1-1-80 0,3-2-16 16,-1 1 0-16,-1 0 0 0,0 2-32 0,2-2-16 15,4-1 0-15,0 0 0 0,2 1-112 0,1-1 0 16,2 0-128-16,-2 1 192 0,0 0-192 0,-1-1 0 15,-5 1 0-15,1-1 0 0,-3 1 128 0,1 0-128 16,2 0 0-16,-1 2 0 0,3 0 128 0,-2-2-128 16,4 0 0-16,-3 0 0 0,1 3 0 0,-1 0 0 15,-2 0 0-15,-2 0 0 0,-2 0 176 0,0 0-176 16,1 0 192-16,3 1-192 0,4 1 192 0,-1-1-64 16,-1-1 0-16,1 1-128 0,2-1 128 0,-1-1-128 0,-2-1 0 0,-2 0 0 15,-5-1 0-15,0-2 0 0,0 1 128 0,3-2-128 16,2 1 192-16,-1-2 0 0,-1 1-16 0,0-2 0 15,1 0-16-15,-1 1 0 0,-3-1 0 16,0 1 0-16,0 1-16 0,-2 0 0 0,-5-1 0 0,0 1 0 16,-2-1 176-16,0 1 16 0,3 0 16 0,-2 1 0 15,1 1-128-15,-1 0-32 0,2 1 0 0,-1-1 0 16,0 1-192-16,-1 0 144 0,-1 1-144 0,-1-1 128 16,0 1-128-16,-1-2 0 0,0 1 144 0,-1-1-144 15,-1 0 0-15,-2-1 144 0,1 0-144 0,-2-1 0 16,-1 0 176-16,1 0-176 0,-2-1 160 0,-1-1-160 15,-2 0 208-15,0 0-48 0,-2-1-16 0,0 0 0 0,-2 0 368 16,-2 0 64-16,1 1 0 0,-2-2 16 0,-1 1 80 0,-1 0 16 16,0 0 0-16,0-1 0 0,-1 1-320 15,0-1-64-15,-2 1-16 0,-1-2 0 0,-3 2-144 0,-4-3-16 16,-2 2-128-16,0-3 192 0,0 1-48 0,-2-3-16 16,-4 1 0-16,-1 0 0 0,-3 0 48 0,0-3 0 15,-2 3 0-15,-2 0 0 0,-4 0 32 0,-4 2 16 16,-1-1 0-16,0 0 0 0,-1-1-96 0,0 0 0 15,2 0-128-15,0-1 192 0,4 0-64 0,-4 0 0 16,-4 1-128-16,-2 0 192 0,-1 0-48 0,-1 0-16 16,0 1 0-16,1-1 0 0,2 2 48 0,0-1 0 15,-4-3 0-15,-2 1 0 0,6 1 48 0,-1 1 16 16,2-1 0-16,4 2 0 0,3 1 32 0,1 1 16 16,-3-1 0-16,0 2 0 0,-2-2-48 0,3 2-16 0,5 2 0 15,1 0 0-15,0 0-224 0,4 2 144 0,5 1-144 0,2-1 128 16,3 2-128-16,0-1 0 0,0 0 0 0,2 0 0 15,4-1 0-15,1 0-144 0,3 0 144 0,2-1-160 16,0 1 160-16,4 0-160 0,0 2 160 0,3-1-160 16,1 1 16-16,2 0 0 0,3 0 0 0,1 0 0 31,5 1-240-31,1-1-32 0,4 1-16 0,2 0 0 0,5 1 128 0,-1 0 32 0,-1 0 0 0,5 2 0 16,4 0 96-16,3 0 32 0,6 1 0 0,3 1 0 15,6-2 144-15,1 0-160 0,1-1 160 0,2-3-160 16,-1-2 160-16,6-2-160 0,8 0 160 0,3-1-160 15,1-3 160-15,-1 1-208 0,-2 0 80 0,3-1 128 16,5 1-288-16,-5 1 64 0,-5 1 16 0,3 1 0 0,-1 2-80 0,1-1-16 16,1 2 0-16,-6 0 0 0,-4 1 48 0,-3 1 16 15,5 1 0-15,-2 0 0 0,-3 0-16 0,-3 1 0 16,-8 0 0-16,-3 0 0 0,-5-1-16 0,2 1-16 16,-1 0 0-16,-4 0 0 0,-2-1 144 0,-6 0 144 15,-2-1-208-15,-6-1 80 0,-4 1 128 0,-3-1 0 16,-6 0 0-16,0 0 0 0,-3 1 192 0,-2-2-48 15,-4 0 0-15,-1 0 0 0,-4-1 352 0,0-1 64 16,-4 0 16-16,-6-1 0 0,-4 0-64 0,-2-2 0 16,0 0 0-16,-3 0 0 0,-2-1-48 0,-3 1-16 15,-1 1 0-15,-1 0 0 0,-2 1-64 0,-2 2-32 16,-3 0 0-16,-5 1 0 0,-1 1-160 0,-2 0-16 16,1 1-16-16,1 1 0 0,0 0-32 0,0 0-128 15,-4 1 192-15,-2 0-64 0,2-1 0 0,2 0-128 0,-1 0 192 0,0-3-64 16,-1 1 0-16,-1-2-128 0,-1-1 192 0,-1-1-64 15,4 0 144-15,1 0 32 0,2-1 0 0,0 0 0 16,-1 1 96-16,1-1 32 0,4 0 0 0,-3 0 0 16,4 2-128-16,-1 0-32 0,6 3 0 0,2 0 0 15,0 2-272-15,2-1 0 0,2 0 128 0,1-1-128 16,5 0 0-16,1-1 0 0,3 1 0 0,2-1 0 16,3-1 0-16,2 0 0 0,5 0-144 0,0-1 144 15,1-1-144-15,2 2 144 0,2-2-160 0,3 0 160 16,1-1-256-16,1 1 64 0,1 0 0 0,0-1 0 15,3 2-48-15,4-1 0 0,-2-1 0 0,4 0 0 16,0 0-48-16,4-1-16 0,2-1 0 0,2 2 0 0,6-2 16 16,0 1 0-16,4 0 0 0,2 0 0 0,4 1 16 0,1-3 0 15,2 0 0-15,0-2 0 0,0-1 0 16,7-3 0-16,5-2 0 0,3-1 0 0,3 2 80 0,2-3 0 16,-5 0 16-16,-3 0 0 0,3 2 32 0,0 2 0 15,1 1 0-15,1 1 0 0,0 4 144 0,-5 0-192 16,-8 3 192-16,-1 1-192 0,3 3 192 0,-2 1-192 15,-5 2 192-15,2 0-192 0,0 0 192 0,-5 1-192 16,-3 0 192-16,-5 2-192 0,-3 1 192 0,-5-1 0 16,-3 1-144-16,-1 1 144 0,0 1 0 0,-2 0 0 15,0-1 0-15,-3 2 0 0,-1-1 0 0,-1 0 0 16,-1-1 0-16,-2 2 128 0,0-2-128 0,-2 0 160 16,-2-1-160-16,-2 1 160 0,0-1 16 0,-2-1 0 15,1 1 0-15,-4-1 0 0,1 1 144 0,-3-1 48 0,-1 0 0 0,2-2 0 16,-2 1-32-16,0-1 0 0,-1-1 0 0,-2-1 0 15,1 0 0-15,-6-1 0 0,-3-1 0 0,-3 0 0 16,0 0-64-16,-3-1-16 0,-4-1 0 0,0 0 0 16,-4 1-32-16,-1 1-16 0,-3-1 0 0,1 0 0 15,1 2-80-15,-5-1 0 0,-2 1-128 0,-2-1 192 16,-1 1 0-16,-2 0-16 0,-1 2 0 0,3 1 0 16,4 1 80-16,-3-1 0 0,-1 0 16 0,-1 1 0 15,1-1-64-15,0 2-16 0,1 1 0 0,3-1 0 16,5 1-192-16,-2 0 128 0,1-2-128 0,1 1 0 15,3-2 0-15,4 1 0 0,3 0 0 0,1 0 0 16,4 1 0-16,0 0 0 0,5-1 0 0,4 0 0 0,3-1-144 16,2 2-32-16,3-2 0 0,2 2 0 15,3 0-992-15,1 1-208 0,2 1-32 0,2 1-16 16,5 0-1648-16,2 1-336 0,5 4-64 0</inkml:trace>
</inkml:ink>
</file>

<file path=ppt/ink/ink13.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6:33.0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5342 9910 12895 0,'-16'-10'576'0,"-3"-1"112"0,1 2-560 0,-1 0-128 0,4 1 0 0,4 3 0 0,6 2 2944 0,1 3 576 0,0-2 96 0,-3-1 32 15,-5-3-2960-15,-2 1-688 0,-1-1 0 0,3 2 0 16,1 0 128-16,1 2 0 0,5 2 0 0,-2 0 0 15,1 1 144-15,3 1 48 0,0 0 0 0,1 0 0 16,2 0-112-16,0 0-16 0,0 1 0 0,1-1 0 16,0-1 0-16,3 1-16 0,0 0 0 0,1 1 0 15,1 0-176-15,-1 1 0 0,4-1 144 0,-1 2-144 16,3 1 0-16,0-3 144 0,3 0-144 0,0 0 0 16,0 2 0-16,3-1 0 0,3 1 0 0,1 1 0 15,2 0 0-15,1 2 0 0,-1 0 0 0,4 1 0 16,1 1 0-16,0 1 0 0,2-2 0 0,-3 1 0 15,-4 1 0-15,2-1 0 0,0 2 0 0,4-1 0 0,0-1 128 16,4-1-128-16,-1-2 192 0,2 1-192 0,3-2 176 16,0 0-176-16,0-2 160 0,-4-2-160 0,-4-2 176 0,1 1-176 15,-1 0 192-15,4-1-192 0,2 2 176 0,-1 0-176 16,-1 1 160-16,1 0-160 0,0 1 0 0,0-1 128 16,0 3-128-16,-5-2 0 0,-4-1 0 0,1 0 0 15,3 2 128-15,1 0-128 0,4-1 128 0,0 1-128 16,-1 1 176-16,1-1-176 0,0 0 208 0,3-1-64 15,-3 0-16-15,-4-1 0 0,-3 1-128 0,-1 0 0 16,3 0 0-16,0 0 0 0,3 1 0 0,-1 0 128 16,2 1-128-16,-1 0 0 0,1 0 160 0,-1-1-160 15,1 1 192-15,-5-1-192 0,-3-1 192 0,4-1-64 16,2 1 0-16,1-1-128 0,4 1 224 0,-1-2-64 16,1 0-16-16,0 0 0 0,1 1-16 0,-2-1 0 0,-2 1 0 15,-1-1 0-15,-2 0-128 0,1-1 128 16,1 3-128-16,0-3 128 0,0 0-128 0,0 1 160 0,2 0-160 0,1 1 160 15,-3-1-160-15,-2-1 0 0,0-1 144 16,-2 0-144-16,0 0 128 0,0 0-128 0,1 0 128 0,1 0-128 16,-2 0 144-16,1 0-144 0,1 0 192 0,-1 0-192 15,-4-1 192-15,2 1-192 0,1-1 192 0,-5 0-192 16,-1 0 192-16,-3-1-64 0,1 1 0 0,2 0-128 16,0 0 176-16,1 0-176 0,2-2 160 0,-2-1-160 15,2-3 160-15,-1 2-160 0,4-1 160 0,0-2-160 16,-3 2 144-16,1-3-144 0,-3 1 128 0,0-1-128 15,-5 2 144-15,1-2-144 0,1 1 160 0,1 0-160 0,-2 1 160 16,2 0-160-16,1-1 160 0,1 1-160 16,-1 0 0-16,1 1 128 0,0-1-128 0,2 2 0 0,-3-2 0 0,-1-1 0 15,0 2 0-15,-3-3 0 0,-1 2 128 0,-1-1-128 16,-2 0 0-16,0-1 0 0,-1 0 144 0,1-1-144 16,1 1 128-16,0-2-128 0,1 0 192 0,-3 1-64 15,1 0 0-15,-2-2 0 0,-1 1 80 0,0-1 16 16,0 0 0-16,-2-1 0 0,2-1 16 0,0 1 0 15,-1 1 0-15,2 1 0 0,-2-1 32 0,-1 2 16 16,3 0 0-16,-5 0 0 0,3 2-48 0,-3 0-16 16,0 1 0-16,-3-1 0 0,0 1-224 0,0 2 176 15,-2-1-176-15,-1 2 160 0,0 1-160 0,-2-1 160 16,1 1-160-16,-1-1 160 0,-3 1 16 0,-2 2 0 16,-2-2 0-16,-4 1 0 0,-2 0 16 0,-5 1 0 15,-3 1 0-15,-2 0 0 0,-1 1-64 0,-3 0-128 16,-1 1 192-16,-1 0-64 0,0-1 32 0,2 0 0 0,0 1 0 15,0-1 0-15,-6-1 16 0,-2-2 0 0,-2-1 0 0,0-1 0 16,3-1 96-16,-1 0 32 0,-1-1 0 0,3 0 0 16,2 2 32-16,-1-2 16 0,-1-1 0 15,-4 1 0-15,0 0-112 0,2 0-32 0,-2 2 0 0,-1-1 0 16,-1 1-208-16,1 1 144 0,3 2-144 0,-3 1 128 16,-4 2-128-16,-5 2 0 0,-2 4 0 0,-3 0 0 15,-1 2 0-15,2 2 0 0,4 2 0 0,-1 0 0 16,-4 1 128-16,0-2-128 0,3 0 0 0,1 0 128 15,1-3-128-15,3-1 0 0,6-2 144 0,1-1-144 16,-4-3 0-16,0-3 144 0,1-2-144 0,0 0 0 16,4-3 160-16,-5 0-160 0,3 1 128 0,1-3-128 15,-1 0 128-15,0-1-128 0,-4-1 128 0,2 0-128 0,0 1 0 16,0-1 128-16,-3 3-128 0,3 3 0 0,5 0 160 0,-4 0-160 16,-3 1 192-16,-1 0-192 0,2 0 128 0,-1 1-128 15,2 1 0-15,0-1 0 0,2 1 0 0,3 0 0 16,0 0 0-16,-2-2 0 0,3 1 128 0,-2-3-128 15,1 1 0-15,1 0 0 0,-1 1 0 0,2 0 0 16,1 0 0-16,4-1 0 0,3 1 0 0,-2-1 0 16,0 0 0-16,0-1 0 0,1-1 0 0,-1-3 0 15,-1 2 0-15,2-3 0 0,1 2 0 0,1-2 0 16,2 1 0-16,-1-2 0 0,1 0 0 0,2 0 0 16,2 0 0-16,2 1 0 0,1 0 0 0,0-1 0 15,-1-1 0-15,2 1 0 0,2 1 0 0,2 1 0 16,3-1 0-16,1 0 0 0,3 0-144 0,1 2 144 0,2 1-128 0,2-1 128 15,3 0-160-15,1-1 160 0,3 2-192 16,2-1 192-16,3 0-256 0,2-2 64 0,3 2 16 0,0-2 0 16,4 3 32-16,-1-2 0 0,6 0 0 0,-1 1 0 15,5-1-48-15,0 0 0 0,6-1 0 0,1 1 0 16,3-1 0-16,1 0 0 0,0 0 0 0,-1-3 0 16,-2 0 32-16,4 0 0 0,2 1 0 0,4-1 0 15,1 3 160-15,2 0-160 0,-4 3 160 0,-1 2-160 16,-2 2 160-16,6 4-160 0,5 4 160 0,0 2-160 15,3 5 160-15,-4 1-208 0,-4 3 80 0,2 1 128 16,-53-18-176-16,120 45 176 0,-120-45-128 0,124 54 128 16,-124-54 0-16,116 49 0 0,-116-49 0 0,126 46-128 0,-126-46 128 0,125 50 0 15,-125-50-144-15,118 43 144 16,-118-43-192-16,112 43 16 0,-112-43 16 0,110 42 0 0,-110-42 160 0,93 40-208 16,-56-23 80-16,-2 0 128 0,4 1 0 0,-1 1 0 15,-4 1 0-15,1 0 0 0,1 1 0 0,-4-1 0 16,-3 3 0-16,0-1 0 0,-6-2 0 0,-1 1 0 15,-3 0 0-15,1-2 0 0,1-1 0 0,1-1 0 16,-1-3 0-16,1 0 0 0,0-2 0 0,-3-1 0 16,1 0 0-16,2-5 0 0,1 0 128 0,1-4-128 15,-4-1 0-15,2-4 128 0,-1-2 0 0,-1-1 0 16,-4-3 0-16,0-2 0 0,-2-1 64 0,0-2 16 16,0-2 0-16,-2 0 0 0,2 0 32 0,-2-1 0 15,-2-1 0-15,0 1 0 0,0 1 16 0,-4 0 16 16,3 3 0-16,-2 0 0 0,0 2-32 0,-1 0-16 0,-2 2 0 0,2 0 0 15,1-1-96-15,-2 0-128 0,1 2 176 16,1-1-176-16,2-1 0 0,2-1 0 0,0 2 0 0,0-3 0 16,1 1 0-16,0-2 0 0,3 1 0 15,-3-1 0-15,0-2 0 0,-1 1 0 0,2-1 0 0,-3-1 0 16,-1 0 0-16,-1 0 0 0,-3 0 0 0,-4 1 0 16,1 1 0-16,-4-1 0 0,1 1 128 0,-3 0-128 15,-5-1 144-15,0-1-16 0,-2 1-128 0,-4-2 192 16,0 2-32-16,-2-1-16 0,-2 1 0 0,-4-1 0 15,1 0-16-15,-3 0-128 0,-1 0 192 0,-1 1-64 16,-2 2-128-16,0 1 128 0,0 2-128 0,1 1 128 16,3 0 112-16,-3-2 16 0,-1 1 0 0,-2 1 0 0,-1 0 0 15,0 1 16-15,2-2 0 0,-2 2 0 0,3-1-128 16,-2 1-16-16,0-2-128 0,-1 2 192 0,4-1-192 0,-3 0 0 16,-3 0 0-16,-5-1 0 0,1 3 0 0,-1-3 128 15,-2 3-128-15,-2-1 0 0,-1 2 0 0,-1 0 144 16,1 0-144-16,0 2 128 0,-1 1-128 0,0-1 0 15,1-1 0-15,0 1 0 0,-1-1 0 0,4 0 128 16,3 1-128-16,0 1 128 0,0 0-128 0,-2 0 0 16,2 0 0-16,3 0 0 0,-2 0 0 0,3 2 0 15,1 0 0-15,1-1 0 0,4 1 0 0,1 0 0 16,-2 0 0-16,6 0 0 0,0 0 0 0,1-1 0 16,-2 0-128-16,3 0 128 0,3 0 0 0,3 0 0 15,2 0-144-15,4 1 144 0,-1 1 0 0,3-1-128 16,0 2 128-16,3-1 0 0,3 0-192 0,0 0 192 15,2 1-192-15,1 0 192 0,4 0-320 0,1 1 32 16,4-1 16-16,2 3 0 0,3-1-16 0,4 2 0 0,2-1 0 0,6 3 0 16,1-1 80-16,3 0 16 0,2 1 0 0,2-1 0 15,1 1 0-15,4 0 0 0,4-2 0 16,3 2 0-16,6 1 48 0,-2 2 16 0,1-1 0 0,-2 1 0 16,0 0-16-16,2 1 0 0,-53-11 0 0,117 25 0 15,-57-15-64-15,-3 0-16 0,-3 0 0 0,-1-1 0 16,3 2 16-16,-1-2 0 0,1 0 0 0,-3 1 0 15,-7-1 64-15,-4-1 16 0,0-1 0 0,-2 1 0 16,3-1 128-16,-4 1-128 0,0-1 128 0,-5 2-128 16,-3-3 128-16,-7-1 0 0,-2 0 0 0,-3-1 0 0,-6 0 0 15,-3-3 0-15,0 2 128 0,-3-2-128 0,-1-1 128 16,-2-2-128-16,-2 1 160 0,0-1-160 0,-4 1 224 16,2-3-48-16,-3-1-16 0,0-2 0 0,-2 0 160 0,-3-2 48 15,2 0 0-15,-4-3 0 0,1 0 32 0,-2-3 16 16,-2 1 0-16,-3-2 0 0,-5 1-48 15,0 1-16-15,-2 0 0 0,-4 1 0 0,-1 1-32 0,-1-1 0 16,1 0 0-16,-2 2 0 0,-1 0-112 0,0 0-16 16,-1 2-16-16,-1 0 0 0,1 3-176 0,-4-3 160 15,-2 1-160-15,-1-2 160 0,-2 2-160 0,-4-2 0 16,-3 3 0-16,1 0 128 0,0 2-128 0,-3-1 0 16,-6 1 0-16,-1 1 128 0,-1 0-128 0,-2 2 0 15,-3 3 0-15,1 1 0 0,-1 1 0 0,-4 0 0 16,-1 3 0-16,0 1 128 0,4 2-128 0,-3 0 0 15,-3 1 0-15,1-1 128 0,1 4-128 0,1-3 0 0,1 0 0 16,-1 0 0-16,-1-1 0 0,0 1 0 0,1 0 0 0,0 0 0 16,5 1 0-16,0 0 0 0,4-1 0 0,-4 1 0 15,-2 0 0-15,6 0 0 0,2 1 0 0,1-1 0 16,2-1 0-16,4-1 0 0,3-2 0 0,2 1 0 16,2-1 0-16,3 0 0 0,4-1 0 0,3-1 0 15,2 0 0-15,0-1 0 0,1-2 0 0,2 1 0 16,5 1 0-16,1-1 0 0,1 0 0 0,1-1 0 15,4 0-144-15,0 2 144 0,1-1-192 0,1 1 192 16,3-1-256-16,2-1 48 0,1 1 16 0,6 0 0 16,-2 1-160-16,5 0-32 0,-1 0 0 0,2 2 0 15,3 0-256-15,4 0-64 16,5 3-16-16,5 0 0 0,3 0-2704 0,8 1-544 0,11-2-96 0,12-2-12960 16</inkml:trace>
</inkml:ink>
</file>

<file path=ppt/ink/ink14.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6:36.1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15916 9914 15663 0,'0'-1'1392'0,"0"-2"-1120"15,0 0-272-15,-1 1 0 0,1 1 1584 0,0 0 256 16,0-1 48-16,0-1 16 16,0-2-1904-16,-2-1-496 0,2 1-32 0,2-1-16 0,-1 1 1232 0,-1 2 240 15,3 0 48-15,0 0 16 0,0 1-80 0,-1 0-16 16,3 1 0-16,-1-1 0 0,1 2 48 0,0-1 0 15,3 0 0-15,1 0 0 0,1 0-160 0,-10 1-16 16,0 0-16-16,0 0 0 0,60-5-160 0,-60 5-16 16,0 0-16-16,76-13 0 0,-76 13-304 0,59-14-64 15,-59 14-16-15,74-20 0 0,-74 20-176 0,70-24 0 16,-70 24 144-16,64-24-144 0,-64 24 0 0,69-25 0 0,-69 25 0 16,71-21 0-16,-71 21 0 0,75-18 144 0,-75 18-144 0,66-9 0 15,-66 9 208-15,58 0-64 0,-58 0-16 16,58 4 0-16,-58-4 128 0,63 8 32 0,-63-8 0 0,64 10 0 15,-64-10 32-15,71 12 0 0,-71-12 0 0,67 15 0 16,-67-15-160-16,62 13-32 0,-62-13 0 0,66 9 0 16,-66-9-128-16,69 9 0 0,-69-9 0 0,67 6 128 15,-67-6-128-15,71 1 0 0,-71-1 0 0,60 0 0 16,-60 0 0-16,62-3 0 0,-62 3 0 0,58-3 0 16,-58 3 0-16,56-2 0 0,-56 2 0 0,53-5 128 15,-53 5-128-15,53-1 0 0,-53 1 0 0,45 1 128 16,-45-1 32-16,39 2 0 0,-39-2 0 0,35 4 0 15,-35-4 32-15,36 5 0 0,-36-5 0 0,38 2 0 0,-38-2-192 16,39 0 0-16,-39 0 0 0,42-5 0 0,-42 5 0 0,40-8 0 16,-40 8 0-16,44-15 0 0,-44 15 0 0,0 0 0 15,48-28 0-15,-48 28 0 0,0 0 0 0,31-31 0 16,-31 31 0-16,0 0 0 0,11-25 0 0,-11 25 128 16,0 0-128-16,0-24 0 0,-4 19 304 0,-1-2-32 15,1 2 0-15,-2-1 0 0,-2 0 192 0,-4 0 48 16,-3 0 0-16,-3 0 0 0,-2 2-160 0,-4-2-32 15,1 1 0-15,-1 1 0 0,3-1-80 0,0 0-32 16,1 0 0-16,1-2 0 0,4 0-48 0,-1 1-16 16,-1 1 0-16,2-2 0 0,0-2-144 0,0-1 0 15,-1-1 0-15,0-1 0 0,-1 0 0 0,-2-1 0 0,-4 0 0 16,-1-2 0-16,-4 2 128 0,0-1-128 0,0 0 0 16,-3 1 128-16,-2-1 80 0,-1 0 16 0,-1 0 0 0,-2 2 0 31,0 1-720-31,-4 1-144 0,-5 3-16 0,-2 2-16 0,0 2 1616 0,-1 3 320 0,0 0 64 0,1 0 16 15,4 0-960-15,-4 1-176 0,-2 1-32 0,2 0-16 16,2 2-160-16,3-1 0 0,4-1 0 0,1-2 0 16,4 1 0-16,-1-2 0 0,1 1 0 0,-1 0 0 15,-2-1 0-15,0 1-144 0,2 0 144 0,-2-1 0 16,1-1-128-16,2 0 128 0,2-1 0 0,0-2 0 16,0 1-128-16,-2-2 128 0,-3 1 0 0,-2 2 0 15,1 3 0-15,-1-1 0 0,1 1 0 0,1 0 0 16,2 0 160-16,0 1-16 0,1 0 0 0,-2 3 0 0,-4 4 64 0,0 1 16 15,2 1 0-15,2 2 0 0,5-1-80 0,3-1-16 16,4 1 0-16,4-2 0 0,4 0-128 16,0-2 0-16,5 2 0 0,3-2 0 0,2 1 0 15,1-1 0-15,2 2 0 0,1-1 0 0,0 3-224 16,2 0 80-16,2 0 16 0,1 2 0 0,-1 1 128 0,3 2-208 16,2 0 80-16,0 0 128 0,4 0-192 0,0 2 192 15,5 3-192-15,1 1 192 0,1 0-176 0,0 1 176 16,4 0-128-16,2 0 128 0,-1 2 0 0,4-1-160 15,2 1 160-15,0-2 0 0,2 1-144 0,1-3 144 16,1 0 0-16,1-2-144 0,2-2 144 0,2-1-160 16,5-2 160-16,-2-2-160 0,3 0 160 0,0 0-208 15,0-3 80-15,-2 0 128 0,-42-9-208 0,83 12 80 16,-83-12 128-16,85 6-208 0,-85-6 64 0,85-1 16 0,-85 1 0 16,83-5 0-16,-83 5 128 0,76-8-208 0,-76 8 80 0,74-12 128 15,-74 12-192-15,74-18 192 0,-74 18-160 0,67-22 160 16,-67 22-176-16,68-21 176 0,-68 21-192 0,58-27 192 15,-58 27-176-15,53-35 176 0,-53 35-160 0,53-42 160 16,-53 42-128-16,52-43 128 0,-52 43 0 16,44-44-144-16,-44 44 144 0,41-45 0 0,-41 45 0 0,36-42 0 15,-36 42 0-15,29-38 0 0,-29 38 0 0,29-37 0 16,-29 37 0-16,21-33 0 0,-21 33 0 0,19-40 0 16,-19 40 0-16,17-41 0 0,-8 18 0 0,0 1 0 15,-3 1 0-15,1-1 128 0,0 2-128 0,-5 1 0 16,1 1 128-16,-3 0-128 0,1 1 160 0,-2 2-160 0,0 2 192 15,-2 0-64-15,-2-1-128 0,-2 3 192 16,2 0 0-16,-3 1-16 0,0 3 0 0,-4-1 0 16,1 0-48-16,-2-1-128 0,-4 1 192 0,-1 0-64 0,-4 0-128 0,-2 0 0 15,-4 2 0-15,-2-1 0 0,1 3 0 0,-4 2 0 16,2 1 0-16,-1 2 0 0,1-1 0 0,1 2 128 16,3 1-128-16,-1 0 128 0,-5 1 0 0,1-1-128 15,1 1 192-15,1-2-64 0,2 1 64 0,-2 0 0 16,1 0 0-16,-1 0 0 0,0 0-16 0,1 2 0 15,1 0 0-15,-2-1 0 0,-3 3 16 0,-3 0 0 16,-2 1 0-16,0-1 0 0,1-1-192 0,1 3 128 16,-2 0-128-16,1 1 128 0,3 1-128 0,-1-1 0 15,-1 0 0-15,2-1 0 0,0 0 0 0,1 0 0 16,3 0 0-16,0-1 0 0,1-1 0 0,4 0 0 16,0-1 0-16,3-2 0 0,1-1-128 0,0-2 128 15,4 0 0-15,1-2 0 0,0 1 0 0,0-2 0 0,-3 1 0 0,1-1 0 16,-2 1-128-16,1 0 128 0,-2-1 0 0,1 1 0 15,3 0 0-15,-2 0 0 0,1 0 0 0,2-1 0 16,-1 1 0-16,5-1 0 0,-1 0 0 0,0-1 0 16,3 0 0-16,0 0-176 0,2-1 176 0,1 1-128 15,0 0-16-15,1 0 0 0,-1-1 0 0,2 1 0 16,1 0-16-16,2 1 0 0,0 1 0 0,1 0 0 16,1 1 160-16,0-1-208 0,1 1 80 0,1 0 128 15,0 0-272-15,-1 0 64 0,3 0 16 0,2-1 0 16,0 1-128-16,1 0 0 0,2-1-16 0,2 0 0 15,-1 1 80-15,0-1 0 0,4 0 16 0,-1-1 0 16,2 0-48-16,0 0-16 0,-1 0 0 0,1-1 0 16,1-1-352-16,0-1-80 0,-16 5-16 0,0 0 0 15,61-26-2000-15,-61 26-416 0,48-30-80 0</inkml:trace>
</inkml:ink>
</file>

<file path=ppt/ink/ink15.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6:39.0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18327 9650 16575 0,'-1'0'736'0,"-2"-1"160"0,0-1-720 0,0-1-176 0,1-2 0 0,1 0 0 16,2 0 2320-16,0 1 432 0,1-2 96 0,1-3 16 15,2-6-2368-15,1-5-496 0,2-1 0 0,0 1-128 16,0 4 368-16,-1 1 80 0,1 1 0 0,0 5 16 16,-2 2 64-16,-1 2 16 0,0 1 0 0,0 2 0 15,-1 1 32-15,-1 1 16 0,-1 0 0 0,1 0 0 16,-1 1 48-16,0 0 0 0,0 0 0 0,-1 0 0 0,2 0-64 0,1-1 0 16,0 2 0-16,2-2 0 0,0 0-32 0,-1 0-16 15,-5 0 0-15,0 0 0 0,0 0-32 0,43-4-16 16,-43 4 0-16,0 0 0 0,0 0 32 0,51-7 0 15,-51 7 0-15,0 0 0 0,49-3 176 0,-49 3 32 16,0 0 16-16,60 1 0 0,-60-1-128 0,43 3-32 16,-43-3 0-16,46 3 0 0,-46-3-144 0,50 4-48 15,-50-4 0-15,52 3 0 0,-52-3-256 0,45 6 160 16,-45-6-160-16,43 8 128 0,-43-8 0 0,46 10-128 16,-46-10 192-16,46 11-64 0,-46-11 768 0,51 11 160 15,-51-11 32-15,54 9 0 0,-54-9-880 0,63 5-208 16,-63-5 0-16,59 3 0 0,-59-3 0 0,55 1 0 0,-55-1 0 15,55-1 0 1,-55 1-816-16,52 1-144 0,-52-1-48 0,48 0 0 0,-48 0 816 0,48-2 192 0,-48 2 0 0,50-4 0 16,-50 4 0-16,46-4 0 0,-46 4 0 15,41-5 0-15,-41 5 192 0,37-2-192 0,-37 2 192 0,38-3-192 16,-38 3 304-16,41 1-48 0,-41-1-16 0,36 3 0 16,-36-3 16-16,35 4 0 0,-35-4 0 0,37 5 0 15,-37-5-112-15,39 4-16 0,-39-4 0 0,40 4 0 16,-40-4-128-16,40 0 0 0,-40 0 144 0,35 4-144 15,-35-4 0-15,36 6 144 0,-36-6-144 0,40 6 0 16,-40-6 144-16,38 7-144 0,-38-7 0 0,42 5 144 16,-42-5-144-16,41 2 0 0,-41-2 0 0,45 1 0 0,-45-1 0 15,46 0 0-15,-46 0 0 0,42-2 0 0,-42 2 128 16,40-2-128-16,-40 2 128 0,43-2-128 0,-43 2 192 0,41-2-64 16,-41 2 0-16,42-3 0 0,-42 3 48 0,42-3 0 15,-42 3 0-15,40-1 0 0,-40 1-176 0,41 0 192 16,-41 0-192-16,41 1 192 0,-41-1-192 0,40 2 192 15,-40-2-192-15,43 1 192 0,-43-1-192 0,46 0 0 16,-46 0 0-16,50-4 0 0,-50 4 0 0,54-4 0 16,-54 4 0-16,52-8 0 0,-52 8 0 0,51-5 0 15,-51 5 0-15,51-3 0 0,-51 3 0 0,46-4 0 16,-46 4 0-16,42-7 0 0,-42 7 0 0,42-7 0 16,-42 7 0-16,40-7 0 0,-40 7 0 0,40-5 0 15,-40 5 0-15,40-5 0 0,-40 5 0 0,42-7 0 0,-42 7 0 16,46-6 0-16,-46 6 0 0,48-9 0 15,-48 9 0-15,45-9 0 0,-45 9 0 0,47-10 0 0,-21 5 0 0,-26 5 0 16,51-10 0-16,-27 7 0 0,-24 3 0 0,48-8 0 16,-48 8 0-16,51-5 0 0,-24 4 0 0,-27 1 0 15,51-1 0-15,-51 1 0 0,48 1 0 0,-48-1 0 16,45 2 0-16,-45-2 0 0,48 2 0 0,-48-2 0 16,47 1 0-16,-24-1 0 0,-23 0 0 0,49 1 0 15,-22-2 0-15,0-1 0 0,-27 2 0 0,53-4 0 16,-26 2 0-16,1-2 0 0,-1 0 0 0,2-1 0 15,-1 1 0-15,1 0 0 0,0 0 0 0,-3 0 0 16,0 1 0-16,0-1 0 0,2 1 0 0,0-1 0 16,-28 4 0-16,53-4 0 0,-53 4 0 0,48-6 0 15,-48 6 0-15,47-6 0 0,-47 6 0 0,45-4 0 16,-45 4 0-16,43-4 0 0,-43 4 0 0,43-3 0 0,-43 3 0 0,41-3 0 16,-41 3 0-16,42-5 0 0,-42 5 0 0,45-2 0 15,-45 2 0-15,40-2 0 0,-40 2 0 0,40-3 0 16,-40 3 0-16,38-2 0 15,-38 2 0-15,39-2 0 0,-39 2 0 0,39-4 0 0,-39 4 0 0,41-2 0 16,-41 2 0-16,35-1 0 0,-35 1 0 0,38 1 0 16,-38-1 0-16,34 3 0 0,-34-3 0 0,33 5 0 15,-33-5 128-15,34 6-128 0,-34-6 0 0,32 5 0 16,-32-5 0-16,36 5 0 0,-36-5 0 0,36 4 0 16,-36-4 0-16,36 1 0 0,-36-1-128 0,35-1 128 15,-35 1-160-15,32-1 160 0,-32 1 0 0,30 0-144 16,-30 0 144-16,28 0 0 0,-28 0 0 0,22 1 0 15,-22-1 0-15,0 0 0 0,24 5 0 0,-24-5 0 0,0 0 0 0,14 9 128 16,-14-9-128-16,0 0 0 0,0 0 128 0,0 0-128 16,7 13 0-16,-7-13 0 0,0 0 0 15,-6 11 0-15,6-11 0 0,-9 10 0 0,9-10 0 0,-18 11 0 16,6-3-128-16,-1 0 128 0,-3 2-128 0,-1-1 128 16,3-1 0-16,-2 2-128 0,1 0 128 0,-3 0 0 15,-1 0 0-15,2 0 0 0,-1 0 0 0,1-2 0 16,-2-3 0-16,2 0 0 0,0 0 128 0,-1 0-128 15,1 0 0-15,-1-2 0 0,-2 1 0 0,0-1 128 16,-1 0-128-16,-2-2 0 0,-4 0 0 0,2-2 0 16,-3 1 0-16,1-2-160 0,-4 0 160 0,1-1 0 15,-3-1-128-15,-2 2 128 0,-3-2 0 0,-1 1 0 0,-3 1 0 16,0-1 0-16,4 2 0 0,-1 0 0 0,-2 1 128 16,-1 0-128-16,2 0 176 0,-3 1-176 0,-1-1 128 0,-1 1-128 15,1 1 0-15,-1 1 0 0,2 2 128 0,0-1-128 16,0-1 0-16,1-1 0 0,-1 1 0 15,1 0 0-15,0 1 0 0,3-2 0 0,4 2 0 0,2-1 0 16,0 0 0-16,1 0 0 0,3-1 144 0,0 0-144 16,1 0 0-16,-1 0 144 0,-1 0-144 0,-2 0 0 15,0 1 0-15,1 0 128 0,6-2-128 0,-4 3 0 16,0-2 0-16,-1 0 0 0,1-1 0 0,1-1 0 16,1 1 0-16,-2-2 0 0,3 0 0 0,-2 1 0 15,-1 0 128-15,0 0-128 0,1 1 0 0,0 1 0 16,-1 0 0-16,2 0 128 0,-1-1-128 0,0 2 192 15,-1-1-192-15,-1 0 192 0,1-1-192 0,-1 1 0 16,-2-1 144-16,-1 0-144 0,0 0 0 0,-1 1 0 0,3 0 0 0,-1 0 0 16,1 0 0-16,-1-2 0 0,-1 1 0 0,-1-2 0 15,0 0 0-15,-1-1 144 0,0 0-144 0,1 1 0 16,-1 1 144-16,1-1-144 0,1 1 0 16,0-1 144-16,3-1-144 0,-3 0 128 0,4 0-128 0,-2 0 128 15,0 0-128-15,-3 1 192 0,1 0-192 0,-1 1 192 16,0 0-192-16,2 0 0 0,-1 1 0 0,0-2 128 15,1 1-128-15,1-1 0 0,0 0 0 0,-1 1 0 16,-4 0 0-16,2 0 0 0,-3 2 0 0,0-1 0 16,1 3 0-16,2 0 0 0,0 0 0 0,-3-2 0 15,3 2 0-15,-1 0 0 0,0 1 0 0,-1-1 0 16,-2 1 0-16,4 1 0 0,0-1 0 0,0 1 0 0,3 0 0 16,-1-2 0-16,-1 0 0 0,1 1 0 0,0-1 0 15,-3-1 0-15,0 3 0 0,0-1 0 0,-1-1 0 16,-1 1 0-16,2 0 0 0,0-1 0 0,1 0 0 0,2 0 0 15,0 1 0-15,-2 0 0 0,-3-1 0 16,1 0 0-16,0 2 0 0,2-3 128 0,3 1 0 0,-1-1-128 16,2 1 192-16,0 0-64 0,2 0-128 0,1 1 128 15,2 2-128-15,-3-3 128 0,2 1-128 0,-2-1 0 16,0 0 0-16,3-2 0 0,-1 3 0 0,1-3 0 16,3 0 0-16,0-1-176 0,0 0 176 0,-1 0-128 15,3 0 128-15,-1 0-128 0,1 0 128 0,1 0 0 16,3 1 0-16,-2 1 0 0,-1 0 0 0,2 1 0 15,0 1 0-15,0-1 0 0,1 1 0 0,-3-1 0 16,6 0 0-16,-3 2 0 0,4-1 0 0,-3-2-208 16,3 1 16-16,2-1 16 15,-1 0-880-15,1-1-176 0,1-1-48 0,-2-1 0 16,-1-2-2064-16,-2-8-432 0</inkml:trace>
</inkml:ink>
</file>

<file path=ppt/ink/ink16.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24.9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4815 7717 8463 0,'-7'0'368'0,"0"1"80"0,-2 1-448 0,3 0 0 15,1-1 0-15,3 0 0 0,0 1 336 0,0 0-16 0,-1 0-16 0,-2 2 0 16,-2 2-304-16,2-1 0 16,0 0 128-16,0-1-128 0,3-1 128 0,0-1-128 0,-1-1 192 0,0 2-192 15,-1 0 832-15,2 0 64 0,0 0 16 0,-1 1 0 16,0 1-352-16,-1 2-80 0,2 0-16 0,-2 0 0 16,4 0-288-16,-3 1-176 0,2 0 192 0,0 0-192 15,1-1 160-15,-2 1-160 0,0 0 128 0,-3-2-128 16,3 0 192-16,-1-1-32 0,-1 2-16 0,1-2 0 15,-1 0 544-15,1 0 96 0,-3 3 32 0,0-3 0 16,2 1 32-16,-1 0 16 0,-1 2 0 0,2 1 0 16,0 0-384-16,0-1-80 0,2 2-16 0,2-1 0 15,1 1-384-15,1-1 0 0,2 1 0 0,1-1 0 16,3 1 0-16,-1-1 0 0,3-3 0 0,-1 1 0 0,5 0 0 0,0 1 0 16,2 0 0-16,0-2 0 0,-1 1 0 0,-1-1 0 15,1-1 0-15,1 0 0 0,1-2 0 0,-1 1 0 16,-1-1 0-16,3 0 0 0,1 0 0 0,2-1 0 15,3 0 0-15,-2 1 0 0,-1 0 0 0,2-1 0 16,-2 1 0-16,3-1 0 0,-4 1 0 0,0-1 0 16,0 1 0-16,-4 0 0 0,-2-1 0 0,-2 1 0 15,-1-1 0-15,-2-1 0 0,-1 1 0 0,-1 1 0 16,-1-1 0-16,0 0 0 0,-3 1 128 0,1-1-128 16,-2 0 128-16,-1-2-128 0,-1 2 256 0,0-1-48 15,-1 0 0-15,-1-1 0 0,-2 0 496 0,0 1 112 16,-1-1 16-16,-2-1 0 0,0 1-64 0,-3-1 0 15,0 0 0-15,-3 0 0 0,2 0-256 0,-4 1-48 16,-5-1-16-16,-2 1 0 0,-1 0-80 0,-4 0-32 0,-4 1 0 0,2-1 0 16,1 2-16-16,-2-1 0 0,-1 1 0 0,-2 0 0 15,1 0-48-15,5-1-16 0,-1 1 0 0,-1-1 0 16,-3 0 0-16,-1 0 0 0,0-1 0 0,4 0 0 16,-1 0-64-16,5-1 0 0,1 0-16 0,-1-1 0 15,2 0-176-15,4-2 0 0,1 0 144 0,1 0-144 16,2-1 0-16,1-2 0 0,1 1 0 0,-1-1 128 15,3 0-128-15,-2-2 0 0,0 1 0 0,0-1 0 16,3 1 0-16,-1-3 0 0,1 1 0 0,-1 0 0 16,1-1 0-16,0 1 0 0,3 2 0 0,1-3 0 15,2 1 0-15,3-2 0 0,4-1-144 0,0-1 144 16,5-2-160-16,2-2 160 0,5-1-208 0,0 0 80 16,4-3 128-16,1-1-208 0,3 1 80 0,1-1 128 15,-3 3-160-15,1 2 160 0,0-1 0 0,0 5-144 0,0 1 144 0,4 1 0 16,5 1-144-16,2 2 144 0,-1 4 0 0,-1 2-176 15,1 1 176-15,0 3-128 0,-1 3-64 0,-2 0-16 16,-2 4 0-16,-2 2 0 0,4 3 208 0,-2 1-144 16,-1 0 144-16,1 3-128 0,1 2 128 0,2 0 0 15,4 0-144-15,-2 1 144 0,-2 1 0 0,-2-1-144 16,-1-1 144-16,-4-1 0 0,0 0-192 0,-2-2 192 16,-3-1-192-16,2 1 192 0,2-1-160 0,-2 0 160 15,-1-2-128-15,-3 1 128 0,1-2 0 0,-4-2-128 16,-4 2 128-16,-1-3 0 0,-3 0 0 0,-2-1 0 15,0-2 0-15,-3 1 0 0,-2-2 0 0,1-1 0 16,-3 0 0-16,0 0 176 0,-2 0 64 0,-1-1 16 0,1 0 0 16,-3 0 0-16,-1 0 192 0,-3 0 32 0,2 0 16 15,-3-1 0-15,-3 0-80 0,-1 1-16 0,-1-1 0 0,-3 0 0 16,2 1-96-16,-1-2-32 0,1 1 0 16,-3-1 0-16,-1 0-64 0,-3 2-16 0,0-1 0 0,0 0 0 15,-2 0-192-15,1-1 176 0,4-1-176 0,0 1 160 16,0-1-160-16,0-2 0 0,3 0 144 0,2 0-144 15,2-1 0-15,2 1 0 0,2-3 0 0,1 0 0 16,2 0 0-16,0 0 0 0,2-1 0 0,0 1 0 16,0 1 0-16,-1-1 0 0,0-2 0 0,2 2 0 15,2-1 0-15,-2 0 0 0,3 2 0 0,1-1 0 16,0-1 0-16,-1 1 0 0,2-1 0 0,-1 0-128 16,2 1 128-16,1-1-128 0,0 0 128 0,0 1-128 15,0-2-32-15,1 1 0 0,2-1 0 0,-1 0 0 0,2 0-16 0,0-1 0 16,1-1 0-16,1 0 0 0,3-1 16 0,1 1 0 15,0-2 0-15,2 1 0 0,0 1 16 16,0-2 0-16,0 3 0 0,1-1 0 0,1 1 144 0,2 1-208 16,-2 2 80-16,1 0 128 0,2 2-208 0,1 1 80 15,3 1 128-15,2 2-208 0,-1 0 208 0,1 1-192 16,1 3 192-16,0-1-192 0,0 2 192 0,0 0-176 16,1-1 176-16,0 1-160 0,-2-1 160 0,-4 0-128 15,1 1 128-15,-1 0-128 0,1 0 0 0,0 1 0 16,-2-1 0-16,1 2 0 0,-1-1 128 0,0 1-128 15,-2 1 128-15,-3-2-128 0,-2 2 128 0,-1 0-128 16,-3-2 128-16,-1 1-128 0,-1 0 128 0,-3 1 0 16,-2-1 0-16,0 2-128 0,-2 0 128 0,-2-1 0 0,-2 0 0 0,-2 0 128 15,-1 0-128-15,-2 0 192 0,0 1-64 16,-3 0 0-16,-3 1 96 0,-2 0 32 0,0-1 0 0,-1 1 0 16,0 1-16-16,-2 0 0 0,1-1 0 0,0 1 0 15,2-1-48-15,-4-1-16 0,-1 0 0 0,-2-2 0 16,3-1 16-16,-2-3 16 0,0 1 0 0,0-2 0 15,2-1-16-15,2-2 0 0,1 0 0 0,-1-2 0 16,0-1 80-16,0-2 16 0,1-2 0 0,2-2 0 16,1 1-32-16,-2-1 0 0,2-3 0 0,-2 1 0 15,-2-2-112-15,1-1-16 0,0 0-128 0,-2-1 192 16,-1 1-192-16,1 1 0 0,1 0 128 0,0 0-128 16,0 1 0-16,1 1 0 0,0 0 0 0,1 0 0 0,0 3 0 15,1 0 0-15,1 3 0 0,0-2 0 16,2 2 0-16,-1-2 0 0,-1 1 0 0,1 4 0 0,2 1 0 0,-1-1 0 15,1-1 0-15,1 1 0 0,1 0 0 0,2 0-128 16,1 1 128-16,2 0 0 0,2 1-352 0,4 0 32 16,2 1 16-16,4 0 0 15,1 0-864-15,6 1-176 0,3 0-48 0,4-1 0 16,8-2-1840-16,1 1-368 0,1 0-80 0</inkml:trace>
</inkml:ink>
</file>

<file path=ppt/ink/ink17.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27.5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5514 8342 3679 0,'-14'-2'160'0,"-4"-2"32"0,-1-1-192 0,-1 1 0 0,5 1 0 0,4 2 0 15,3 0 3632-15,3 0 672 0,1-1 144 0,-4 0 32 16,-4-2-2832-16,-2-1-560 0,3-2-128 0,0 0 0 16,5 2-336-16,1-2-64 0,5 1-16 0,0 0 0 15,4-1-416-15,0 1-128 0,2-2 0 0,3 0 0 16,1-1 0-16,3 1 0 0,-2-2 0 0,3 2 0 16,-1-2 0-16,-3 3 0 0,-1-1 0 0,2 2-144 15,-1 1 144-15,1-1 0 0,-2 3 0 0,-1-1 0 16,0 2 0-16,-2 1 0 0,-1 1 0 0,0 0 0 15,0 0 0-15,-1 0 0 0,0 1 0 0,2 0 0 16,0 0 192-16,5 0-16 0,-2 1-16 0,4-1 0 0,2 0-160 16,0-1 192-16,2-1-192 0,0 0 192 0,6-1-192 0,-2-1 0 15,2-1 0-15,1 0 128 0,2 0-128 0,0-2 160 16,-2 0-160-16,0 1 160 0,0 1 32 0,-1 0 0 16,-5 2 0-16,0 0 0 0,0 2-64 0,0 0 0 15,1 0 0-15,2 0 0 0,3 1-128 0,1 2 0 16,-1 0 144-16,1 1-144 0,0 0 0 0,1-1 128 15,-1 3-128-15,3 0 0 0,-1-1 0 0,-1 0 0 16,-5 0 0-16,-1-1 0 0,1 0 0 0,0-1 0 16,3-1 0-16,3 0 128 0,2-2-128 0,-3 1 0 15,1-1 0-15,1-1 0 0,-1 1 0 0,3-1 0 16,-5 0 0-16,0 2 0 0,-2 0 0 0,-6 0 0 0,-2 0 0 0,-1 1 0 16,0 0 0-16,1 0 0 0,-1-1 0 0,0 0 128 15,-1 1-128-15,1-1 0 0,0-1 128 0,-3 1-128 16,0 0 0-16,-1 0 144 0,-1 0-144 0,-1 0 0 15,-3 1 160-15,1-1-160 0,-1 1 128 0,-3 0-128 16,1 0 224-16,0 0-32 0,-1 0-16 0,1 0 0 16,1 0 80-16,-2 0 0 0,3 0 16 0,-3 0 0 15,0 0-144-15,-1 0-128 0,-1-1 192 0,2 0-192 16,-2 1 192-16,-2-1-192 0,2 0 192 0,0 0-192 16,-1 0 320-16,0-1-32 0,-2 2-16 0,-2-1 0 15,1 0 48-15,-1 0 0 0,-2-1 0 0,-1 0 0 16,-2 0-64-16,-1-1-16 0,-2-1 0 0,-1 1 0 15,0 0 32-15,-3-1 16 0,-2-1 0 0,0 0 0 16,0 0-32-16,1 0 0 0,0 1 0 0,-2-1 0 0,-1 1-32 16,-3 0-16-16,-4 0 0 0,-1 2 0 0,1-1-16 0,-1 1 0 15,0 0 0-15,-1 0 0 0,5 0 64 0,-3 1 0 16,-1 1 0-16,4 0 0 0,1 0 48 0,2-1 16 16,0 1 0-16,0 0 0 0,-1 1-80 0,2-1-16 15,2 1 0-15,-1 0 0 0,2-1-224 0,2-1 176 16,3 1-176-16,-1 0 160 0,5-1-160 0,0 0 0 15,-1 1 0-15,1-2 128 0,3 1-128 0,1-1 0 16,1 1 0-16,1-1 0 0,1 1 0 0,1-1 0 16,1 0 0-16,1 1 0 0,1-1-192 0,1 1 192 15,1 0-192-15,4 0 192 0,0 1-208 0,0 0 80 16,5 2 128-16,1 1-208 0,2 0 208 0,3 1-176 16,5 1 176-16,-1-1-160 0,4 2 160 0,-1-1-128 15,0 0 128-15,2 0-128 0,-3-2 128 0,0 1 0 0,6-1-144 0,0 1 144 16,1-1 0-16,3 0 0 0,3-1-144 0,1 1 144 15,0-1 0-15,-1-1-160 0,-4-1 160 0,2 0-128 16,-3-2-16-16,2 0 0 0,0 0 0 0,-1-1 0 16,0-1-16-16,-1 1 0 0,0-1 0 0,0-2 0 15,-2-1 32-15,-2 0 0 0,-8-1 0 0,-1-2 0 16,-2 1-32-16,-1-1 0 0,1 2 0 0,-2-2 0 16,-2 1 160-16,1 0-128 0,-2 0 128 0,-4 2-128 15,-2-1 128-15,-4 0 0 0,-1 4 0 0,0-2 0 16,-4 0 0-16,1 0 144 0,-3 1-144 0,-1-1 160 0,-2 0-16 15,-2-2 0-15,-3 1 0 0,0-1 0 16,-2 0 160-16,-4 0 16 0,1 0 16 0,0 1 0 16,1-1-80-16,-1 0-32 0,2 1 0 0,-4-1 0 0,-3 0-32 0,-1 1 0 15,1 0 0-15,-3-2 0 0,0 1 16 0,0-1 0 16,2 2 0-16,-2-1 0 0,-3-1-32 0,0 2-16 16,0-2 0-16,-1 1 0 0,5 1 80 0,-3-1 16 15,-3 1 0-15,-2 2 0 0,0-2-32 0,-1 0 0 16,0 2 0-16,1 0 0 0,-1-1-16 0,-1 0 0 15,0 1 0-15,2 0 0 0,4 2-32 0,-2 0-16 16,2-1 0-16,-1 1 0 0,0 1-32 0,-1 0 0 16,2 0 0-16,0 1 0 0,4 1-128 0,-2 0 192 15,4-1-192-15,-1 1 192 0,2 0-192 0,2 0 0 16,4 1 0-16,1-1 0 0,2 1 0 0,2-2 0 0,0 2 0 16,3-1 0-16,-2 0 0 0,5-1 0 15,-2 1-128-15,1-1 128 0,4 0 0 0,0-1 0 0,1 1-144 16,1-1 144-16,2 1-272 0,0 0 0 0,4 0 0 0,0 1 0 31,2 1-144-31,1 0-32 0,0 1 0 0,3 0 0 0,3-2 112 0,0 2 16 0,0 1 0 0,5-1 0 16,7 1 64-16,2 0 32 0,-1 1 0 0,3-1 0 15,3 2 80-15,1-1 16 0,0-2 0 0,-3 0 0 16,-4-1 128-16,1 0-160 0,1-1 160 0,2 0-160 16,2 0 160-16,-2 0-128 0,0-1 128 0,2-1-128 15,1 1 128-15,0-2-128 0,-1 2 128 0,-4-1-128 16,-4 1 0-16,-2-1 0 0,2 0 0 0,1 0 0 15,1-1-32-15,0-1 0 0,-2 0 0 0,1-1 0 0,-1 1-16 16,-2-3 0-16,-5 1 0 0,-1-2 0 0,3 0 176 16,-7 0 0-16,-3 1-144 0,-3 0 144 0,-1 1 0 15,-3 0 0-15,-3 2 0 0,0 1 0 0,-1-1 0 0,-2 1 0 16,0 0 0-16,-1 0 128 0,0 0 80 0,-2-1 16 16,-1 1 0-16,1-1 0 0,-4 1 112 0,0-2 32 15,-2 2 0-15,-2-1 0 0,-1-1-112 0,0-1-32 16,0 1 0-16,-1-1 0 0,0 0-80 0,0-1-16 15,-3-1 0-15,-1 0 0 0,2-2 64 0,-2 1 16 16,0-1 0-16,-1 2 0 0,-2 1 64 0,-2-1 16 16,0 1 0-16,1-1 0 0,0 0-80 0,2 2-16 15,-1-1 0-15,-1 0 0 0,-3 0-16 0,0 1-16 16,2-1 0-16,-2 0 0 0,-1 1-160 0,2-2 160 16,0 1-160-16,1 1 160 0,-2 0 784 0,1 0 144 15,2 1 48-15,0 0 0 16,2 1-1600-16,2 0-320 0,1 1-64 0,0-1-16 0,-2 1 864 0,2 1 0 0,-1 0 0 0,2 1 0 15,3 0 0-15,0 1 0 0,-1-1 0 0,2 1 0 16,2-1 0-16,1 0 0 0,0 1 0 0,2 0 0 16,1 0 0-16,0 0 0 0,1-1 0 0,1 0 0 15,-1 1-144-15,3-1 144 0,-2 0-192 0,1-1 192 16,2 0-144-16,-1 1 144 0,0-1 0 0,1 1-144 16,1-1 144-16,0 0-208 0,0 0 80 0,0 0 128 15,1 1-320-15,-1-1 48 0,3 1 16 0,-1 0 0 31,2 0-256-31,1 0-32 0,3 1-16 0,-1-1 0 0,3 0-384 0,4 0-80 0,5 0 0 0,5-1-16 16,7-3-1904-16,0-2-368 0,5 0-80 16</inkml:trace>
</inkml:ink>
</file>

<file path=ppt/ink/ink18.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40.3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3039 5812 18367 0,'-3'-17'816'0,"-1"0"160"0,0 0-784 0,1 2-192 0,1 7 0 0,1 4 0 16,0 2 304-16,1 1 16 0,0-1 0 0,-2-3 0 16,0 0 560-16,-1 0 112 0,2 2 32 0,0 1 0 15,1 0-272-15,1 1-48 0,0 2-16 0,2 0 0 16,1 0-544-16,0 0-144 0,2-1 0 0,2-2 0 15,0 0 256-15,4-2 0 0,0-2-16 0,2-2 0 16,0 1 512-16,2-1 96 0,2 1 32 0,0 3 0 16,2 0-96-16,0 2-16 0,0 3 0 0,-1 1 0 15,4 3-208-15,-3 1-48 0,-2 1-16 0,1 1 0 16,0 1-192-16,1-2-48 0,-1 2 0 0,2-2 0 16,3 1-256-16,2-2 160 0,1 0-160 0,-1-1 128 0,2-1-128 0,-1 0 0 15,-3-1 144-15,3-1-144 0,0 0 0 16,-3-1 144-16,-5 1-144 0,2-1 0 0,-3-1 0 0,3 1 0 15,-1 1 0-15,3-1 0 0,2 1 192 0,1 0-64 16,-2 1 0-16,2 0-128 0,3 0 256 0,-2 0-48 16,1 0-16-16,0 0 0 0,-2 0 0 0,0 0 0 15,-2 0 0-15,-1-1 0 0,0 1-16 0,4 0-16 16,3 2 0-16,-1 0 0 0,0 1-32 0,0 1 0 16,3 1 0-16,1-1 0 0,-2-2-128 0,-2 1 128 15,1-2-128-15,-2-2 128 0,3-1-128 0,1-1 0 16,1 1 0-16,1-1 0 0,0-1 128 0,1-2-128 15,2-1 128-15,1-2-128 0,-2 1 128 0,-3-3-128 16,-1-1 128-16,0 0-128 0,-1 1 144 0,4-3-144 16,2-2 160-16,4 1-160 0,-2 1 144 0,1 1-144 0,-2 1 128 15,0-1-128-15,-5 1 0 0,-2 0 0 0,0 3 128 0,2 1-128 16,2 0 0-16,-1 2 0 0,-1 1 0 0,0 1 0 16,0 0 0-16,1-1 0 0,-2 0 144 0,0-1-144 15,-3 1 128-15,2-1-128 0,0 0 128 16,3-1-128-16,1 1 0 0,-1 0 0 0,4 2 0 0,-2-2 128 15,-1 1-128-15,-4 0 144 0,0 0-144 0,0 1 160 16,0-1-160-16,1 2 160 0,0 0-160 0,0 1 160 16,-1 1-160-16,2 0 0 0,1 0 144 0,0-1-144 15,-1 1 0-15,-3 0 0 0,-3-2 0 0,1 2 128 16,0-1-128-16,4 0 0 0,2 0 0 0,0 0 128 16,0 1 0-16,4-2 0 0,1 0 0 0,3-2 0 0,-3-1 48 15,-2-3 16-15,3-3 0 0,1 0 0 16,4-2-16-16,0 1 0 0,3-1 0 0,-2-1 0 0,-2-1-176 0,-5 2 128 15,-3 1-128-15,0 0 128 0,4 2-128 16,-4 0 0-16,-1 2 0 0,1 0 0 0,1 1 0 0,-4 1 128 16,-2 2-128-16,-2-1 0 0,-5 2 128 0,1 0-128 15,-1 0 0-15,2 1 128 0,1 0-128 0,-1 0 0 16,2 0 0-16,-3 0 0 0,2 0 0 0,-1 0 0 16,2 0 0-16,-1 0 0 0,-2 0 0 0,-1 0 0 15,0 0 128-15,-3 0-128 0,-2 0 0 0,0 0 0 16,3-1 0-16,0 1 0 0,2 0 0 0,0 0 0 15,-1 1 0-15,0 0 128 0,-2 0-128 0,1 0 0 16,0-1 0-16,0 1 0 0,-1 0 0 0,2-1 0 16,-3 1 128-16,1-2-128 0,-1 1 0 0,0 0 0 15,-1-1 0-15,1 0 0 0,-2-1 0 0,1 1 0 0,1 0 0 16,-3 1 0-16,0-1 0 0,-1 0 0 0,-1 0 0 16,1 0 128-16,-3 0-128 0,0 0 128 0,-1 1-128 0,0 0 128 15,1 0-128-15,-3 0 0 0,1 0 0 0,2 1 0 16,-1-1 0-16,2 0 0 0,-2 0 128 0,0 0-128 15,0 0 0-15,0-1 0 0,0 1 0 0,0-1 0 16,3-1 0-16,-1 0 0 0,1-1 0 0,1-1 0 16,0 1 864-16,0 1 144 0,-2-2 16 0,1 1 16 15,-1 1-800-15,0-1-240 0,-1 1 0 0,1 0 128 16,-2 1-912-16,1-1-176 16,-2 1-48-16,2 0 0 0,-2 1 816 0,0 1 192 0,-1 1 0 0,-2-1 0 15,1 0 0-15,4 2 0 0,-4 0 0 0,0-1 0 16,1 0 0-16,-1 1 0 0,-1-1 0 0,-1-1 0 15,0 0 832-15,1 0 144 0,-1 0 48 0,2-1 0 0,0-1-832 0,0 1-192 16,2-1 0-16,-2 1 0 0,1 0 0 0,-1-1 176 16,1 1-176-16,1 0 160 15,-2 0-912-15,1 1-176 0,2-1-32 0,-3 0-16 0,1 0 816 16,-3 1 160-16,2 0 0 0,-3 0 0 0,1 0 0 0,-2 1 128 16,1 0-128-16,-2 0 0 0,0 0 128 0,-2 1-128 15,1-2 0-15,-1 1 128 0,2 2-128 0,-2-1 128 16,2 1-128-16,-2-1 128 0,1 1-128 0,2 1 0 15,-2 0 0-15,0-1 128 0,2 2-128 0,0 0 0 16,1-1 0-16,0 0 0 0,0 1 0 0,-2-1 0 16,1 0 0-16,2 0 0 0,-1-1 0 0,-1 0 0 15,0 0 0-15,-1-1 0 0,-2-1 0 0,2 0 0 16,-1-1 128-16,0 1-128 0,0-1 0 0,-2 0 0 0,0 0 144 16,-1 0-144-16,0-1 128 0,0 1-128 0,0 0 128 0,0 0-128 15,0 1 128-15,-1 0-128 0,1 0 128 0,-2 1-128 16,0 1 128-16,2 0-128 0,0 0 128 0,-1-1-128 15,0 1 0-15,0-1 144 0,-1 1-144 0,2 0 0 16,-1-2 0-16,1 1 0 0,0 0 0 0,0-1 0 16,0 1 0-16,-1-1 0 0,1 0 0 0,-1 1 0 15,-1 1 128-15,1-1-128 0,0 0 0 0,-1-1 0 16,1 2 0-16,-2 0 0 0,-1 0 0 0,-1 0 0 16,1-1 160-16,-2 1-160 0,-1 0 128 0,-3 1-128 15,3-2 160-15,-6 0-160 0,0 1 192 0,-1 0-192 16,-1-1 192-16,1 1-64 0,-1 1 0 0,-4-1-128 0,-2 2 192 15,-1 0-64-15,-3 1 0 0,2 1-128 0,1 1 192 0,-1-1-64 16,2 0 0-16,-1 0-128 16,-2 0 176-16,0 1-176 0,0-1 160 0,-1 2-160 0,1-1 0 0,0 1 128 15,0-1-128-15,-1 0 0 0,1 0 0 0,-1-1 0 16,0 1 0-16,3-1 0 0,0-1 0 0,3-1 0 16,0-2 0-16,-1-2 0 0,0 0 160 0,1-2-160 15,0 1 160-15,1-2-160 0,-2 1 192 0,1-2-64 16,2 0-128-16,-1 0 192 0,0 0-192 0,2-1 128 15,-4-1-128-15,0 0 0 0,-1 0 128 0,1 1-128 16,1 0 0-16,-1 0 0 0,1 0 128 0,0 0-128 16,0 1 0-16,-2 1 0 0,-1 2 0 0,-1-2 0 15,1 1 0-15,-2 0 0 0,1 0 0 0,-1-1 0 16,0 1 0-16,-1 0 0 0,2-1 0 0,-1 1 0 16,1-1 0-16,3-1 0 0,0 0 0 0,2-1 0 0,3 0 0 0,-1 0 0 15,-2 0 0-15,0-2 128 0,-2 0-128 0,-1 0 0 16,-1 0 0-16,1-2 0 0,-2 1 128 0,0-2-128 15,1 1 0-15,-3 0 128 0,3 0-128 0,-3 0 0 16,1 2 144-16,0 0-144 0,4-1 128 0,-1-1-128 16,1 2 0-16,-1-1 128 0,-1 0-128 0,0 1 0 15,0-2 0-15,-2 2 0 0,1-1 128 0,-1 0-128 16,0 2 0-16,-1-2 0 0,1 2 0 0,0-1 0 16,1 2 0-16,-1-2 0 0,2 0 128 0,3 2-128 15,1-1 0-15,-1 0 0 0,-2 0 0 0,-1 0 0 16,2 1 0-16,-3-2 0 0,3 1 0 0,-1 0 0 15,-1-1 0-15,0 0 128 0,1 0-128 0,-4 2 0 0,4-1 0 16,-2 0 0-16,0-1 128 0,3 2-128 0,0 0 0 16,0 0 0-16,0 0 0 0,-1-1 0 0,-3 2 160 15,1-2-160-15,0 0 192 0,0 2-192 0,-1-1 160 0,0 1-160 16,2 0 128-16,0 1-128 0,0-1 0 0,-1 0 0 16,1 0 128-16,1-1-128 0,3 0 0 0,1 1 0 15,2-1 0-15,0-1 0 0,1 0 0 0,-3 0 128 16,2 0-128-16,-2-1 0 0,0 1 0 0,-2 0 0 15,-1 0 128-15,1 0-128 0,0 0 0 0,0 0 0 16,-2 1 0-16,-2-1 0 0,0 0 0 0,0 0 0 16,0 2 0-16,0-2 128 0,1 1-128 0,1-1 128 15,1 1-128-15,-1 0 128 0,-4 0-128 0,0 1 0 16,1-1 144-16,-1 0-144 0,-1 0 0 0,1 1 144 0,2-1-144 16,-2 0 0-16,0-1 144 0,1 0-144 0,0 1 0 15,3-1 144-15,1 1-144 0,-1-2 0 0,4 1 0 16,-5-1 128-16,1 0-128 0,-2 0 0 0,1-1 0 0,0 1 128 15,-2 2-128-15,1-1 0 0,2-1 0 0,-1-1 128 16,-2 1-128-16,1 1 0 0,2 0 0 0,-2 0 128 16,3 3-128-16,0-2 0 0,1 1 0 0,1-1 0 15,-2 2 0-15,1-2 0 0,-1 1 0 0,-3 0 0 16,3 1 0-16,-1-1 0 0,-2 1 0 0,0-1 0 16,1 0 0-16,-2 0 0 0,0 2 0 0,-2 0 0 15,5 0 0-15,-2 1 0 0,2 0 0 0,2 0 0 16,1-1 0-16,-1 1 0 0,-1 0 0 0,0-1 0 15,2 0 0-15,-1 0 0 0,-2-1 0 0,-1 1 0 16,4 0 0-16,-2 1 0 0,1-1 144 0,-1 0-144 0,1 2 0 0,0-1 128 16,2 0-128-16,-2 0 0 0,0 2 0 0,2 0 0 15,1-1 0-15,1 0 0 0,1 1 0 0,1-1 0 16,-2 0 0-16,1-1 0 0,-1 1 0 0,0-1 0 16,1 0 0-16,-1-1 0 0,-1 1 0 0,0-1 0 15,2 1 0-15,1-1 0 0,0 1 0 0,-2 0 0 16,1 1 0-16,-1 0 0 0,0 0 0 0,1 0 0 15,-1 1 0-15,-1 1 0 0,3-1 0 0,-1 1 0 16,0-1 0-16,1-1 0 0,3-1 0 0,0 0 0 16,-1 0 0-16,2 1 0 0,-1 0 0 0,1 0 0 15,-3 0 0-15,-1 0 0 0,-2 0 0 0,2-1 0 16,0 2 0-16,-1-2 0 0,0 0 0 0,-1 0 0 16,0 1 0-16,1-1 0 0,-1 0 0 0,1 0 0 15,0 0 0-15,1 0 0 0,-1 1 0 0,-2 0 0 16,3 0 0-16,-1 1 0 0,-1-1 0 0,2 1 0 0,0 1 0 0,-1 1 0 15,3-1 0-15,-1 0 0 0,1 0 0 0,2 0 0 16,-1 0 0-16,0 0 0 0,0-2 0 0,-4 2 0 16,2-1 0-16,-1 0 0 0,0 0 0 0,1-1 0 15,-1 1 0-15,-1-1 0 0,0 1 0 0,0 0 0 16,2-1 0-16,-1 0 0 0,-1-1 0 0,1 1 0 16,-1 0 0-16,-2 1 0 0,5 1 0 0,-2-1 0 15,0-2 0-15,-1 2 0 0,1 0 0 0,0 1 0 16,1-1 0-16,-1 0 0 0,3-1 0 0,0 1 0 15,-1 1 0-15,2-1 0 0,0 1 0 0,0-2 0 0,0 2 0 16,-1-1 0-16,0 1 0 0,-1-1 0 0,1 1 0 0,2 1 0 16,-3-2 0-16,2 1 0 0,0-1 0 15,0 1 0-15,-1 0 0 0,-1 0 0 0,2 0 0 16,-2 1 0-16,2 1 0 0,0-2 0 0,-1 2 0 16,0-1 0-16,0-1 0 0,2 1 0 0,-1 1 0 0,4-1 0 15,-4 2 0-15,3-1-128 0,0-2 128 0,0 2 0 16,1 1 0-16,2-2 0 0,-1 1 0 0,0-1-128 15,4-1 128-15,0 1 0 0,2 1 0 0,1-2-160 16,2 2 160-16,1 0 0 0,1-2-176 0,0 1 176 16,2 1-160-16,0-1 160 0,5 1-128 0,-3 0 128 15,3-1 0-15,-1 0-144 0,0-2 144 0,3 1 0 16,0-1-144-16,-1 2 144 0,1 1 0 0,1-1 0 16,-1-1 0-16,1 1 0 0,2 1-128 0,-2-2 128 0,0 2 0 15,0 0 0-15,0-2 0 0,5 2 0 0,-1 0-144 0,2-1 144 16,2 0 0-16,0 1 0 0,1-1 0 0,0 0 0 15,2 1 0-15,-2-1 0 16,2 1-128-16,-3-1 128 0,3-1 0 0,0 1 0 0,-4-1 0 0,1-1 0 16,5 0 0-16,1 0 0 0,2 1 0 0,-1 0 0 15,1 0 0-15,0-1-128 0,-1 1 128 0,2-1 0 16,-3 1 0-16,2-2 0 0,-3 1 0 0,3-1 0 16,-1 0 0-16,2 0 0 0,4-1 0 0,-2-1 0 15,1 1-128-15,0-3 128 0,-2 0 0 0,-5-1 0 16,-1-1-128-16,0 1 128 0,0-1 0 0,3-1 0 15,-1 1 0-15,1-2-128 0,-2 0 128 0,1 1 0 16,0 1 0-16,2 0 0 0,-3 1 0 0,-1-1 0 16,-2 3 0-16,-3-2 0 0,1 2 0 0,-2 0 0 0,3 0 0 0,3 1 0 15,-1 0 0-15,1 0 0 0,1 0 0 0,-1-2 0 16,-1 1 0-16,1-2 0 0,3 0 0 0,-4 1 0 16,-2 0 0-16,-1-2 0 0,3 1 0 0,2-1 0 15,-1 2 0-15,2-2 0 0,-1 1 0 0,0 0 0 16,2 0 0-16,-2 2 0 0,0-1 0 0,-2 2 0 15,-1-2 0-15,-2 0 0 0,-1 1 0 0,1-2 0 16,2 1 0-16,-1 0 0 0,5 1 0 0,-2-1 0 16,-2 0 0-16,2 1 0 0,-1-2 0 0,0-1 0 15,-2 1 0-15,-1 0 0 0,-2 2 0 0,-2-1 0 16,-3 0 0-16,0 2 0 0,4-1 0 0,-1 1 0 16,-2 0 0-16,3 1 0 0,0-1 0 0,2 1 0 15,1-1 0-15,1 0 0 0,0 2 0 0,2-3 0 16,-28 1 0-16,0 0 0 0,81-2 0 0,-57 1 0 0,2-1 0 15,0 0 0-15,1 1 0 0,3 0 0 0,-2 0 0 0,0 0 0 16,1 1 0-16,-1-1 0 0,-28 1 0 0,0 0 0 16,82 4 0-16,-82-4 0 0,0 0 0 0,66 7 0 15,-46-4 0-15,1 0 0 0,0 0 0 0,1 0 0 16,3 0 0-16,-2 1 0 0,0-1 0 0,-1 1 0 16,1-1 0-16,-2 0 0 0,-21-3 0 0,0 0 0 15,68 5 0-15,-47-4 0 0,-1 0 0 0,1 0 0 16,-4 0 0-16,2 0 0 0,1 0 0 0,1 0 0 15,-1 1 0-15,1-1 128 0,0 1-128 0,0 0 0 16,1-1 0-16,0 0 0 0,-1 0 0 0,1 0 0 16,1-1 0-16,-2 0 0 0,-21 0 0 0,0 0 0 15,65 4 0-15,-65-4 0 0,0 0 0 0,0 0 0 16,75 5 0-16,-56-4 0 0,0-1 0 0,4 0 0 0,-1-1 0 0,1 0 0 16,1 0 0-16,-3 0 0 0,1-1 0 0,1 0 0 15,-23 2 0-15,0 0 0 0,67-4 0 0,-67 4 0 16,0 0 0-16,59 2 0 0,-41-1 0 0,-1 1 128 15,1 0-128-15,3 0 0 0,-3-1 0 0,3 1 0 16,0 0 0-16,4-1 0 0,-3-1 0 0,2 0 0 16,-24 0 0-16,0 0 0 0,72-2 0 0,-72 2 0 15,0 0 0-15,67-5 0 0,-67 5 0 0,0 0 0 16,58-4 0-16,-41 3 0 0,1-1 0 0,0 0 0 16,-2 1 0-16,3 0 0 0,0-1 0 0,-1 1 0 15,1 0 0-15,-2 0 0 0,2 1 0 0,0 0 128 16,-19 0-128-16,0 0 0 0,67-1 0 0,-67 1 0 0,0 0 0 0,66 2 0 15,-66-2 0-15,0 0 0 0,59 1 0 0,-59-1 0 16,0 0 0-16,63 1 0 0,-63-1 0 16,0 0 0-16,58 2 0 0,-41-2 0 0,0 1 0 0,0-1 0 15,-17 0 0-15,0 0 0 0,57 0 0 0,-57 0 0 16,0 0 0-16,59 0 0 0,-59 0 0 0,0 0 0 16,49-2 0-16,-49 2 0 0,0 0 0 0,50-5 0 15,-36 4 0-15,0-1 128 0,0 0-128 0,-1 1 0 16,-2-1 0-16,2 2 0 0,-3 0 0 0,-2 1 0 15,0 0 128-15,-1 0-128 0,-1 1 0 0,0 0 0 16,0 0 0-16,6 3 128 0,-8-4-128 16,2 2 0-16,-1-1 0 0,0 1 0 0,2 0 0 15,-1 0 0-15,-1 0 128 0,0-1-128 0,-1 1 0 0,-2 0 0 16,2 0 0-16,-3 1 0 0,2-1 0 0,-1 0 0 0,-2 0 128 16,2 1-128-16,-1-1 0 0,-1-1 0 0,-1 2 0 15,1 0 128-15,-2 0-128 0,1-1 0 0,-1 1 0 16,-1 2 0-16,1-1 0 0,-1 0 0 0,-1 1 128 15,-1 0-128-15,0-1 0 0,1 1 0 16,-1-1 128-16,0 0-128 0,0 0 0 0,0-1 0 0,-2-1 128 16,1 0-128-16,0 0 0 0,-3 0 0 0,1 0 0 15,-1 0 128-15,-3 0-128 0,0 1 0 0,-2 0 128 16,-3 0-128-16,1-1 0 0,-2 2 144 0,-2 0-144 16,2 0 128-16,-2 1-128 0,1 0 128 0,-2 0-128 15,-2 0 0-15,-1 0 128 0,0-1-128 0,-3 1 0 16,0 0 0-16,-1-3 0 0,0 2 0 0,-1 0 0 15,2-1 0-15,-1-2 0 0,1 1 0 0,0-1 0 0,4 0 0 16,-2-2 0-16,0 1 0 0,-2-1 0 16,2-1 0-16,-1 0 0 0,-4 0 0 0,2 0 128 0,3 0-128 0,-3 0 0 15,0 1 0-15,-1 0 0 0,2 0 128 0,-2 1-128 16,3 0 0-16,0 0 0 0,-3 1 0 0,0-1 0 16,0-1 0-16,0 0 0 0,0 0 0 0,0-2 0 15,3 1 0-15,1-2 0 0,0-1 0 0,0 1 0 16,1-2 0-16,1 0 128 0,4 0-128 0,-4-2 0 15,0 1 0-15,-2 0 0 0,2-2 0 0,-2 1 0 16,-1-1 0-16,0 1 0 0,1 0 0 0,-1 1 0 16,-2-2 0-16,0 2 0 0,2 1 128 0,-2-1-128 15,0 1 0-15,0 0 0 0,-1-1 0 0,-2-1 0 0,0 3 0 16,-3-2 0-16,2 1 0 0,-3 0 0 0,3 0 0 0,0-1 0 16,1 2 0-16,0-3 0 0,2 1 0 0,0-1 0 15,1 1 128-15,1 0-128 0,0 0 0 0,1-1 0 16,0 2 0-16,2-1 0 0,2 1 0 15,-4 2 0-15,2-2 128 0,-1 1-128 0,1-1 0 0,0 1 0 16,2-1 0-16,1 0 0 0,-1 2 0 0,-1-2 0 16,-2 1 0-16,-2 0 0 0,0 1 0 0,1 0 0 15,0-1 128-15,0 0-128 0,2 1 0 0,-1 0 0 16,-1-1 0-16,0-1 0 0,1 1 0 0,1 0 0 16,1 0 0-16,-1 0 0 0,0 1 0 0,0 1 0 15,-5 1 0-15,2 0 0 0,1-1 0 0,-1 0 0 0,0-1 128 16,1 2-128-16,-1 0 0 0,-1 0 0 0,0 1 0 15,2-1 128-15,0 1-128 0,1-1 0 0,-3 0 0 0,1-1 128 16,0 2-128-16,1-3 0 0,-1 1 0 0,0-2 0 16,0 1 0-16,2 0 0 0,-2 1 0 0,0 0 0 15,1-1 0-15,1 0 0 0,2 0 0 0,-2 1 0 16,2-1 0-16,-3 1 0 0,-1-2 0 0,1 0 0 16,-2 1 0-16,3 0 0 0,-2 1 0 0,-2 0 0 15,3 0 0-15,-1 2 0 0,0-1 0 0,1 1 0 16,2 0 0-16,0 0 0 0,-1 1 0 0,-3-1 0 15,3 0 0-15,-2-1 0 0,0 1 0 0,0 0 0 16,2 0 0-16,-3-1 0 0,-1 1 0 0,3 0 0 16,-1 2 784-16,2-1 128 0,-1 0 32 0,0 1 0 15,0 0-1520 1,-2-1-288-16,0 2-64 0,0 0-16 0,1-1 752 0,-2-1 192 0,2 1 0 0,-2 0 0 16,2 0 0-16,-1 0 0 0,2 0 0 0,0 0 0 0,1 0 0 0,0-1 0 15,-2 1 0-15,-1-1 0 0,0 1 0 0,0-2 0 16,-1 1 0-16,0-2 0 0,4 2 0 0,-4 1 0 15,1-1 0-15,3 2 0 0,-3 0 0 16,4 2 0-16,2-1 0 0,0 2 0 0,-2 0 0 0,1-2 0 16,-1-2 0-16,0 2 0 0,0 2 0 0,2 0 0 15,0 2 0-15,-2 0 0 0,1 2 0 0,1-2 0 16,0 2-144-16,-2-1 144 0,0 1-144 0,3 0 144 16,-1-1-192-16,2 2 192 0,3 0-256 0,-2-1 48 15,-2 1 16-15,1-3 0 16,1 2-240-16,0-2-32 0,3 0-16 0,1 0 0 15,1-2-1360-15,0-3-272 0,1-1-48 0,-2-3-19056 0</inkml:trace>
</inkml:ink>
</file>

<file path=ppt/ink/ink19.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48.3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7528 8281 20159 0,'-12'-2'896'0,"-2"1"176"0,0 2-864 0,2 0-208 0,3 1 0 0,4-1 0 16,1-1 256-16,-1 0 0 0,-3 1 0 0,-5 0 0 15,-2-1 384-15,-1-2 96 0,5-1 16 0,1-1 0 16,1 0-16-16,3-2 0 0,1 1 0 0,0 1 0 15,1-1-464-15,-1 2-80 0,1 1-32 0,1 0 0 16,0 1-160-16,0 0 192 0,-1 1-192 0,-1 0 192 16,3 0 32-16,-1 0 16 0,2 0 0 0,-3 1 0 15,0 0 16-15,-1-1 0 0,4 0 0 0,-2 0 0 16,0 1 112-16,0-1 16 0,-2 1 16 0,3-1 0 16,0 0 48-16,-3-1 0 0,2 1 0 0,-1-1 0 15,1 0 32-15,-1 0 16 0,-1 0 0 0,3-1 0 16,-1 1 16-16,3 0 16 0,-2 0 0 0,2-1 0 0,0 1-240 0,-2 0-48 15,2 1-16-15,2 0 0 0,-1 0-80 16,0 0-16-16,-1 0 0 0,3 1 0 0,-1 0-128 0,1 0 0 16,1 0 0-16,-2 0 0 0,3 1 0 0,0 0 0 15,0-1 0-15,0-1 0 0,2 1 0 0,-1-1 0 16,3 1 0-16,-1-2 0 0,2 1 0 0,-2-1 0 16,4 1-144-16,-1-1 144 0,-2 0 0 0,2 0 0 15,-1 1 0-15,-1 1 0 0,4 1 0 0,-1-2 0 16,5 4 0-16,-2 0 0 0,0 1-128 0,0-1 128 15,4 3 0-15,1-1 0 0,1 0 0 0,0-1 0 16,3 0 0-16,1-2 0 0,1-3 0 0,3 0-128 0,1-3 128 0,-2-2 0 16,-4-1 0-16,2 0 0 15,0-3 0-15,1 1 0 0,0-1 0 0,-1 0 0 0,2 0 0 0,-4 1 0 16,-1 1 0-16,-2 0 0 0,1-2 0 0,-3 2 0 16,-2 0 128-16,-2 1-128 0,1-1 0 0,-3 1 144 15,-2 2-144-15,0-1 0 0,-5 1 0 0,-1 0 128 16,-1 2 32-16,-2-1 0 0,1 1 0 0,-2 0 0 15,-1 1 112-15,0 0 32 0,0-1 0 0,-2 0 0 16,1 1 192-16,-1 1 32 0,-2-2 16 0,2-1 0 16,-3 1 16-16,-1-2 0 0,-3 1 0 0,-1 0 0 15,-2 0-192-15,-3-1-48 0,1 0 0 0,-3 0 0 16,0 1-64-16,-1-1-32 0,-3 0 0 0,0-1 0 16,0 1-64-16,0-1-16 0,-3 0 0 0,0 1 0 15,-4 0-144-15,3 0 192 0,-2 2-192 0,1 0 192 0,1 0-192 16,-2 1 160-16,-4 1-160 0,-1-2 160 0,1 0-16 15,2 0 0-15,3 2 0 0,0-1 0 0,1 0 32 0,0-1 0 16,-1 0 0-16,3 0 0 0,1 0-48 0,1 1-128 16,3-1 192-16,-2 0-64 0,0 1-128 0,1-1 0 15,-1 1 144-15,1 0-144 0,1 0 0 0,0-1 0 16,1 1 0-16,1 1 0 0,1 0 0 0,1-1 0 16,-1 1 0-16,2 0 0 0,-2-1 0 0,2 1 0 15,1 0 0-15,0 0 0 0,0 1 0 0,1 0 0 16,2 0 0-16,1 0 0 0,0 0 0 0,4 0 0 15,1 0 0-15,1 0 0 0,1 0-128 0,1 1 128 16,1 0-128-16,3 1 128 0,-1 1-176 0,2 0 176 16,2 0-208-16,2 0 80 0,1-1 0 0,3 1 0 15,3-1 0-15,2 0 0 0,2 0 128 0,-1-1-160 16,1 1 160-16,3-1-160 0,1 1 160 0,0 0-128 0,0 0 128 16,2-2-128-16,0 3 128 0,0-2 0 0,-2 1 0 0,-1 0-128 15,-3-1 128-15,7-1 0 0,0 1 0 0,3-1-128 16,1 0 128-16,2-2-128 0,0 0 128 0,0-1-128 15,1 0 128-15,-2-3-208 0,0 0 80 0,-2-1 128 16,-3-2-192-16,0 1 192 0,0 1-192 0,-2-1 192 16,4 0-144-16,-5-2 144 0,-2 2 0 0,-2-1 0 15,0 3 0-15,-3-1 0 0,-1-2 0 0,-5 2 0 16,-1 0 0-16,-3 1 0 0,-3 1 0 0,-3 0 0 16,0 2 0-16,-3 0 0 0,-1-1 0 0,-1 2 144 15,-3-3-16-15,-3 0 0 0,-3 0 0 0,-2 0 0 16,-2 0 16-16,-2 0 0 0,1 0 0 0,-4 0 0 15,-3 3 16-15,-2 0 0 0,0 0 0 0,-2 2 0 0,1 1-16 0,-2 1 0 16,0 2 0-16,-1 2 0 0,-2-1-144 0,-2 1 160 16,2 1-160-16,-1 3 160 0,1 1-160 0,1 0 0 15,2 1 0-15,-1 1 128 0,4 1-128 0,4-2 0 16,3 1 0-16,1-2 0 0,0-1 0 0,3-1-176 16,3-2 176-16,3-1-128 15,1 0-960-15,6-1-192 0,1-1-48 0,5-1 0 16,1-1-2272-16,3 2-464 0</inkml:trace>
</inkml:ink>
</file>

<file path=ppt/ink/ink2.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3:00.697"/>
    </inkml:context>
    <inkml:brush xml:id="br0">
      <inkml:brushProperty name="width" value="0.05292" units="cm"/>
      <inkml:brushProperty name="height" value="0.05292" units="cm"/>
      <inkml:brushProperty name="color" value="#FF0000"/>
    </inkml:brush>
  </inkml:definitions>
  <inkml:trace contextRef="#ctx0" brushRef="#br0">2535 8946 3679 0,'-2'1'320'15,"1"0"-320"-15,-1 1 0 0,0 0 0 0,2-2 1232 0,0 0 176 16,0 0 48-16,0 0 0 0,-2 0-1456 0,-1 0 0 15,2-2-320-15,1-1 48 16,0-1-400-16,-1-2-80 0,-2 2-16 0,3-2 0 0,0-1 480 0,0 0 96 16,-1 0 0-16</inkml:trace>
  <inkml:trace contextRef="#ctx0" brushRef="#br0" timeOffset="99.68">2489 8952 6447 0,'-4'9'272'0,"1"-2"80"0,0-1-352 0,2-2 0 16,0-1 0-16,1-2 0 0,0 2 448 0,-1 0 0 16,-1 4 16-16</inkml:trace>
  <inkml:trace contextRef="#ctx0" brushRef="#br0" timeOffset="2601.42">2167 9296 24991 0,'-6'3'544'0,"1"-1"112"0,5 0 32 0,0-2 16 0,0 1-560 0,-1 0-144 16,-2 1 0-16,2 1 0 0,-2 2 784 0,3 0 128 15,0-2 32-15,3 0 0 0,3-2-528 0,1 0-96 16,0-2-32-16,2-1 0 0,-1 0-160 0,0-2-128 16,-1 1 192-16,-1-1-192 0,0 0 288 0,1 2-48 15,-1-1-16-15,-2 1 0 0,0 1 160 0,1 1 16 16,-2-1 16-16,0 1 0 0,-2 1 288 0,2 0 64 0,-1 0 16 0,-2 0 0 16,4 1-224-16,-3-1-48 0,3 0-16 0,-1 0 0 15,0 1-160-15,2-2-16 0,0 1-16 0,1-1 0 16,2-2-160-16,1 0-16 0,2 0-128 0,0-1 192 15,1-1-64-15,-3-1 0 0,4 1-128 0,-2-1 192 16,-1 0-192-16,3 0 144 0,-1-1-144 0,2 0 128 16,0 2-128-16,0-1 0 0,-1-1 144 0,1 2-144 15,-3 0 160-15,0 0-32 0,3 1-128 0,-1 0 192 16,-1 1 0-16,-3 1 0 0,3 1 0 0,-3 1 0 16,-1 1 64-16,1 0 0 0,0 2 0 0,1 0 0 15,0 0-32-15,0 0 0 0,2 0 0 0,-1 0 0 16,0 0-80-16,3-1-16 0,1 1 0 0,0 0 0 0,1 0-128 15,-4-1 128-15,2 1-128 0,-1-1 128 16,1-1-128-16,1-1 0 0,4 0 0 0,-3 0 0 0,-2 0 0 16,1-1 0-16,2 0 0 0,-3-1 0 0,1 1 0 0,-3 0 0 15,0-1 0-15,-1 1 0 0,-1-1 0 0,-1 0 0 16,1 1 128-16,0 0-128 0,0-1 0 0,0 1 0 16,1 0 0-16,1 0 0 0,-1 0 0 0,3 1 0 15,0 0 0-15,1 1 0 0,2 0 0 0,0-1 0 16,-3 1 0-16,5 0 0 0,1 0 0 0,1-1 0 15,1 0 0-15,0-1 0 0,1 0 0 0,-1 0 0 16,-3-1 0-16,0 0 0 0,-1 0 0 0,-2 0 0 16,2 0 0-16,-2 0 0 0,2 0 0 0,-2 1 0 15,3 0 0-15,0 1 0 0,-1 1 0 0,-2 1 0 16,-1 0 0-16,2 0 0 0,-1 0 0 0,1 0 0 16,-1 1 0-16,1-1 0 0,0 0 0 0,-1 0 0 15,0 0 0-15,0 1 0 0,0-2 0 0,-1 0 0 0,-2 0 0 0,1-1 0 16,0 0 128-16,1-1-128 0,2 0 0 15,0-1 128-15,2 1 0 0,0-1 0 0,2 1 0 0,-2 0 0 16,-1 0 0-16,1 0-128 0,1 0 192 0,0 0-64 16,3 0-128-16,-4 0 128 0,2 0-128 0,-1 1 128 15,2-1-128-15,-4 1 0 0,-3-1 0 0,2 1 0 16,0 0 0-16,1 1 0 0,2 0 0 0,2 0 0 16,1 2 0-16,-1-1 0 0,2-1 0 0,-4 1 0 15,4 0 0-15,-2 0 0 0,2 0 0 0,0-1 0 16,-3 0 0-16,2 0 0 0,-3 0 0 0,-1 0 0 15,-2 0 0-15,0-1 0 0,1 0 0 0,2-1 0 16,1 0 192-16,2 0-64 0,2 0 0 0,0 0 0 0,0-1 64 0,1 1 0 16,3-1 0-16,0 0 0 0,-1 0-64 15,1 0-128-15,-4 0 192 0,-1 0-64 0,-2 1-128 0,1 0 0 16,-1 2 144-16,5-1-144 0,1 1 896 0,-1 0 128 16,1 0 0-16,0 1 16 15,3-1-1616-15,-3 0-336 0,1 1-64 0,3-2-16 0,-6 1 800 0,2-1 192 16,-2-1 0-16,2 0 0 0,1 0 832 0,3-1 176 15,0 2 16-15,-1-1 16 16,1 0-1616-16,-1 0-336 0,-2-1-64 0,1-1-16 0,-2 1 848 0,-4-1 144 16,-2 0 0-16,-1 0 128 0,-1 2-128 0,1-1 0 15,1 0 128-15,1 1-128 0,-2 0 128 0,2 0-128 16,0 1 160-16,-2-1-160 0,1 1 176 0,-1-1-176 16,3 1 192-16,-5 1-192 0,3-1 176 0,-3 0-176 15,0 0 160-15,-3 0-160 0,0 1 128 0,2-1-128 0,0-1 0 0,-2 1 0 16,4-2 0-16,1 0 128 0,2 0-128 0,-1-1 0 15,2-1 0-15,-4 1 0 0,3 0 0 0,-2 0 0 16,0-2 144-16,1 0-144 0,0 0 128 0,-4 1-128 16,0-1 0-16,0 1 128 0,-3 0-128 0,0 0 0 15,2 1 128-15,-1 2-128 0,3-1 0 0,-2 1 128 16,1 1-128-16,-1-1 160 0,1 3-160 0,-1-2 160 16,1 1-32-16,-1 0-128 0,-3 0 192 0,3 0-64 15,-1-1-128-15,-1 0 192 0,2 0-192 0,-3 0 192 16,1-1-192-16,1 1 128 0,-2 0-128 0,-1-1 128 15,1 2 0-15,-2-1-128 0,0 0 192 0,-2 0-64 16,2 1-128-16,1-2 192 0,0 1-192 0,1 0 192 16,-1 0-192-16,1 0 160 0,2 0-160 0,-1 0 160 0,2 0-160 15,-3 0 0-15,2 1 0 0,-2 0 128 0,0 1-128 0,1-1 0 16,1 2 144-16,0-1-144 0,-1 0 0 0,0 0 144 16,2 1-144-16,-1-1 0 0,-1 0 144 0,3-3-144 15,-2 2 0-15,1-1 144 0,-1 1-144 0,2-2 0 16,1 1 0-16,0 0 0 0,2 0 0 0,1-1 0 15,-2 0 128-15,1 0-128 0,-1 0 0 0,1 1 0 16,-2 1 0-16,0 0 128 0,1 0-128 0,-1 1 128 16,-2 1-128-16,1 0 128 0,-2-1 0 0,1 1-128 15,0 0 192-15,-3 0-64 16,2 1-128-16,-1-2 160 0,2 2-160 0,1-2 160 0,1 1-160 0,1-1 0 16,4-2 0-16,0 1 128 0,1-1-128 0,-1-1 0 15,2-1 0-15,0-1 0 0,-2 1 0 0,4-2 0 0,-3 0 0 16,0 0 0-16,-3 0 0 0,1 0 0 0,-1 1 0 15,1 0 0-15,-2 0 0 0,2 0 0 0,0 2 0 16,0-1 0-16,-1 1 0 0,-1 0 0 16,-2 0 128-16,1 0-128 0,2 2 0 0,-1-2 0 0,-1 1 0 0,0 0 128 15,-2 0-128-15,-1 0 0 0,4-1 0 0,-2 0 0 16,2-1 0-16,0 0 0 0,1 0 0 0,-2-1 0 16,2 0 0-16,-1 1 0 0,-1 0 0 0,-1 1 0 15,0 0 0-15,0 0 0 0,-1 0 144 0,1 0-144 16,-3 1 160-16,0 0-32 0,0 0-128 0,0 1 192 15,0 0-192-15,-2-1 144 0,0 0-144 0,0 0 128 16,1 0-128-16,0-1 0 0,3 0 0 0,-2 0 0 16,3 0 0-16,-1 0 0 0,0 0 128 0,2 1-128 15,-1-1 0-15,-1 1 0 0,1 1 0 0,-1-1 0 0,2 1 0 0,0-1 0 16,-1 1 128-16,-1-1-128 0,-18-1 0 0,0 0 0 16,57 1 144-16,-40-2-144 0,0 0 0 0,0 0 128 15,3 0-128-15,0-1 0 0,-1 0 0 0,0 1 0 16,1-1 0-16,0 1 128 0,-1 0-128 0,-1-1 0 15,0 1 0-15,-1 0 0 0,4 1 0 0,-4 0 0 16,-2 0 0-16,-1 0 128 0,4 0-128 0,-3 1 0 16,0 1 0-16,-1 0 0 0,1-1 0 0,0-1 0 15,1 1 0-15,1 0 128 0,-1 0-128 0,1-1 0 16,1 0 0-16,1 0 0 0,-2 0 0 0,2 0 0 16,-1-1 0-16,-2 0 128 0,1-1-128 0,0 1 0 15,-1 0 0-15,1 0 0 0,-2 1 0 0,1-1 0 0,0 1 0 16,0 0 128-16,-2 2-128 0,0-1 0 0,0 0 0 0,0-1 128 15,0 0-128-15,2 1 0 0,2-1 0 0,0 1 0 16,-1-1 0-16,1 0 0 0,1 0 0 0,0 0 0 16,-1 0 0-16,-1 0 0 0,0 0 0 15,0 1 0-15,1 0 0 0,-2 0 0 0,3 0 0 0,1 0 128 16,-20-1-128-16,0 0 0 0,50 4 0 0,-36-3 0 16,1 1 0-16,-3 0 0 0,2-2 0 0,0 2 0 15,0 0 0-15,0-1 0 0,-1 0 0 0,0 0 0 16,1 0 0-16,0 0 0 0,1-1 0 0,-2-1 128 15,1 1-128-15,-3-1 0 0,1 0 0 0,0 0 128 16,0-1-128-16,0 2 176 0,0-1-176 0,0 0 192 16,1 1-192-16,-2-1 0 0,-1 0 144 0,2 0-144 0,-3 0 0 15,1 0 0-15,2 0 0 0,-2 0 128 16,-1 0-128-16,0 0 0 0,-1 0 0 0,0 0 0 0,0 1 0 0,-2 0 0 16,3 0 0-16,-3-1 0 0,2 1 0 0,-2-1 0 15,4 1 0-15,-2 0 128 0,1-1-128 0,-2 1 0 16,2 0 0-16,-2 0 0 0,1 0 0 0,-1 0 0 15,0 1 0-15,0-1 128 0,0 1-128 0,1-1 0 16,-1 1 0-16,2-1 0 0,-3 1 0 0,3 0 0 16,-2-1 0-16,1 0 128 0,1 0-128 0,-3 0 0 15,2 1 128-15,0-2-128 0,-1 1 0 0,1 0 144 16,-2-1-144-16,3 1 0 0,-3 0 128 0,-1 0-128 16,2-1 0-16,-3 1 0 0,2-1 0 0,-1 1 0 15,0-1 128-15,0 0-128 0,2 0 0 0,-1 0 0 16,-1 0 0-16,1 1 0 0,0-1 0 0,3 0 0 15,-4 0 0-15,1-1 0 0,1 1 0 0,-3 0 0 0,1 0 0 0,1 1 0 16,-3-1 0-16,0 1 0 0,1-1 0 0,-1 1 0 16,0-1 0-16,0 1 0 0,-2 0 0 0,0 0 0 15,3 1 0-15,-3-1 0 0,-1 1 0 0,2-1 0 16,0 1 0-16,-1 0 0 0,1 0 0 0,-1 0 0 16,0 0 0-16,-1 0 0 0,3-1 0 0,-2 1 0 15,0-1 0-15,1 1 0 0,-1-1 0 0,0 1 0 16,0-1-160-16,2 0 160 0,-1 1-160 0,-2-1 160 15,2 0-272-15,-1 0 32 0,0-1 16 0,-1 1 0 16,0-2-704-16,0-2-144 0,-1-1-16 0,-2-4-16 16,-2-3-1424-16,-1-11-288 15,-2-8-48-15</inkml:trace>
</inkml:ink>
</file>

<file path=ppt/ink/ink20.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52.9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5626 4444 10127 0,'-5'-4'896'0,"0"1"-704"0,1 0-192 0,-1 1 0 0,0 1 1072 0,0 0 176 15,3 1 32-15,0 1 16 0,1 0-240 0,0 1-48 16,-2 0-16-16,1 2 0 0,-2 2-608 0,2 1-128 16,0 0-32-16,2 1 0 0,-1-1-224 0,1 2 0 15,0-2 128-15,-1 0-128 0,1 0 0 0,-1 0 0 16,-1 0 0-16,2-1 0 0,-1 1 0 0,0-2 0 16,0 2 0-16,-1 0 0 0,2-3 160 0,-2 3-16 15,0 0 0-15,1 1 0 0,-3 0 352 0,2 1 64 16,-1-1 16-16,0 1 0 0,0-1-64 0,0 0 0 15,0-1 0-15,0-1 0 0,0 0-176 0,-1 0-32 0,2-1-16 0,-3-1 0 16,2 1 112-16,-3-2 32 0,1 2 0 0,-1-2 0 16,-3-1 96-16,-3 0 32 0,-1 1 0 0,0 1 0 15,-2 1-144-15,4-1-32 0,-3-1 0 0,-2 0 0 16,-2 1 0-16,-1-1-16 0,3-1 0 0,-1-1 0 16,0 0-48-16,-1-1 0 0,0 0 0 0,-3 0 0 15,-1-1 16-15,1 0 0 0,-1-1 0 0,2 1 0 16,-3-1-16-16,-1 1-16 0,-3 0 0 0,-1 0 0 15,-1 1 16-15,0 0 16 0,-2 0 0 0,2-1 0 16,-1 1 48-16,-3-1 16 0,3 0 0 0,0 0 0 16,2 0-48-16,-1 0-16 0,-3 0 0 0,-1-1 0 15,3 0 16-15,-3-1 0 0,-1 0 0 0,0 0 0 16,0 1-32-16,0 1-16 0,-1-2 0 0,2 0 0 16,4 0-48-16,-3-1-16 0,0 2 0 0,-4-1 0 0,1 0-48 15,2 0 0-15,1 1 0 0,-2 1 0 0,1-1-64 0,1 1 0 16,1 0-128-16,1 0 192 0,4 0-64 0,-5-1-128 15,0-1 176-15,-2-1-176 0,1-1 160 0,2 1-160 16,-2-2 128-16,3 0-128 0,-2 2 128 0,1-2-128 16,-1 2 0-16,2 0 128 0,3-1-128 0,-5-1 0 15,-3 2 0-15,0-2 0 0,1 1 0 0,2 1 0 16,-1 0 0-16,3-1 128 0,2 2-128 0,0 0 0 16,-1 1 144-16,1 2-144 0,6 0 192 0,-3 0-16 15,0 0-16-15,-2 1 0 0,1 1-160 0,-1 0 128 16,-3-1-128-16,4 1 128 0,2 0-128 0,1-1 0 15,-1 0 0-15,0 0 0 0,0 0 0 0,3-1 0 16,0 0 0-16,2 0 0 0,3 1 0 0,1 0 0 0,1-1 0 0,0 0 0 16,0 0 0-16,-1 1 0 0,1 0 128 0,2 0-128 15,2 1 0-15,3 0 0 0,-1 0 0 0,3 1 0 16,-1 0 0-16,1 0 0 0,0 0-144 0,4 1 144 16,0 0 0-16,0 1-160 0,0 0 160 0,5 0-128 15,-1 0 128-15,1 2-208 0,0 0 80 0,3 0 128 16,1 1-176-16,3-1 176 0,0 2-128 0,1-1 128 15,1 0-160-15,2-2 160 0,-1 0-192 0,1 0 192 16,2 0-160-16,2 1 160 0,1-1-128 0,3 2 128 16,2 0 0-16,1 1-128 0,0 1 128 0,-1 1 0 15,6-1 0-15,-1-1-160 0,2 1 160 0,-1 0 0 16,-1 0 0-16,2 0-128 0,-1 0 128 0,2-1 0 0,4-2 0 16,4 0 0-16,3 0-128 0,2 0 128 15,2-2 0-15,-4-2 0 0,-2 0 0 0,1-2 0 0,6 1 0 0,1-1 0 16,4 1 0-16,-4-2 0 0,-1-1 0 0,-5-1 0 15,-6 0 0-15,0-1 0 0,4 1 0 16,1 1 0-16,-3 0 0 0,-1-2 0 0,3 0 0 0,-5-1 0 16,-3 0 0-16,-3 2 0 0,-2-1 0 0,1 1 0 15,1 0 0-15,0 1 0 0,-1 0 0 0,0 1 0 16,0 0 0-16,1 0 0 0,-2 0 0 0,-2-1 0 16,-2 1 0-16,0-1 0 0,-4-1 128 0,1 1-128 15,2-2 0-15,1-1 0 0,2 0 0 0,0 0 0 16,0 0 0-16,-2-1 0 0,1 1 0 0,2 0 0 15,-3 0 0-15,-1 0 0 0,-2-1 0 0,-2 2 0 16,-1-2 0-16,-2 1 0 0,3-1 1728 0,-1 1 256 0,-1 0 64 16,1-2 0-1,1 1-3264-15,-2 0-656 0,-2-1-128 0,-3 1-32 0,-1 0 1632 0,-2 0 400 0,2-1 0 0,-2 2 0 16,0-2 0-16,-3 0 0 0,-1 0 0 0,-2 0 0 16,1 1 0-16,-4 1 0 0,1 1 0 0,-2-1 0 15,2 0 0-15,-4 0 144 0,-1-1-144 0,1-1 0 16,-2 2 160-16,2-1-160 0,-3-1 128 0,1 2-128 15,-1-2 160-15,0 0-160 0,-2 0 192 0,-2 0-192 16,2 1 224-16,-2 0-64 0,1-1-16 0,-2 0 0 16,1 2-16-16,-3-2-128 0,0 1 192 0,-2 2-64 15,-1-2-128-15,-4 0 160 0,1 0-160 0,-2 1 160 16,-2 0-160-16,-1-1 0 0,-1 2 144 0,0-2-144 0,-1 1 0 16,-1 0 128-16,-5 1-128 0,-4-2 0 15,-5 0 0-15,1-1 128 0,-3 2-128 0,2-1 0 0,-4 1 0 16,2 0 0-16,2 1 0 0,-6-2 0 0,-3 1 0 0,0 0 0 15,-1 1 0-15,1-2 0 0,1 0-128 0,2 1 0 16,3-1 0-16,1-1 0 0,-2 2-128 0,2 0 0 16,0 0-16-16,2 0 0 15,2 0-432-15,1-1-64 0,4 0-32 0,4 0 0 16,5 0-2720-16,-1-3-528 0</inkml:trace>
</inkml:ink>
</file>

<file path=ppt/ink/ink21.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55.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8831 8229 15663 0,'-7'-3'688'0,"-2"-2"144"0,-1 1-656 0,1 0-176 15,0 2 0-15,5 2 0 0,2 0 1680 0,-2-1 304 16,2 0 64-16,-3 0 16 0,-2-1-1504 0,-1-1-304 15,1 0-64-15,1-1-16 0,2 1 176 0,2-2 32 16,1 0 16-16,3-1 0 0,0-1-208 0,2-1-32 16,0-1-16-16,0 1 0 0,-2-1 352 0,3 2 64 15,-1 1 16-15,-1 1 0 0,0 1 0 0,-2 2 16 16,2 1 0-16,1 0 0 0,-2 1-96 0,3 0-32 16,-1 0 0-16,4 0 0 0,-2 1-208 0,3 0-64 15,1 0 0-15,1 0 0 0,0-1-192 0,0 2 0 0,0-1 0 0,-1 1 0 16,3 0 0-16,-1 0 0 0,3 0 0 0,0 0 0 15,1 0 0-15,4-1 0 0,1 0 0 16,1-1 0-16,0 1 0 0,2-2 0 0,0 0 0 0,2-1 0 16,1 0 0-16,-1 1 0 0,2 0 0 0,-4 1 0 15,-3 0 0-15,-2 2 0 0,0 1 0 0,-1-1 0 16,-2 1 0-16,3 2 0 0,-1 0 0 0,-2-1 0 16,1 2 0-16,-4 0 128 0,-2 0-128 0,-2-1 0 15,-2 1 160-15,-3-1-160 0,0 0 160 0,-3 0-160 16,0 0 224-16,-2 0-48 0,-3 0-16 0,2 0 0 15,-2 0 144-15,-4 1 16 0,1-2 16 0,-4 0 0 16,0 1 208-16,-3 0 32 0,2-2 16 0,-3 0 0 0,-2 1 32 16,0-1 0-16,1 1 0 0,-3-2 0 0,3 1-112 0,-2 0 0 15,1-1-16-15,-2-1 0 0,-4 0-176 0,4-2-48 16,-2 1 0-16,-2-2 0 0,0 0-80 0,-1 0-32 16,5-1 0-16,-2 1 0 0,-3 0-32 0,1-1 0 15,-2 1 0-15,1-1 0 0,0 2-128 0,2-1 192 16,2 1-192-16,-1 0 192 0,-2 0-64 0,-2 0-128 15,2 1 192-15,0 0-64 0,2 0 0 0,2 0-128 16,2 0 192-16,4-1-64 0,1 0-128 0,3 1 160 16,-2-1-160-16,4 0 160 0,2 0-160 0,1-2 0 15,1 1 0-15,3-2 0 0,0 1-144 0,3-4 144 16,-1 1-192-16,3-1 192 0,0-1-256 0,-1-1 64 16,5 0 16-16,-1-3 0 0,0 2 176 0,-1-1-208 0,2 0 80 0,-1 1 128 15,5 0-192-15,1 0 192 0,1-1-160 16,1 0 160-16,1-3-128 0,0 2 128 0,0-1 0 0,1 3-144 15,-1 0 144-15,0 2-128 0,-3 0 128 0,1 2-128 16,1-1 128-16,0 2-160 0,1 1 160 0,2 3-160 16,1 0 160-16,0 2 0 0,1 0 0 0,0 3-128 15,-1 1 128-15,0 0 0 0,4 0-144 0,-1 1 144 16,-3 2 0-16,4-2 0 0,0 0-144 0,-2-1 144 16,-2 1 0-16,-2-1 0 0,-1 1 0 0,-2 1 0 15,2 0-128-15,-2 0 128 0,0 0 0 0,-2 0 0 16,-2 1 0-16,-1-1 0 0,-2 1 0 0,-3-1 0 15,0 0 0-15,-5 0 0 0,-3-1 0 0,-2 1 0 16,-1 2 0-16,-4 1 128 0,-1-2 0 0,-3 1 16 0,-3 1 96 0,-2-1 16 16,-1 2 0-16,0-2 0 0,1-1 48 15,-4 1 16-15,0-2 0 0,-3 0 0 0,3-2-48 0,-2-2 0 16,-2-1 0-16,2-1 0 0,5-1-48 0,-1-1-16 16,-1 0 0-16,2 0 0 0,3-1-80 0,-1-1-128 15,0-1 176-15,1 0-176 0,5 2 128 0,-1-3-128 16,2 1 0-16,1-1 0 0,1 0 0 0,1 0 0 15,1-1 0-15,0 1 0 0,0-1 0 0,1-1 0 16,2 0 0-16,0-1 0 0,0 0 0 0,3-2 0 16,0-2-192-16,2 0 192 0,0 0-160 0,3 0 160 15,0-3-160-15,-1-1 160 0,3 0-144 0,0 2 144 16,0 0-128-16,-1 1 128 0,3 0 0 0,-2 1-160 16,1 0 160-16,-1 3 0 0,1 1-128 0,0 3 128 15,0 2 0-15,2 2 0 0,0 3 656 0,1 2 240 0,3 4 64 0,-1 2 0 31,1 3-1664-31,2 1-320 0,2 4-64 0,0 2 0 0,1 4 848 0,-2 0 240 0,3 0 0 0,-1-1 0 16,3 1 0-16,0-1 0 0,-1-2 0 0,1 0 0 16,-2-2 0-16,-1-2 0 0,-2-2 0 0,-1-2 0 15,-2 0-128-15,-2-2 128 0,-1 0-128 0,-1-2 128 16,-1 0-336-16,-1-2 16 0,-3 0 0 0,1-2 0 31,0-2-144-31,-3 0-32 0,0-1 0 0,-1-2 0 0,1 0-1184 16,-2-2-240-16,2-1-64 0,-2-5-8944 0,0-5-1792 0</inkml:trace>
</inkml:ink>
</file>

<file path=ppt/ink/ink22.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7:57.1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9070 8173 26607 0,'-12'-4'1168'16,"0"0"256"-16,-2 1-1136 0,5 0-288 0,2 2 0 0,3 0 0 15,2 0 128-15,1 1-128 0,-4-1 144 0,0-1-144 16,-1 0 672-16,4 0 32 0,0 0 16 0,6-1 0 0,2 0-528 0,3 0-192 16,1 0 144-16,3 0-144 0,1 1 0 0,4-2 0 15,4-1 0-15,2 0-176 0,3 1 176 0,-1-1 0 16,1 0-144-16,-1 1 144 0,-5 0 0 0,1 1 0 15,2 1 0-15,0 1 0 16,2 2 0-16,2 1 0 0,-2 2 0 0,0 0 0 0,-1 2 0 0,0 1 0 16,2 0 160-16,-3 1-160 0,4-1 320 0,-5 2-64 15,-1 0 0-15,-1 0 0 0,-2-2 16 0,2 0 0 16,2 0 0-16,-1 0 0 0,5-1 64 0,-1-2 16 16,2 0 0-16,1-1 0 0,4 0 16 0,-1-1 0 15,-1-2 0-15,0 0 0 0,-1 0-192 0,-4 0-48 16,1-1 0-16,-1 0 0 0,-2 0-128 0,4-1 192 15,2 1-192-15,-1 0 192 0,-3 1-64 0,0 0-128 0,4 0 192 16,-2 1-64-16,-1 0 16 0,-1 1 0 0,-5 1 0 0,0-1 0 16,-2 2 48-16,1-1 0 0,2 0 0 0,3-1 0 15,-1 0-48-15,2-1 0 0,-2 1 0 0,3-1 0 16,0 0-144-16,1-1 0 0,-1-1 0 0,1 0 128 16,-1 0-128-16,-1 1 0 0,-1-1 0 0,-4 1 128 15,2 0-128-15,1 0 0 0,1 1 0 0,2 0 0 16,0 0 0-16,1 1 128 0,-1 0-128 0,2-1 128 15,1 1-128-15,-1-1 128 0,0-1-128 0,-5 0 128 16,0 0-128-16,-1 0 128 0,1 0-128 0,0 0 128 16,0 0-128-16,1 0 0 0,0 0 0 0,-2 0 0 15,2 0 128-15,-2 0-128 0,5 0 128 0,-4-1-128 0,-1 1 128 16,-1 0-128-16,-1 0 0 0,-3 0 128 16,-2 0-128-16,-2 1 128 0,1 0-128 0,-1 0 128 0,0 0-128 0,-1 0 128 15,-1-1-128-15,0 0 128 0,1 1 0 0,-1-1 0 16,0 1 0-16,-1-2 0 0,-1 0-128 0,-1 0 192 15,0-2-192-15,-4 1 192 0,0-1-64 0,-2 0-128 16,0 1 192-16,-3 0-64 0,-1-1 176 0,-3 0 16 16,-1-1 16-16,-1-2 0 0,-3 1 432 0,-1-1 64 15,-4 0 32-15,0-2 0 0,-4 0-320 0,-2-2-64 16,0 1-16-16,0-2 0 0,0 2-80 0,-2 0 0 16,3 0-16-16,-5 1 0 0,-1 0-64 0,-1 2-16 15,-1 0 0-15,-1-1 0 0,-1 1-48 0,2-1-16 16,-2 0 0-16,0-1 0 0,0 0-48 0,-1 0-16 0,4 0 0 15,1 1 0-15,-1-2 32 0,-4 1 16 0,1 0 0 16,-4-2 0-16,-1 1 0 0,0-2 0 0,-2 3 0 0,-2-2 0 16,0 2 0-16,2-1 0 0,4 3 0 0,-2-1 0 15,-2 1 16-15,-2-1 0 0,3 2 0 0,-2 0 0 16,5-1-16-16,-3 0 0 0,1 2 0 0,0 0 0 16,5 2-80-16,1 0 0 0,1 0-128 0,-2 0 192 15,-2 1-192-15,1-2 128 0,-3 1-128 0,3 0 0 16,-2 0 0-16,0 0 128 0,-2 1-128 0,-1 0 0 15,4 1 0-15,-1 0 0 0,2 1 0 0,-2 1 0 16,-2 2 0-16,-2-1 0 0,0 1 0 0,-3 0 0 16,5 0 0-16,-2 3 0 0,-1 1 0 0,0 1 0 15,1 2-160-15,0 0 32 0,-3-1 0 0,-4 1 0 16,0-1 0-16,-1 0 0 0,-1 0 0 0,1-1 0 16,2 1 0-16,-2-1 0 0,-1 1 0 0,-1-1 0 15,-1 0-176-15,1-4-16 0,5 0-16 0,0-2 0 16,4 0-784-16,1-1-160 0,5-2-16 0,4-1-16 15,1-1-976-15,4-2-192 0,2-2-32 0</inkml:trace>
</inkml:ink>
</file>

<file path=ppt/ink/ink23.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8:11.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21662 11575 30239 0,'-15'-16'1344'0,"0"0"256"0,0 1-1280 0,2 2-320 16,4 6 0-16,3 3 0 0,3 1 0 0,0 1 0 16,-3-3 0-16,-4-4-192 0,-2 0 192 0,-2-1 0 15,4 0 0-15,-1 2 0 0,4 1 0 0,-1 0 0 16,2 2 128-16,2 0-128 0,1-1 320 0,-1 2 0 16,2-1 0-16,0-1 0 0,-3 3 464 0,2-2 96 15,-1-1 16-15,1 2 0 0,-2 0-208 0,-1 0-48 16,0 0 0-16,-1 1 0 0,0-1-320 0,0 0-64 15,-1-1 0-15,2 2-16 0,1 0 16 0,3-2 16 16,0-1 0-16,2 0 0 0,2-1 96 0,3 1 16 16,2-3 0-16,0 1 0 0,2-1-384 0,3-1 128 0,0 1-128 15,0-1 0-15,2 0 0 0,0-2 0 0,4 3 0 0,-2-1 0 16,4 2 0-16,-1-1 0 0,4 2 0 0,-1 1 0 16,1 1 0-16,2 1 0 0,2 0 0 0,-2 1-128 15,5 1 128-15,-1 1 0 0,-2 1 0 0,1 1-128 16,-1 1 128-16,-1 1 0 0,-1 0 0 0,-1 1 0 15,-1 2 0-15,1 0-128 0,-2 1 128 0,-2 0 0 16,-1 2 0-16,-4-1 0 0,-1 2 0 0,-2 1-128 16,-2 2 128-16,-4 0 0 0,-1 2 0 0,-3 0 0 15,-3 1 0-15,-3 1 0 0,-1 2 0 0,-3 2 0 0,0 0 0 16,-1 1 0-16,-3 3 0 0,1 0 0 0,-2-1 0 16,1 0 128-16,-2-2-128 0,-1-2 128 15,-1-2 16-15,1-1 16 0,1-2 0 0,-1-2 0 16,-1 1 128-16,-1-2 32 0,1-1 0 0,0-2 0 0,0-1 0 0,0-1 0 15,-2-3 0-15,-2 1 0 0,0-1-32 0,-1-2 0 16,-1 0 0-16,-2-2 0 0,3 1-48 0,-3-2-16 16,1-1 0-16,-2 0 0 0,2-1 784 0,-1-1 144 15,1 1 48-15,4 0 0 16,2 1-1648-16,0-1-336 0,2 0-64 0,1 0-16 0,-1 1 864 0,1 1 0 16,0-1 0-16,0-1 0 0,2 0 0 0,2 0 0 15,-2 0 128-15,2 0-128 0,0-1 0 0,4-1 0 16,-2 1 0-16,4-1 0 0,1-1 0 0,0 0 0 15,2-2 0-15,2 0 0 0,3 1 0 0,1-3 0 16,3 2 0-16,2-1 0 0,2-1-176 0,5 0 176 16,-1-1-128-16,4-1 128 0,3 0-160 0,-1 0 160 0,3 0-192 0,1-1 192 15,3 3-144-15,3-1 144 0,3 0 0 16,1 2-144-16,-2-1 16 0,2 1 0 0,0 2 0 0,-1 1 0 16,-1 1-16-16,-1 2 0 0,-2-1 0 0,2 2 0 15,-1 0 896-15,-1 0 176 0,0 1 32 0,-1 1 16 31,-4 2-1616-31,0 0-320 0,-2 0-64 0,-4 0 0 0,-4 3 768 0,-1-1 256 0,-3 1-160 0,-3-1 160 16,-1 2 0-16,-3-1-160 0,-2 0 160 0,-2 1 0 16,2 0 0-16,-3-1 0 0,0 2 0 0,-3 0 0 15,2 1 0-15,-2 0 0 0,-3 2 0 0,-1 1 0 16,-2 0 0-16,-3 3 0 0,0-2 128 0,-3 1-128 16,-2-1 144-16,-2 1-144 0,-3-2 128 0,-2-1-128 15,2 1 192-15,-3-1-64 0,-2-1 0 0,1 0 0 0,-2-2 48 0,0 1 0 16,3-2 0-16,-3 1 0 0,2 0 0 0,-3-2 0 15,-2 0 0-15,0-2 0 0,1-1-48 0,-1-1 0 16,5-1 0-16,-2 1 0 0,2 0 0 0,2-1 0 16,1 0 0-16,3 0 0 0,-1-1-128 0,3-1 0 15,2 0 144-15,-1-1-144 0,-1 0 0 0,-1-1 128 16,0-1-128-16,1-1 0 0,1 0 0 0,0-1 0 16,3 0 0-16,2 1 128 0,3-1-128 0,2 0 0 15,4 1 0-15,0-1 0 0,3 2 0 0,2 0 0 16,0 0 0-16,5 1-128 0,1-1-16 0,2 1 0 15,3-1 0-15,1 0 0 0,2 0-48 0,5-1 0 16,-1 1 0-16,1-2 0 0,1 1-32 0,0-3-16 16,1 2 0-16,0-2 0 0,-2 2 64 0,3-1 16 0,0 1 0 15,-1 1 0-15,-3 0 160 0,-2 2 0 0,-3 1-144 16,-4 0 144-16,2 1 0 0,-2 1 0 0,-2 0 0 0,1 1 0 16,0 0 0-16,-1 0 0 0,0 1 0 0,-3-1 0 15,3 1 0-15,-4-1 0 0,0 1 0 0,0 0 0 16,-1 0 0-16,-2 0 0 0,0 0 0 0,-1 0 0 15,-1 1 0-15,0-2 0 0,-2 2 0 0,0 0 128 16,-1 1 32-16,-2 0 0 0,-2 1 0 0,0 0 0 16,-3 0 32-16,-2 2 16 0,0-1 0 0,-5 1 0 15,0 0-32-15,-4-1-16 0,2 0 0 0,-5-1 0 16,-1 1-32-16,-4-3 0 0,3 2 0 0,-1-1 0 16,-2 0-128-16,3-1 192 0,-3 0-192 0,-1-2 192 15,0 1-192-15,-3-1 192 0,-1-1-192 0,-1 1 192 0,-2 0-64 16,1 0 0-16,0 2 0 0,1 1 0 0,-3 2 16 0,0 0 0 15,-6-2 0-15,-3 1 0 0,1-1-144 0,-2-1 128 16,1 3-128-16,2-1 128 0,0 0-128 0,-3-1 0 16,-8 0 144-16,-2 0-144 0,-2-2 128 0,2 0-128 15,1 2 160-15,-6-1-160 0,-1-1 208 0,-2 0-48 16,0-1-16-16,1 2 0 0,-1 2 16 0,-2-3 0 16,-2 1 0-16,1-2 0 0,-3 2-160 0,4 0 192 15,2 2-192-15,-2-2 192 0,3-4-192 0,-1 1 0 16,0 2 0-16,4-1 0 0,-1 1 0 0,1-2 0 15,-2-1 0-15,0 1 0 0,0 0 0 0,4 1 0 16,2 0 128-16,-1-1-128 0,3-2 0 0,-1 0 0 16,4 1 0-16,5 0 0 0,3 1 0 0,-2-2 0 0,1 0 0 15,1-1 0-15,1 1 0 0,1-2 0 0,0 1 0 0,5 2 0 16,0 1 0-16,3 0 0 0,-1 0 0 0,1 1 0 16,-2 0 0-16,1-1 0 0,2 0 0 0,-1-1 0 15,0 0 0-15,2 1 0 0,1 1 0 0,1-2 0 16,3 2-128-16,-1-1 128 0,-2 0-160 0,-1-2 160 15,0 1 0-15,0-4 0 0,2-1-128 0,-1 2 128 16,-2 0 0-16,0 0 0 0,4 1 0 0,0-2 0 16,2 1 0-16,-2-1 0 0,0-1 0 0,0-1 0 15,-1 1 0-15,-1-2 0 0,1 2 0 0,-2-2 0 16,1 1 0-16,2 0 0 0,0 0 0 0,-1 0 0 16,5 2 0-16,-1-2 0 0,0 2 0 0,-1-1 0 15,1 2 0-15,-2 1 0 0,0 1 0 0,1-2 0 0,0 2 0 16,2 1 0-16,0 1 0 0,3 0 0 0,-1 1 0 0,4-1 0 15,0 2-128-15,4-1 128 0,1 0 0 16,1 1 0-16,1-1 0 0,3 0-144 0,-3-1 144 0,2 0-128 16,-1 0 128-16,0 1-128 0,2-1 128 0,-1 1 0 15,3-1-144-15,-1 0 144 0,-1 1 0 0,1 0 0 16,-1-1-144-16,1 1 144 0,-2 0 0 0,2 0 0 16,0 0 0-16,0 0 0 0,-1-1 0 0,0 1 0 15,1 0 0-15,-3 1 0 0,3-1 0 0,-1 1 0 16,0-1 0-16,-2 2 0 0,0-1 0 0,2 1-128 15,-1 0 128-15,2 1 0 0,-2 1 0 0,2 0 0 16,0 1 0-16,-1-2 0 0,1 2-128 0,1 0 128 16,-1-1 0-16,2 1 0 0,-1 0-192 0,-1 0 64 15,3 0 128-15,-2 1-208 0,0-1 208 0,1-1-192 0,-1 1 192 0,1 0-192 16,-2-1 192-16,0 0 0 0,-1 1 0 0,-1 0-144 16,1-2 144-16,-2 2 0 0,0 0 0 0,-1-1 0 15,-1 0 0-15,0 0 0 0,0 0 0 0,0-1 0 16,3 0 0-16,-3 1 0 0,0 0 0 0,-1 0 0 15,0-1 0-15,-1 2 0 0,0 0 0 0,-2 0 0 16,3 0 0-16,-1 0 0 0,-1 1 0 0,1-1 0 16,0 1 0-16,1-1 0 0,1-1 0 0,0-1 0 15,-2 0 0-15,1-1 0 0,-1 0 0 0,0 0 0 16,0-1 0-16,1-1 0 0,0 1 0 0,2 0 128 16,1-1-128-16,0-1 0 0,2 1 0 0,3-1 0 15,1 1 0-15,1-1 0 0,2 1 0 0,0-2 0 0,2 0 0 16,0 1-160-16,3 0 160 0,-1 0 0 0,1 0-176 15,0 0 176-15,0-1-160 0,2 2 160 0,2-1-160 16,0 0 160-16,1 1-160 0,1 1 160 0,1-2 0 0,0 1-144 16,0-1 144-16,1 0 0 0,4 0 0 0,-1 1-128 15,0 1 128-15,1-1 0 0,0 2 0 0,3 0-128 16,2 1 128-16,2 1 0 0,4 1 0 0,3 0 0 16,5 1 0-16,2 0-128 0,5 1 128 0,2 0 0 15,2-1 0-15,-3-2 0 0,0 0 0 0,3-2-128 16,5 0 128-16,5 1 0 0,2 0 0 0,2-1 0 15,-4-1 0-15,0 0-128 0,1-3 128 0,1 0 0 16,-2 1 0-16,4 0-128 0,1 0 128 0,-2 0 0 16,-4-1 0-16,2 1 0 0,1 0 0 0,-1 1 0 0,0 1 0 15,-4-1-128-15,-2 0 128 0,1 0 0 16,-1 1 0-16,0 3 0 0,1 1 0 0,0 1 0 0,-2-1 0 0,-2 2 0 16,-3 0 0-16,2 2 0 0,4 1 0 0,0 0 0 15,3 0 0-15,-2 1 0 0,-2 1 0 0,-1 0 0 16,1-2 0-16,2 0 0 0,4 1 0 0,1-1-128 15,-2 1 128-15,-1-1 0 0,-4-1 0 0,2 1 0 16,3-1-192-16,0 0 64 0,2-1 0 0,-3 0 0 16,0-2-16-16,-3 1 0 0,0-2 0 0,1-3 0 15,5 2 16-15,-2-3 0 0,1 1 0 0,-5-3 0 16,-3 0 128-16,1-1 0 0,0 0-144 0,1 0 144 16,-1 1 0-16,0 0 0 0,0 1 0 0,-3-2 0 15,-4 0-128-15,0 0 128 0,2 0 0 0,0 0 0 16,3 0 0-16,1 1 0 0,1 1-144 0,-2 1 144 0,-3 1 0 0,-3 1 0 15,3 1 0-15,-4 0 0 0,3 2 0 0,-1 1 0 16,1 0-128-16,3 0 128 0,-2 0 0 0,1 0-192 16,0-4 192-16,2-1-160 0,6-1 160 0,-1-1 0 15,-1 1 0-15,0-3 0 0,-1 0 0 0,-2 0 0 16,-2-2 0-16,0 1 0 0,-2 0 0 0,2 3 0 16,-1-1 0-16,-1-1 0 0,-3 1 0 0,-2 0 0 15,0 1 0-15,-2-1 0 0,2 1 0 0,-1-1 0 16,0 1 0-16,0-1 0 0,2 0 0 0,-1 0 0 15,1-2 0-15,-3 0 0 0,-5 0 0 0,3-1 0 16,1-1 0-16,1 1 0 0,-1-1 0 0,0 0 0 16,-3 0 0-16,1 1 0 0,-3 1 0 0,-2-1 0 15,0 1 0-15,-3 1 128 0,-1 0-128 0,1 0 0 16,-2 0 0-16,4 0 0 0,-2-1 0 0,1 0 0 16,2 1 0-16,-2 0 128 0,1 0-128 0,-1-1 0 0,1 2 0 0,-2-1 0 15,1 1 0-15,-1 0 0 0,-6 0 0 0,0 0 0 16,1 1 0-16,-2-1 0 0,-1 1 0 0,1-1 0 15,-2 0 0-15,-2 1 0 0,0-1 0 0,-4 1 0 16,2-1 0-16,-5-1 0 0,1 0 0 0,-2-1 128 16,1 0-128-16,-1-1 0 0,-2 0 128 0,1-1-128 15,0-1 128-15,-3 1-128 0,3-2 128 0,-1 0-128 16,1 0 144 0,-2-1-144-16,2 1 192 0,-2-2-192 0,1 1 144 0,0-1-144 0,0 1 0 0,2 0 144 15,-2 3-144-15,-1 0 0 0,0-1 0 0,0 1 0 16,-1 0 0-16,1-1 0 0,-2 2 0 0,-1-2 0 15,0 0-160-15,-1 1 160 0,0-2-208 0,-1 0 80 0,-1-2 128 0,0-1-128 16,-1 0 128-16,0-4-128 0,-1 0 128 0,-2-1 0 16,0-3 0-16,0-1 0 0,-1-2 0 0,-2-1 128 15,1 0-128-15,-1 2 128 0,0 1 16 16,-1 1 16-16,-1 2 0 0,0 0 0 0,-1 2 96 0,-1 1 32 16,-1 2 0-16,0 1 0 0,-3 0-64 0,0 0-16 15,0 3 0-15,0 0 0 0,0 0-208 0,-4 1 0 16,-2 0 0-16,-3 0 0 0,-1 0 0 0,-1-1 0 15,-5 1 0-15,-5-1 0 0,-3 0 0 0,-1 1 0 16,3 1-160-16,-5 2 160 0,-6 1 0 0,-2-2-160 16,-4 0 160-16,-2 0 0 0,2 2 0 0,-3-1 0 15,-1 2 0-15,-1-2 0 0,0 0 0 0,-1 1 0 16,1 0 0-16,2 1 0 0,3 1 0 0,0 0 144 16,-2 0-16-16,2-2 0 0,0 1 16 0,5 1 0 0,3 1 0 15,0 0 0-15,0-1-144 0,1 0 128 0,1-2-128 0,0 0 128 16,2-1-128-16,1 0 0 0,3 0 0 0,-1 1 0 15,-3-3 0-15,1-1 0 0,-3 0 0 0,-2 0 0 32,0 0-1008-32,-2-1-80 0,2 0 0 0,-8 1-12544 0,-11 4-2512 0</inkml:trace>
</inkml:ink>
</file>

<file path=ppt/ink/ink24.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8:24.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3815 15611 25743 0,'-20'-1'560'0,"-1"0"112"0,5 2 32 0,3 0 32 0,8 0-592 0,2-1-144 0,-1 0 0 0,-4 1 0 16,-5 0 128-16,-2 0-128 0,-1-1 192 0,1 0-64 16,2 0 240-16,3-1 32 0,-1 0 16 0,3 0 0 15,1 0 128-15,0 0 32 0,2 1 0 0,-2 0 0 16,-2-1-192-16,2 1-48 0,-1 0 0 0,2-1 0 15,3 1 16-15,0 0 0 0,3 0 0 0,2-1 0 16,-1 0-208-16,1-1-144 0,2 1 192 0,1 0-192 16,3-1 0-16,-1 1 0 0,2 0 0 0,3 1 0 15,-2 1 0-15,1 1 0 0,0 1 0 0,2 1 0 0,0 2 0 0,-1 0 0 16,4 1 0-16,1 1 0 0,0-1 0 16,3 1 128-16,4 0 0 0,1 0-128 0,0-1 144 0,0-1-144 15,3 0 0-15,-1-2 144 0,0 1-144 0,1-1 0 16,1-1 0-16,-4-1 0 0,1-1 0 0,-1 0 0 15,0-1 0-15,2 0 0 0,2-1 0 0,-3-1 0 16,2 0 0-16,1-1 0 0,2 0 0 0,0-1 0 16,-3 0 0-16,-2-2 0 0,1-1 0 0,-4-2 0 15,0-1 0-15,-1 0 0 0,2 0 0 0,-1-1 0 16,2 0 144-16,-1 0-144 0,1 0 144 0,-1-2-144 16,1 1 192-16,-1 1-192 0,0 0 224 0,0 1-64 0,-1 2-16 0,-2 0 0 15,1 3-144-15,-1-1 192 0,0 2-192 16,-2 1 192-16,5 2-192 0,-2 0 0 0,4 2 0 0,-1 0 0 15,2 2 128-15,1 0-128 0,4 0 0 0,-1 0 128 16,0-1-128-16,-1 0 0 0,0-1 144 0,0-1-144 16,-2 0 0-16,-1-2 144 0,1 1-144 0,2 0 0 15,2-1 192-15,0 0-192 0,-3 1 192 0,2-2-192 16,-2 1 240-16,0 0-64 0,-1 0-16 0,-3 1 0 16,-3 0-32-16,0 1-128 0,-1-1 192 0,0 1-64 15,1 0-128-15,1 0 128 0,-1 1-128 0,-1-1 128 16,-1 0-128-16,-1 1 0 0,-3-1 144 0,1 0-144 15,0-1 128-15,0 1-128 0,-2 0 128 0,-1-1-128 16,0 0 128-16,0 0-128 0,-1 1 128 0,-2 0-128 0,1 0 0 16,-4 0 144-16,1 1-144 0,-4-1 0 15,1 0 208-15,-2 0-64 0,-1 0-16 0,0 0 0 0,0-1 96 0,-2 1 16 16,0-1 0-16,-2-1 0 0,1 1 256 0,-2-1 48 16,-1-1 16-16,0-1 0 0,-2 0 112 0,-1-1 32 15,2-1 0-15,-3 0 0 0,-1-2-320 0,1-1-64 16,-4-1-16-16,0 0 0 0,1 1-128 0,-3-2-32 15,1 2 0-15,1 0 0 0,-2 1-16 0,-2-1 0 16,0 2 0-16,-1 0 0 0,0 2 0 0,0-2-128 16,-2 1 192-16,-2 1-64 0,-2 0-128 0,0 0 128 15,-4 2-128-15,2-2 128 0,0 2-128 0,0-1 128 16,-1 1-128-16,-4 1 128 0,0-1-128 0,-4 0 160 16,-1 0-160-16,0 1 160 0,1 0-160 0,0 1 0 15,-3 1 144-15,2-1-144 0,2 1 144 0,-1-1-144 0,-1-1 192 16,-4 0-192-16,0-2 192 0,-1 1-192 0,1 0 192 15,-4 0-192-15,0 0 192 0,0 0-192 0,4 1 192 0,-2 1-192 16,-2 0 240-16,1 2-64 0,0 1-16 0,-2 1 0 16,0 1-32-16,2-1-128 0,0 2 192 0,3 1-64 15,2-1-128-15,-1 2 128 0,1-1-128 0,-1-1 128 16,0 1-128-16,1 0 0 0,2-1 0 0,-2 1 0 16,2 1 0-16,1-1 0 0,5 1 0 0,0-2 0 15,0 0 0-15,1-2 0 0,1 1 0 0,2-1 0 16,-1-1 0-16,1-1 0 0,2 0 0 0,2-2 0 15,2 0 0-15,1-1 0 0,1 1 0 0,1-2 0 0,2 1 0 16,2-2-176-16,2 0 176 0,-2 1-128 16,6-2 128-16,-2 0 0 0,0 0-144 0,1 1 144 15,1-1 0-15,-1 0-144 0,2 1 144 0,0 0 0 16,0 0 0-16,0 0-128 0,2 1 128 0,-2 1 0 0,0 1 0 0,2-1 0 16,-1 1 0-16,2 0 0 0,0 1 0 0,1-1-128 15,0 2 128-15,0-1 0 0,1 0 0 0,0-2-192 16,2 2 192-16,1 0-160 0,-1 1 0 0,2 0 0 15,1 0 0-15,1 1 0 0,1-1-32 0,3 1 0 16,-2-1 0-16,3 2 0 0,4 0 48 0,-1 0 0 16,0-1 0-16,3 1 0 0,3-1 144 0,0 1 0 15,1 1-144-15,2-1 144 0,0 1 0 0,2-1-176 16,0 1 176-16,0-1-128 0,4 1 128 0,-3-1 0 16,-2 1 0-16,2-1-128 0,-2 1 128 0,3 0 0 15,6 0 0-15,1 1-128 0,1 0 128 0,2 0 0 16,2-3 0-16,0 0 0 0,-3 0 0 0,1-2 0 0,0-2 0 0,1-1-128 15,2 1 128-15,1-3 0 0,0 0 0 16,-2 0-128-16,-1 0 128 0,-2-1 0 0,-6 1 0 0,-1 0 0 16,-2-1 0-16,-1 0 0 0,1 3 0 0,-2-1 0 15,2 1 752-15,-5 0 224 0,-1 1 48 0,0 1 16 16,-1 1-800-16,2-1-240 0,-4 0 0 0,1 0 128 31,2 1-928-31,-3-1-176 0,-2 1-48 0,0-2 0 0,-1 1 1648 0,2-1 320 0,1 0 64 0,1 0 16 16,0 0-1648-16,3 1-320 0,1 1-64 0,-1-2-16 15,-2 0 832-15,1 1 192 0,0-1 0 0,-1-1 0 16,-3 1 0-16,1-2 0 0,0 2 0 0,-4-2 0 16,1 1 0-16,-4 0 0 0,-1 1 0 0,-3 0 0 0,0 2 0 15,-1-1 0-15,1 1 0 0,-1 1 0 16,2-1 0-16,-1 2 0 0,1 1 0 0,2 1 0 0,-2 0 0 0,3 0 0 16,1 2 0-16,1 0 0 0,2 0 0 0,1 1 0 15,0 0 0-15,1 1 0 0,-2-1 0 0,4 1 0 16,0 0 0-16,-3-2 0 0,0 1 0 0,-2-2 0 15,-4 0-208-15,1-1 80 16,-2-1-464-16,-4-2-96 0,-2-1-16 0,-2 0 0 16,-2-1-448-16,0-1-80 0,0 0-32 0,-3-1 0 15,-1 0-976-15,-4-1-192 0,1 0-32 0,-3 0-7216 16,1 0-1456-16</inkml:trace>
</inkml:ink>
</file>

<file path=ppt/ink/ink25.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8:29.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5803 15576 26719 0,'-9'-1'2368'0,"4"0"-1888"0,-1 1-480 0,3 0 0 0,2 0-224 0,1 0-144 15,0-1-16-15,0 1-16 0,0 0 160 0,0 0 48 16,3-2 0-16,0 0 0 0,2-3 192 0,2 1 0 16,1-2 0-16,1 0 0 0,3 0 144 0,0-2 80 15,1 2 16-15,-2-2 0 0,2 1 16 0,-2 1 16 16,2 1 0-16,-2 1 0 0,3 2-16 0,1-1-16 16,2 1 0-16,2 0 0 0,2-1-48 0,0-1-16 15,2 1 0-15,0 0 0 0,2-1-176 0,1 0 128 16,4 0-128-16,-2 1 128 0,2 2-128 0,-3-2 0 15,0 0 0-15,-1 1 0 0,0 0 0 0,0 0 0 16,4 2 0-16,-3-1 0 0,4 2 0 0,-1 0 0 0,2 1 0 16,-1-1 0-16,1-1 0 0,0 0 128 0,0-1-128 0,-3-1 0 15,-2 0 0-15,0 1 0 0,5 0 0 0,0 1 0 16,2 2 128-16,1-1-128 0,1 3 0 16,1 0 128-16,-4 1 64 0,-1-3 16 0,-1 1 0 0,-2 1 0 15,-2 2-16-15,-1-1 0 0,3 1 0 0,0 0 0 16,1-1 0-16,0 1-16 0,-1 1 0 0,-1-1 0 15,0 0 0-15,1-1 0 0,0-1 0 0,-1 1 0 16,-3-1-48-16,1-1 0 0,-2 1 0 0,3-1 0 16,5-1-128-16,0-1 0 0,-1 0 144 0,-1-1-144 15,5 0 144-15,-1-1-144 0,1 1 192 0,-6 1-192 16,-4 0 192-16,-1 1-192 0,1 0 192 0,-1-1-192 16,1 1 192-16,1 1-192 0,-1 0 192 0,0 0-192 0,-2 0 224 15,1-2-64-15,0 2-16 0,1-1 0 0,-3 1-16 0,-1 0-128 16,2 0 192-16,-3-1-64 0,-5 2-128 0,2-1 192 15,-1 1-192-15,0-1 192 0,2 0-192 0,0 1 128 16,2-1-128-16,-1-1 128 0,0 2-128 0,0-2 160 16,-3 0-160-16,3 0 160 0,-2 0-160 0,-1-1 128 15,2 1-128-15,-3-1 128 0,-2 0 16 0,0 0 0 16,-1-1 0-16,-1 0 0 0,1-2 32 0,1 0 0 16,-4 0 0-16,1-2 0 0,0 1 16 0,-1-2 0 15,-1 0 0-15,-1 0 0 0,2 0-48 0,-4 0 0 16,5 1 0-16,-2-1 0 0,1 0-16 0,-3 1 0 15,3 0 0-15,-3 1 0 0,-1 0 0 0,3 0-128 16,-4 1 192-16,1 0-64 0,-2 0 0 0,1 0 0 0,-3 0 0 16,1 0 0-16,-1 1 96 0,-1-1 16 15,0-1 0-15,-1 0 0 0,1 1 144 0,-2-1 48 0,1-1 0 0,1-1 0 16,0 1-176-16,0-1-16 0,0 0-16 0,0 0 0 16,1 1-224-16,1-1 0 0,-1 0 0 0,0 0 0 15,1 0 0-15,0 0 0 0,-1 0 0 0,1-1 0 16,-1 1 0-16,-1 1 0 0,0 3 0 0,0-1 0 15,0-1 0-15,0 0 128 0,-1 0-128 0,-1 0 0 16,1 0 0-16,-1 0 128 0,-1-2-128 0,-1 1 0 16,-1 1 176-16,0 0-176 0,1-1 192 0,-4-1-192 15,0 1 192-15,-1 0-192 0,-1 0 192 0,-1 0-192 16,1 0 240-16,-1 0-64 0,1-1-16 0,0 0 0 16,1 2 32-16,-2-3 16 0,0 1 0 0,-2-1 0 15,-1 0-80-15,-1-1-128 0,-1 2 176 0,-1-2-176 0,-3 1 144 0,-3-1-144 16,2 0 0-16,-3 0 144 0,-1-1 16 0,-4 0 0 15,-2 0 0-15,2-1 0 0,0 0 112 0,1 0 32 16,2 1 0-16,-1-1 0 0,-3 2-48 0,-1 0 0 16,1 2 0-16,0 1 0 0,3-1-64 0,-1 0 0 15,-3 0-16-15,3 1 0 0,1 1-176 0,2 0 160 16,1 1-160-16,2-1 160 0,-1 2-160 0,1-1 0 16,-2 2 0-16,-1 0 0 0,2 0 0 0,-2 1 0 15,1 0 128-15,0 0-128 0,2 0 0 0,-2-1 0 16,0 0 0-16,-2 0 0 0,0 0 0 0,2 0 0 15,2 1 128-15,-5-1-128 0,1 1 0 0,-3-1 0 16,-2 2 0-16,0 0 0 0,0 1 0 0,-3 0 0 0,0 0 0 16,0 2 0-16,-1 1 0 0,3 0 0 15,5 1 128-15,-1-1-128 0,-3 1 0 0,3 1 0 16,1-1 144-16,0-1-144 0,-2 0 144 0,7-1-144 0,0 0 192 0,3-2-192 16,0 0 128-16,-2-1-128 0,1 1 0 15,0-1 0-15,1 0 0 0,2 1 0 0,-1-1 0 0,2-1 0 16,0 1 0-16,-5 0 0 0,0 0 0 0,-3 1 0 15,0-1 128-15,0 0-128 0,-1 0 0 0,-2-2 0 16,3 1 0-16,-1 1 0 0,-2-1 0 0,0 1 0 16,0 0 128-16,3 0-128 0,0 1 0 0,0-1 0 15,-1-1 0-15,-2 1 0 0,2 0 128 0,-3-1-128 16,2 1 0-16,-2-1 0 0,0 0 0 0,1-1 0 16,-2 1 0-16,1-1 0 0,3 0 0 0,1 0 0 0,3 0 0 15,4-1 0-15,0 0 0 0,2 0 0 0,-1 1 0 16,-1 0 0-16,2 0 0 0,1 0 0 0,1 0 0 15,1 0 0-15,1 0 0 0,-1 0-144 0,0 1 144 0,0-1 0 16,3 1 0-16,-2 1 0 0,5-1 0 0,-2 0 0 16,2 1 0-16,-3-1-128 0,1 0 128 0,0 0 0 31,0 1 0-31,-2-1 0 0,2 1 0 0,-2-1 0 0,3 0 0 0,-1-1 0 0,2 1 0 0,-2 1 0 16,3-1 0-16,1 0-128 0,-2 0 128 0,1 0 0 15,3 0 0-15,-1 0 0 0,-1 0 0 0,2 1-128 16,-1 0 128-16,3 0 0 0,-1-1 0 0,-1 1-128 15,1-1 128-15,1 1 0 0,0 0 0 0,-1 0-160 16,2 0 160-16,-1 0 0 0,0 0-144 0,1 0 144 16,0 1 0-16,0-1-144 0,2 1 144 0,-1 1 0 0,1 0 0 15,0 1-128-15,1-1 128 0,0 0 0 0,0 0 0 0,-1-1-128 16,1-1 128-16,0 1 0 0,-3-2 0 0,1 0 0 16,0 1 0-16,-1-1 0 15,-1 0 0-15,0-1-128 0,2 0 128 0,-2 0 0 0,0 0 0 0,-2 0 0 16,2-1 0-16,-1 1 0 0,-1 0 0 0,0 0 0 15,1 1 0-15,-3-1 128 0,3 2-128 0,-2-1 0 16,0 1 0-16,-1-1 0 0,0 1 0 0,3 1 0 16,0 0 0-16,1 1 0 0,0-1 0 0,2-1 0 15,1 3 0-15,0 0 0 0,2 0 0 0,-1-1 0 16,4 1 0-16,0 0-160 0,3 0 160 0,1 0 0 16,4 3-176-16,0-1 176 0,0 1-160 0,5 0 160 15,0 0-144-15,2-2 144 0,2 1-128 0,0-1 128 0,1-2 0 0,-1 1-128 16,-2 0 128-16,0-2 0 0,0 2 0 0,0-1-160 15,2 0 160-15,2-2 0 16,-2 0 0-16,1 0 0 0,-2-1 0 0,3 0 0 0,1-1 0 0,-1 0-128 16,3 0 128-16,-3-1 0 0,0 1 0 0,-2 0 0 15,0 0-128-15,2 0 128 0,4 0 0 0,2 0 0 16,1-1 0-16,4-1 0 0,-1 0 0 0,3 1-128 16,-1-2 128-16,2 0 0 0,-6 1 0 0,0-1 0 15,0 0-128-15,2 0 128 0,2-3 0 0,-1-1-192 16,3 1 192-16,-5-2-160 0,2-1 160 0,-2-1-208 15,-5 0 80-15,-3 1 128 0,-1-1-192 0,3 1 192 16,0-2-160-16,-1 3 160 0,-1 0 0 0,1 1-144 16,2 0 144-16,0 1 0 0,-1-1 0 0,-2 2-128 0,0 0 128 15,-1 1 0-15,-3 1 0 0,1 1 0 0,5 0 0 16,-1 1-128-16,-2 0 128 0,4 1 0 0,0-1 0 16,-1 0 0-16,2 0 0 0,0 0 0 0,-2 0 0 15,-4-1 0-15,0 0 0 0,-2-1 0 0,-2 1 0 0,2 1 0 16,2-1 0-16,1 1 0 0,1 1 0 0,-2-1 0 15,0 2 0-15,-1 0 0 0,3 1 0 0,-2-1 0 16,-1 2 0-16,0-1 0 0,-4 0 0 0,-2 0 0 16,1 0 0-16,-1 0 0 0,3-1 0 0,-1-1 0 15,1-1 0-15,-1 0 0 0,-1 0 0 0,-1 0 0 16,-1 0 0-16,0 1 0 0,0 0 0 0,1 0 128 16,-1 0-128-16,-1 0 0 0,0 0 0 0,1 1 0 15,-2-1 0-15,0 0 0 0,-3 0 0 0,2 1 0 0,-3 0 0 16,-1 0 0-16,1 0 0 0,1 1 0 0,-1 0 0 0,0 1 0 15,1 0 0-15,0 0 0 16,2-1 0-16,-1 1 0 0,0-2 0 0,-2 1 0 0,3 0 0 0,-1-1 0 16,0 0 0-16,0 0 0 0,2 0 0 0,-2 0 0 15,1 0 0-15,-1 0 0 0,-1 1 0 0,0-1 0 16,-1 0 0-16,3 1 0 0,-1 1 0 0,0-2 0 16,-1 1 0-16,-1-1 128 0,2 1-128 0,2 0 0 15,-1-1 0-15,2 0 0 0,1-2 0 0,-2 1 0 16,3 0 0-16,1 1 0 0,-3 0 0 0,0 0 0 15,0 1 0-15,-1-1 0 0,3 0 0 0,-2 1 0 16,0 0 0-16,2 0 0 0,-3 0 0 0,0 1 0 16,0 0 0-16,-2 1 0 0,0 0 0 0,-1 0 0 15,-3 0 0-15,1 0 0 0,-1 1 0 0,-1 0 0 16,0-2 0-16,-1 3 0 0,0 0 0 0,0-1 0 0,-1 0 0 16,1 1 0-16,-2-2 0 0,-1 1 0 0,1 0 0 0,-1-1 128 15,-1 1-128-15,0-1 0 0,1 1 0 0,-1-2 128 16,1 2-128-16,-2 0 0 0,1-1 0 0,1 2 128 15,-2-1-128-15,1-1 0 0,1 0 0 0,-1 0 0 16,0 1 0-16,0-1 0 0,1-2 0 0,0 1 0 16,-3-1 0-16,3 0 0 0,0 0 0 0,-1-1 0 15,-1-1 0-15,0 0 0 0,2-1 0 0,-1 0 0 16,-1 1 0-16,2-2 0 0,-1 0 0 0,1 0 0 16,-1-1 0-16,2 0 0 0,-1-1 0 0,1-1 0 15,0 1 0-15,1 1 0 0,0-2 0 0,-2-1 0 16,2 3 0-16,-2-3 0 0,1 1 0 0,-2 0 0 0,1 1 0 0,1-2 0 15,-1 1 0-15,-1 1 0 0,0-2 0 0,-2 0 0 16,3 0 0-16,-2 0 0 0,-2-1 0 0,2-2 0 16,-2 1 0-16,-1-1 0 0,0 0 0 0,1 0 0 15,-2 2 0-15,-2-3 0 0,1 1 0 0,-1 0 0 16,0-3 0-16,-1 2 0 0,0-1 0 0,0-1 0 16,0 0 0-16,-3-1 0 0,0-1 0 0,-1-1 0 15,-2 1 0-15,-2-2 0 0,0 1 0 0,-1-1 0 16,-1 0 0-16,0 1 128 0,-2-1-128 0,-1 2 0 15,-3 0 0-15,0 0 0 0,1 1 0 0,-2 0 144 16,-3 0-144-16,3 2 0 0,0 1 176 0,1 1-176 16,1 2 160-16,0 0-160 0,-3 2 192 0,2 1-64 15,1 1-128-15,-1 1 192 0,2 0-192 0,-2 1 144 16,1 0-144-16,2 0 128 0,-2 0-128 0,0-1 0 16,1 2 0-16,-3 0 128 0,2 1-128 0,-1-1 0 0,0 0 0 0,2-1 0 15,0 2 0-15,-1 0 0 0,3 0 0 0,-3 0 0 16,-1-1 0-16,1 1 0 0,3 1 0 0,-3-1 0 15,2 2 0-15,-1-1 0 0,2 1 128 0,-1 1-128 16,1 1 0-16,1-1 192 0,-2 1-192 0,1 1 192 16,2-1-192-16,-1 0 128 0,2 0-128 0,-2 1 128 15,5-1-128-15,2 0 0 0,2-1 0 0,-1 0 0 16,4-2 0-16,0 0 0 0,2 0 0 0,1 0 0 16,0-1 0-16,0 0-176 0,1 0 176 0,2 0-128 15,1 1 128-15,2 1-208 0,0-1 80 0,2 1 128 16,2 0-192-16,1 1 192 0,3 0-160 0,0-1 160 0,3 2-160 15,0-1 160-15,1 0-160 0,1-1 160 0,0-1-144 16,4-1 144-16,2 1-128 0,4 0 128 0,-3 0-128 16,0 0 128-16,0 0-128 0,-3 0 128 0,2 1-128 0,0 0 128 15,2 0-128-15,1 0 128 0,2 0-160 0,-2-1 160 16,0 1-192-16,-1 0 192 0,4-1-192 0,-5 0 64 16,-1 0 128-16,-1-1-208 0,-2 0 80 0,-5 0 128 15,0 1-208-15,-2-1 80 0,0 0 0 0,-1 0 0 16,1 0 0-16,-1 0 0 0,-2-1 128 0,1 0-192 15,-3 1 192-15,-1 0-192 0,0 0 192 0,-3 0 0 16,1 0 0-16,-4 0 0 0,-1 0 0 0,-1 0 0 16,-1-1 0-16,-1 1 0 0,-2 0 144 0,1 0-144 15,-2 0 192-15,-1 1-192 0,-4 0 240 0,0 0-64 16,-2 1-16-16,-2 0 0 0,1 0 64 0,-4 1 16 0,0 1 0 16,-2-1 0-16,2 1 16 0,-2 0 0 15,-1 1 0-15,0 1 0 0,-3 0-32 0,-1-2 0 0,-1 3 0 0,-1-2 0 16,3 0-80-16,-2 0-16 0,0-2 0 0,2 1 0 15,0 0-128-15,-2-2 0 0,0 0 144 16,1-2-144-16,2 1 0 0,1-1 0 0,-2 0 0 0,0-1 0 16,-1-1 0-16,-4-1 0 0,1 0 0 0,0-1 0 15,4 1 0-15,-2 0 0 0,1 1 0 0,-1 0 0 16,1 0 0-16,0 1 0 0,1 1 0 0,-1 0 0 16,4 1 176-16,-1 0-48 0,4 0 0 0,-1 0 0 15,1 0-128-15,0 0 128 0,0 1-128 0,1-1 128 16,0 0-128-16,1-1 0 0,0 1 0 0,0-1 128 0,4 0-128 15,-1 0 0-15,3 0 0 0,1 0 0 16,1-1 0-16,3 0 0 0,0 0 0 0,2 0 0 0,1 0 0 0,0-1 0 16,0 1-176-16,1-1 176 0,3 0-192 15,-1-1 32-15,2 0 16 0,2 0 0 0,2 0-16 0,1-1 0 16,5 1 0-16,-2-1 0 0,2 0 160 0,0-1-208 16,4 2 80-16,1-1 128 0,-2 1-192 0,2 0 192 15,-1-1-160-15,1-1 160 0,3 0-128 0,2 1 128 16,2 0 0-16,2-1-144 0,1 1 144 0,3-1 0 15,0 1 0-15,2 0-128 0,-1 1 128 0,0 0 0 16,-2 0 0-16,0 0-128 0,-1-1 128 0,1 1 0 16,2 0 0-16,-1 1-128 0,-2 0 128 0,-1-1-208 15,3 1 80-15,-4 0 128 0,-2 0-208 0,-3-1 80 16,-3 0 128-16,-4 0-208 0,-5 0 80 0,0 1 128 16,-2-1-208-16,-3 1 80 0,0 0 128 0,-3 0 0 0,-2 1-144 15,-1 0 144-15,-1 0 0 0,-1 0 0 0,-2 1 0 0,1 0 0 16,-3 0 0-16,0 1 128 0,-2-1-128 0,-1 1 192 15,1 1-192-15,-3 0 160 0,-1 1-160 0,-2 1 160 16,-1 1-32-16,-2 2-128 0,-3 0 192 0,-4 1-64 16,2 2 32-16,-1-1 0 0,-3 1 0 0,2 3 0 15,-6-1-32-15,0 0-128 0,0-1 192 0,-1 2-64 16,-1 3-128-16,-1-1 160 0,0 2-160 0,-2-2 160 16,-3-1-160-16,-1 0 0 0,-3 1 144 0,-1 0-144 15,-1-2 160-15,-1 0-32 0,6-3-128 0,1 0 192 16,1 1 32-16,2-2 0 0,0-1 0 0,5 0 0 15,1-2-80-15,4 2-16 0,0-3 0 0,3 2 0 16,-1-1-128-16,3 1 0 0,4-1 0 0,1-2 128 16,1 2-128-16,4-2 0 0,1 0 0 0,-1 1 0 0,4-2 0 0,1-2 0 15,1 1-144-15,0 0 144 0,1-2-144 0,2 0 144 16,-2-1-208-16,2 1 80 0,0-1-32 0,2 0 0 16,-1 1 0-16,1-1 0 0,1 2 32 0,1-1 0 15,-2 1 0-15,6 0 0 0,0 1 128 0,3 1-160 16,3 1 160-16,1-2-160 0,2 2 160 0,4 0-192 15,1 1 192-15,5-1-192 0,-1 1 192 0,5-1-128 16,0 3 128-16,2-1-128 0,1 0 128 0,-1 1 0 16,-3-2-144-16,-1-1 144 0,4 0 0 0,0-2-144 15,2 1 144-15,1-1 0 0,-2-1-352 0,-1-2 32 16,2-1 16-16,-3-1 0 0,-2 0-80 0,-1-2 0 16,-5 0-16-16,1-2 0 15,-1 0-304-15,2 0-48 0,-1-3-16 0,-2 1 0 16,-1 0-64-16,-1 0-32 0,0-1 0 0,-2 1 0 15,2-1-208-15,-1-1-32 0,-1 1-16 0,-1-3 0 16,3 1-1264-16,-1-2-256 0,-2-3-48 0</inkml:trace>
</inkml:ink>
</file>

<file path=ppt/ink/ink26.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8:31.2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5246 16000 1839 0,'-17'-4'0'0,"-1"0"160"0,0-1-160 0,1 0 0 16,3 2 0-16,4 3 0 0,3 0 4128 0,2 0 800 15,-3 1 144-15,-3 1 48 16,-6 2-4432-16,-6 1-880 0,-1-1-192 0,0 2-16 0,4-2 112 0,3-1 32 16,5-1 0-16</inkml:trace>
</inkml:ink>
</file>

<file path=ppt/ink/ink27.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9:06.4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8142 8923 10127 0,'-4'-1'448'0,"-3"1"96"15,1 1-544-15,0 1 0 0,3 0 0 0,0 0 0 0,1 0 1040 0,1-2 112 16,-1 1 0-16,2 1 16 0,-2 0-528 0,-1 0-96 15,-1 0-32-15,3-1 0 0,-1-1 256 0,0 0 64 16,2-1 0-16,-1-1 0 0,1 0-192 0,0 0-48 16,0-1 0-16,0 0 0 0,0-1 112 0,0 1 0 15,0 0 16-15,1-2 0 0,-1 1-112 0,0-1-32 16,-1 3 0-16,0-2 0 0,1 0-80 0,-2-1-32 16,2 2 0-16,-5-2 0 0,2 2 144 0,-4-1 32 15,2 1 0-15,-5-1 0 0,3 1-64 0,-2 0 0 0,-3 1 0 0,4 0 0 16,-2 1-64-16,-2 0 0 15,-2 1-16-15,0 0 0 0,-2 1-48 0,2-1 0 0,1 3 0 0,-3-1 0 16,0 1-112-16,-2-1-16 0,-1 0-16 0,-1-1 0 16,-2 1 32-16,3-2 16 0,-1-1 0 0,1 0 0 15,0 0 80-15,-1-1 16 0,-3 0 0 0,-2 0 0 16,0 0-32-16,-4 0 0 0,-3 0 0 0,4 0 0 16,1 0-96-16,-1 0-32 0,-4-1 0 0,0 2 0 15,1 1-32-15,0 0-16 0,0 1 0 0,1 1 0 16,-3 0-96-16,2 1-16 0,-2-1 0 0,2 0 0 15,3 0-128-15,2 1 0 0,-1 1 144 0,1 0-144 16,2 0 0-16,-1 2 0 0,3 0 0 0,1 0 0 16,1 1 0-16,-3-2 0 0,1 2 0 0,-2-1 0 0,1-2 0 0,1 0 0 15,0 0 0-15,1-2 0 0,3 0 0 0,-1-1 0 16,0-1 0-16,0 1 0 0,2-1 0 16,0 0 0-16,-1 0 0 0,0 0 0 0,4-1 0 0,0 0 0 15,0-1 0-15,1 0 0 0,1 0 0 0,-2 0 0 16,-1 0 0-16,0 0 0 0,0 1 0 0,1 0 0 15,-1-2 0-15,1 0-128 0,-1 1 128 0,1 0 0 16,1 0 0-16,2 0 0 0,-3 1 0 0,4 0 0 16,0 0 0-16,-1-1 0 0,3 1 0 0,-1-2 0 15,4-1 0-15,-2 0 0 0,2 2 0 0,-2-3-160 16,2 1 160-16,1-1 0 0,-1 0 0 0,0-2-128 16,0 0 128-16,1-1 0 0,-2-1 0 0,-1-1 0 15,0 2 0-15,-1-1 0 0,2 0 0 0,-2-1 0 16,1 3 0-16,-1-2 0 0,0 0 0 0,-2 1 0 15,2-1 0-15,-2 1 0 0,3 1 0 0,-2 0 0 0,2-1 0 0,-3 0 0 16,4-2 0-16,-3 2 0 0,4-2 0 0,-2-1 0 16,1-1 0-16,1-2 0 0,0 0 0 0,0-2 0 15,0-1 0-15,0 0 0 0,0 0 0 0,1-2 0 16,-2 0 0-16,0-1 0 0,-1 1 0 0,-3 0 0 16,2 3 0-16,0-2 0 0,-1 0 0 0,1 2 0 15,2 1 0-15,-1 0 0 0,0 0 0 0,2-1 0 16,-2 0 0-16,2-3 0 0,-2 1 0 0,3-2 0 15,2 0 0-15,-1-1 0 0,-2-2 0 0,4-1 0 16,0-1 0-16,0-3-128 0,1-1 128 0,0-1 0 0,2 3 0 16,-2 0 0-16,4-1-128 0,-2 1 128 15,1 2 0-15,-1-1 0 0,1 3 0 0,-2-2 0 16,3 2 0-16,-1-2 0 0,0 1 0 0,-1-2 0 0,2 1 0 16,-1 1 0-16,0-1 0 0,-1 1 0 0,2 3 0 0,-3-1-128 15,2 1 128-15,-1 3 0 0,1 0 0 0,-1 0 0 16,-2 2 0-16,3 0 0 0,-1 1 0 0,2 1 0 15,0 0 0-15,1 0 0 0,-1 0 0 0,2-1 0 16,-1 0 0-16,2 0 0 0,1 1 0 0,-2 0-128 16,0 0 128-16,-1 0 0 0,0-1 0 0,0 0 0 15,0 3 0-15,-1 0 0 0,0 1 0 0,1 2 0 16,2-1 0-16,-2 0 0 0,3 0 0 0,-2 0 0 16,4-1 0-16,-3-1 0 0,1 0 0 0,-1-2 0 15,0 0-128-15,-1 0 128 0,2 0 0 0,-2 0 0 16,2 0 0-16,0 0 0 0,-1-1 0 0,3 1 0 15,-3-1 0-15,1 0 0 0,1 0 0 0,1 2-128 0,-1 1 128 16,0 0 0-16,-3 0 0 0,2 2 0 0,-2 0 0 0,4-1 0 16,-2 0 0-16,1 2 0 0,1-1 0 0,-1 1 0 15,3 0 0-15,-2 1 0 0,-1 0 0 0,3 0 0 16,0 0 0-16,1 0-128 0,2 1 128 0,0 1 0 16,3 0 0-16,-2 0 0 0,1 1-128 0,0-2 128 15,2 1 0-15,-4 1 0 0,1 0 0 0,0-1 0 16,0 3 0-16,1-1-128 0,2 0 128 0,-2-1 0 15,2 2 0-15,2-2 0 0,1 2 0 0,0-1 0 16,-1 2 0-16,2-1 0 0,0-1 0 0,-1 1 0 16,1 2 0-16,-3-2 0 0,4 1 0 0,-4-1 0 15,-2 0 0-15,2 0 0 0,-2 0 0 0,1 0 0 16,2 2-128-16,-2-1 128 0,3 1 0 0,0-3 0 16,1 2 0-16,1 0 0 0,-1 1 0 0,1-1 0 0,1 0 0 0,-1 1-128 15,-1-2 128-15,0 1 0 0,0 0 0 0,-1 0 0 16,-2-1 0-16,0 1 0 0,1 1 0 15,-1-1 0-15,1 1 0 0,1-1 0 0,4 1 0 0,-2-2 0 16,0 1 0-16,0 0 0 0,1 1 0 0,0 0 0 16,-2 0 0-16,2-1 0 0,1 1 0 0,-3 0 0 15,-1 0 0-15,0 0 0 0,2-1 0 0,0 0 0 16,1 0 0-16,0-1 0 0,4 2 0 0,0-1 0 16,-1 1 0-16,-1-1 0 0,0 1 0 0,-1 1 0 15,0 1 0-15,-1 0 0 0,-3 1 0 0,-2 0 0 16,0 1 0-16,2 1 0 0,-3-1 0 0,2 1 0 0,4 0 0 15,1 0 0-15,-1 1 0 0,-1 0-128 0,0-2 128 0,1 1 0 16,-1 1 0-16,0-1 0 16,1 1 0-16,-3-1 0 0,-3 1 0 0,0-2 0 0,0 2 0 0,1-1 0 15,1 0 0-15,2 0 0 0,1 0 0 0,1 1 0 16,-1 1 0-16,-1-1 0 0,-3 2 0 0,3-1 0 16,1 1 0-16,-3 0 0 0,1 0 0 0,-2 0 0 15,0 0 0-15,-2 0 0 0,-2-1 0 0,-1 2 0 16,3-2 0-16,0 2 0 0,1 0 0 0,-2 0 0 15,2 0 0-15,-2 0 0 0,0 1 0 0,1-1 0 16,-1 1 0-16,-2 0 0 0,1-2 0 0,-1 1 0 16,2-1 0-16,-1 2 0 0,-1-2 0 0,2 1 0 15,0-1 0-15,-2-2 0 0,2 1 0 0,-2-1 0 16,-1-1 0-16,-2 0 0 0,2 0 0 0,-2 0 0 0,-1-1 0 0,2 1 0 16,-1 1 0-16,-3-1 0 0,1 1 128 0,-1 1-128 15,1 1 0-15,-1-1 0 0,0 1 0 16,0 0 128-16,-2 0-128 0,2 0 0 0,-2 1 0 0,1-2 0 15,0 3 0-15,-2-2 0 0,0 1 0 0,-2 0 0 16,1 1 0-16,0 0 0 0,0 1 0 0,-2 0 0 16,2 2 128-16,-3 0-128 0,1-1 0 0,-1 1 0 15,0 1 128-15,-1 1-128 0,0 0 0 0,1 0 0 16,-2 2 0-16,1 0 0 0,-1-2 0 0,-1 1 0 16,3 1 0-16,-2 1 0 0,0 0 0 0,1 0 128 15,-1 3-128-15,0-2 0 0,3 1 0 0,-2 0 0 16,2 1 0-16,-1-1 0 0,1 1 0 0,2-2 0 15,-1 0 0-15,-1 1 0 0,1 0 0 0,0-1 0 0,-2 0 0 16,3 1 0-16,-2-2 0 0,1 2 0 16,-2 0 0-16,2 0 0 0,-1 0 0 0,0 1 0 0,-2 0 0 15,1 2 0-15,-1 0 0 0,-1-1 0 0,0 1 0 0,-1-1 0 16,-1 1 0-16,1 0 0 0,-1-1 128 0,-1-1-128 16,1 1 0-16,-1-1 128 0,3 0-128 0,0 0 0 15,0 1 0-15,0-1 128 0,0-2-128 0,0 0 0 16,0 0 0-16,3-2 0 0,-2 1 0 0,0-1 0 15,-1-1 0-15,0-1 0 0,0 1 0 0,-1-2 0 16,1 0 0-16,-2 0 0 0,0 1 0 0,1 1 0 16,-1 0 0-16,0 0 128 0,0 1-128 0,2 0 0 15,-2 0 144-15,1 1-16 0,2 1 0 0,-1 0 0 16,0-1-128-16,2-1 0 0,-1-1 0 0,2 0 0 0,-1-1 0 16,-1 0 0-16,2-1 0 0,-1-2 0 0,0 0 0 0,-1 1 0 15,-1-1 0-15,0 0 0 0,1 0 0 0,-1-2 0 16,1 0 0-16,-2-1 0 0,0 0 0 0,1-1 128 15,-1 1-128-15,-1 0 0 0,2 0 0 16,-3-3 128-16,0 1-128 0,-1-1 0 0,2 0 128 0,-1 0-128 16,-1-1 128-16,-1-1-128 0,0 0 144 0,-1 0-144 15,0 0 160-15,-1-1-160 0,1 2 176 0,0-2-176 16,-3 0 192-16,1 1-192 0,2 1 320 0,-3-1-32 16,3 1-16-16,-3-2 0 0,0 1-80 0,2 1 0 15,-1-1-16-15,-2 1 0 0,0 0-176 0,1-1 0 16,0 1 144-16,0-1-144 0,3-1 0 0,-2 2 0 15,0-1 0-15,1 1 0 0,-3-2 0 0,3 0 0 16,-1-1 0-16,0 1 128 0,0 0-128 0,1-1 0 0,-3 1 0 0,3-1 0 16,-1 0 0-16,-1 1 128 0,-1-1-128 0,0 1 0 15,-3 0 128-15,-1-1-128 0,1 3 160 0,0-1-160 16,-1 0 192-16,0 0-48 0,0 0-16 16,-1-1 0-16,1 1-128 0,1-1 160 0,1 1-160 0,-2-1 160 15,2 0-160-15,-2 0 192 0,-1 0-192 0,1 0 192 16,-1 1-192-16,0-1 128 0,-2 1-128 0,1-1 128 15,1 0-128-15,1 0 128 0,0-1-128 0,1 1 128 16,0 0-128-16,-1 0 160 0,-1 0-160 0,-2-1 160 16,1 2-16-16,0-2 0 0,1 2 0 0,-2 0 0 15,2 1-144-15,-1-2 160 0,2 1-160 0,0-1 160 16,4 1-160-16,-3-1 0 0,1 1 0 0,-1-1 0 0,-1 0 0 16,2-1 0-16,-1 1 128 0,-1-1-128 0,2 2 0 0,-2-1 0 15,2 0 0-15,1 0 0 0,0 1 0 0,1 0 0 16,0-2 128-16,2 1-128 0,-1 0 0 0,1-1 0 15,0 1 0-15,-1 1 0 0,0-2 0 0,-2 0 0 16,2 1 128-16,-1-1-128 0,-2 1 0 0,3-1 0 16,-1 1 0-16,2-1 0 0,-3 1 0 0,1-1 128 15,0 0-128-15,-1 0 0 0,1 0 0 0,1 0 0 16,-1 1 0-16,1-1 0 0,-1-1 0 0,0 1 0 16,1 0 128-16,-2-1-128 0,1 1 0 0,-1 1 0 15,-1-1 144-15,2 1-144 0,0 0 0 0,0 0 144 16,1 0-144-16,-1 0 0 0,-1-1 128 0,5 1-128 15,-1-1 0-15,0 0 0 0,2 1 0 0,-2-1 0 16,1 0 0-16,0 0 0 0,1 0 0 0,0-1 0 16,0 1 0-16,-1 0 0 0,1-1 0 0,-2 0 0 0,0 0 0 15,-1 0 0-15,-2 0 0 0,1-1 0 0,-2 0 0 16,1 1 0-16,0 0 128 0,1 0-128 0,-1 0 0 0,1 1 0 16,-2 0 0-16,1 0 0 0,2 1 0 0,-1-1 0 15,2 1 0-15,2 0 0 0,1 0 0 0,1-1 0 16,0 0 0-16,2 0-144 0,1-1 144 0,0 0-192 31,0 0-400-31,1 0-96 0,0 0-16 0,1-1 0 16,1 0-1200-16,1 0-240 0,1 0-48 0,3 1-16 0,3-1-1184 0,3 1-256 15,3 0-32-15</inkml:trace>
</inkml:ink>
</file>

<file path=ppt/ink/ink28.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9:25.265"/>
    </inkml:context>
    <inkml:brush xml:id="br0">
      <inkml:brushProperty name="width" value="0.05292" units="cm"/>
      <inkml:brushProperty name="height" value="0.05292" units="cm"/>
      <inkml:brushProperty name="color" value="#0070C0"/>
    </inkml:brush>
  </inkml:definitions>
  <inkml:trace contextRef="#ctx0" brushRef="#br0">9923 7934 6447 0,'-5'-6'272'0,"0"-1"80"0,2 2-352 0,-1-2 0 15,1 1 0-15,2 2 0 0,1 2 2192 0,1 0 368 16,-1-1 80-16,0-1 16 0,0-3-1200 0,3-1-240 15,-2-3-64-15,-1 3 0 0,0 2-112 0,0 0-16 16,0 3-16-16,0-1 0 0,1 0-176 0,-1 1-48 16,0 0 0-16,0 2 0 0,0-1-96 0,0-1-32 15,2 1 0-15,-1-1 0 0,-1 1-144 0,1-1-16 16,3 1-16-16,-2-1 0 0,2 1-224 0,-1-1-64 16,-1 0 0-16,3 1 0 0,-1 0-192 0,0-1 176 0,0 1-176 15,2 0 160-15,0 0-160 0,-1 2 0 16,4-1 0-16,-2 0 0 0,1 2 0 0,0-1 128 0,1 0-128 0,-2 0 0 15,5 0 128-15,-5-1-128 0,3 1 0 0,0-2 128 16,3 0-128-16,-1 0 192 0,1-2-192 0,1 0 192 16,0 1-192-16,0-1 128 0,-3-1-128 0,2 1 128 15,0 1-128-15,-2 0 0 0,0 1 144 0,1-2-144 16,-1 1 0-16,-2-1 128 0,1 1-128 0,-2 0 0 16,0 1-160-16,-1-1-96 0,0 2-32 0,-1 0 0 15,1 2-576 1,-2 1-112-16,-1 1-32 0,-3 1 0 0,0 3-1568 15,-1 1-320-15,-1 3-64 0</inkml:trace>
  <inkml:trace contextRef="#ctx0" brushRef="#br0" timeOffset="369.03">9974 8024 23727 0,'-3'-1'2112'0,"3"0"-1696"0,0 1-416 0,0-1 0 15,2 1 720-15,-2-1 64 0,1 1 16 0,-1-1 0 16,1-1 32-16,-1-1 0 0,5 0 0 0,-2 0 0 15,2 1-256-15,-1-1-32 0,3 2-16 0,1-2 0 16,1 2-208-16,1 1-64 0,1 0 0 0,-1 1 0 16,4 2-64-16,1 0 0 0,-1 2-16 0,3 0 0 15,-1-2-176-15,0 1 192 0,1 1-192 0,-1 0 192 16,3-1-192-16,-2 1 0 0,1-2 144 0,-2-1-144 16,-1-1 0-16,1-2 0 0,1 0 0 0,-1-2 128 15,-2-1-128-15,1 0 0 0,-2 0 0 0,0-1-9904 16,-4 1-2064-16</inkml:trace>
  <inkml:trace contextRef="#ctx0" brushRef="#br0" timeOffset="2414.9">11325 7776 12671 0,'-3'0'560'0,"-1"-2"112"0,-1 0-544 0,3 1-128 16,-1 0 0-16,1 1 0 0,1 0 1216 0,-1-1 224 16,0 0 32-16,-3-1 16 0,0 0-416 0,-2-1-96 15,2 0-16-15,1-1 0 0,-2 0-96 0,3-1-32 16,0 2 0-16,0-2 0 0,1 1-128 0,-1-1-48 16,3 3 0-16,-2-2 0 0,2 2-256 0,-3-1-48 15,3 1-16-15,-2 1 0 0,0 0-16 0,0 1-16 16,-1 0 0-16,0 1 0 0,-1 0-48 0,1 1 0 0,-2 0 0 15,0 1 0-15,-1 1-80 0,2 0-32 0,-2 1 0 0,0-1 0 16,2 0 784-16,-1 0 160 16,-2 0 16-16,3 1 16 0,-2 0-800 0,1 2-176 0,1-1-16 0,-1 0-128 31,0 0-624-31,-1 0-224 0,-3 2-48 0,2 0-16 0,-1 2 912 0,0-1 0 0,-2 1 128 16,3-1 0-16,-2 1-128 0,1 1 176 0,2-1-176 0,0 1 192 15,-1 1-192-15,4-2 0 0,-1 0 144 0,0-2-144 16,0 1 0-16,-1-1 0 0,0 0 0 0,3 0 128 15,0 0-128-15,0-1 0 0,1 1 0 0,1-1 128 16,2 2-128-16,-1-3 0 0,2 1 0 0,-2-2 0 16,4 2 0-16,0 1 0 0,0 0 0 0,2-1 0 15,0-1 0-15,1 1 0 0,2-2 0 0,-1 1 0 0,2-1 0 0,2-2 128 16,-1-1-128-16,1-2 0 16,-2 0 0-16,2 0 0 0,1-3 0 0,0-1 0 0,0-1 0 0,0 0 144 15,-1-2-144-15,-1-1 0 0,0-2 192 0,-2 0-192 16,-1 0 192-16,1-2-192 0,-1-2 192 0,-1 0-192 15,-2-1 192-15,0 0-192 0,-1 1 176 0,0-2-176 16,-3-2 160-16,0 1-160 0,0 1 176 0,-2 1-176 16,-2 0 192-16,1 0-192 0,-2 2 192 0,-2 2-192 15,0 3 192-15,-1 0-192 0,0 1 224 0,-2 2-64 16,1 1-16-16,-2 0 0 0,1 0-16 0,0 2 0 16,0-1 0-16,0 0 0 0,1 1-128 0,-2-2 0 15,2 2 144-15,0-4-144 0,2 2 0 0,2-2 0 16,3 2 0-16,-1-1 0 0,2 0 0 0,1 1 0 0,0-1 0 0,2 0 0 15,2 1 0-15,-1 1 0 16,0 1 0-16,0-1-128 0,0 1 128 0,-1 2 0 16,3 1 0-16,-2 1-128 0,-3 2 128 0,2-1 0 0,-2 3 0 15,1 0 0-15,-1-1 0 0,2 2 0 0,-2 1 0 0,1 0 0 16,0 0 0-16,-1 1 0 0,-2 0 0 0,2 3 0 16,0-1 0-16,-1 2-128 0,3-1 128 0,-1 1 0 15,2 0 0-15,0 1 0 0,0 0 0 0,1 0-128 16,0 1 128-16,0-2 0 0,0 2 0 0,0 0 0 15,2-2 0-15,-2 1 0 0,-1-1 0 0,1 0 128 16,1 0-128-16,-1 0 0 0,0-1 0 0,0-1 0 16,1 0 0-16,-1-2 144 0,2-1-144 0,-2 1 0 15,-1-2 160-15,2-1-160 0,-2 0 128 0,-2-1-128 16,4-1 128-16,-2 1-128 0,0-1 128 0,1-1-128 16,-1 0 144-16,-2 0-144 0,2 0 160 0,0-2-160 0,-2 0 0 0,1 0 128 15,1-1-128-15,-1-1 0 0,1 0 0 0,0-1 144 16,2-1-144-16,-2 0 128 0,1 0-128 0,-1-1 0 15,-1 0 144-15,-2-1-144 0,3 0 0 0,0-1 0 16,-1-2 0-16,3 2 128 16,-1-2-784-16,0-1-160 0,3 0-16 0,-1-3-9664 15,3-1-1936-15</inkml:trace>
  <inkml:trace contextRef="#ctx0" brushRef="#br0" timeOffset="4164.81">12030 7985 911 0,'-1'-2'0'0,"0"1"0"16,0 0 0-16,-1 0 0 0,2 1 3040 0,0 0 528 15,-1-1 96-15,0 0 32 0,0 0-1920 0,-1-1-384 16,2-1-80-16,-2 0-16 0,0 1-320 0,1-1-64 16,1-1-16-16,0 0 0 0,0 1-256 0,1 1-64 15,-1-1-16-15,2 1 0 0,-2 0-160 0,0 0-16 16,0 1-16-16,0 0 0 0,0 0-112 0,0 0-32 15,0 0 0-15,0 1 0 0,0 0-32 0,1 0-16 16,-1 0 0-16,0 0 0 0,0 0 16 0,1 0 16 16,-1 0 0-16,0 0 0 0,0 0 64 0,0 0 16 15,0 0 0-15,0-1 0 0,0 1-32 0,-1-1 0 0,1 1 0 0,-1 0 0 16,1 1-32-16,-2 0-16 0,1-1 0 0,0 0 0 16,1 1-208-16,-1 0 144 0,1 0-144 0,-2 0 128 15,1 0-128-15,0 1 192 0,0 0-192 0,-2 0 192 16,2 2-192-16,0-2 0 0,-1 1 0 0,-1 1 128 15,1 1-128-15,-1-1 0 0,-1 3 144 0,2-1-144 16,0-1 0-16,-1 2 0 0,2 0 0 0,-1 1 0 16,0-2 0-16,1 0 144 0,-1 3-144 0,0-3 0 15,0 3 128-15,0-2-128 0,2 2 0 0,0-3 0 16,2 1 144-16,-2-1-144 0,2 0 0 0,-2 0 144 16,4-1-144-16,-1 0 0 0,0 0 0 0,0-1 0 15,0 0 0-15,0 0 0 0,2 1 0 0,0 0 0 0,-1-1 0 0,1 2 0 16,0 0 144-16,0-1-144 0,0 0 128 0,2 0-128 15,0-2 128-15,1 1-128 0,1 0 0 0,1-2 144 16,-3-1-144-16,2 0 0 0,-2-1 144 0,1-1-144 16,-3-2 0-16,3 0 144 0,1-1-144 0,-2 0 0 15,0-3 144-15,0 0-144 0,-1 0 144 0,1-2-144 16,0-1 192-16,-2 1-192 0,1-2 208 0,-3 0-64 16,2 0-16-16,-3-1 0 0,0 2 32 0,2 0 0 15,-3-1 0-15,0 3 0 0,1 1-16 0,-2 2 0 16,0-2 0-16,-2 0 0 0,1 1 48 0,1-1 16 15,-2 3 0-15,-1-2 0 0,1 0 112 0,-2 2 0 16,0 0 16-16,-1 0 0 0,0 0-112 0,-1 0-32 16,-1 2 0-16,0-1 0 0,-1 1-192 0,2-1 144 15,-2 0-144-15,1 1 128 0,0 0-128 0,0 0 0 0,1-2 0 16,-1 2 128-16,2 1-128 0,-1-1 0 0,1 1 0 0,1-1 0 16,-1 2 0-16,0 1 0 0,1 1 0 0,0 0 0 15,3 0 0-15,-3 0 0 0,2 0 0 0,-1 0 0 16,3 0 0-16,-1-1 0 0,0 2 0 15,0 1 0-15,1 0-128 0,0 0 128 0,0 0-160 0,0 2 160 32,0 0-832-32,0-2-80 0,-1 2-16 0,1 0 0 0,1 0-2400 15,0 0-464-15</inkml:trace>
  <inkml:trace contextRef="#ctx0" brushRef="#br0" timeOffset="5691.7">12633 7861 12431 0,'-1'0'544'0,"0"0"128"0,0 0-544 0,1-1-128 0,0 1 0 0,0 0 0 15,-1 0 1248-15,1-1 224 0,0 0 32 0,0 0 16 16,0 0-464-16,1-1-96 0,1 0 0 0,-2 0-16 16,1 0-224-16,0-1-32 0,1 0-16 0,0 1 0 15,0 0-64-15,-1-1-16 0,2 1 0 0,-1 0 0 16,0-1-48-16,0 1-16 0,2 0 0 0,0-1 0 15,2 0-112-15,-2 0-32 0,2-1 0 0,0 1 0 0,2 0-64 0,-2-1 0 16,1 0-16-16,-1 0 0 0,0 1 16 16,2-2 0-16,-1 0 0 0,-1 1 0 15,2 1-80-15,-2 0-16 0,2-1 0 0,-3 0 0 0,3 1-64 0,-1 0-16 16,0 1 0-16,0 1 0 0,0 0 16 0,0 1 0 16,-2-1 0-16,4 1 0 0,-3 0-16 0,0 0 0 15,0 0 0-15,-1-1 0 0,0 1 16 0,0 0 0 16,1-1 0-16,1-1 0 0,-1 0-160 0,-1 1 192 15,1-1-192-15,0-1 192 0,0 0-192 0,0 0 0 16,0 0 144-16,-2 1-144 0,1-1 0 0,-2 0 0 16,0 0 0-16,-1 0 128 0,0-1-128 0,1 3 0 15,-1-2 128-15,-2 1-128 0,3 0 0 0,-1 1 128 0,-1 1-128 16,-1-1 0-16,3 0 0 0,-3-1 144 0,1 2-144 16,-1-1 0-16,0 2 128 0,0 0-128 0,2 0 0 15,-2 0 0-15,0-1 0 0,-2 2 0 0,2 0-208 16,-1 1 80-1,1 0-576-15,-3-1-96 0,3 1-32 0,-2 0 0 16,1 0-288-16,-2 1-64 0,2-2-16 0,-3 2 0 16,3-1 304-16,-1 0 48 0,1-1 16 0,-1 1 0 0,-1-2 448 0,2 1 80 0,-1-1 32 0,0 0 0 15,1 1 48-15,-1-1 16 0,0 0 0 0,1 0 0 32,-2 0-1600-32,-2-1-320 0</inkml:trace>
  <inkml:trace contextRef="#ctx0" brushRef="#br0" timeOffset="6211.12">12856 7612 3679 0,'1'-2'320'0,"-1"0"-320"0,2 0 0 0,-2 1 0 0,0 0 1920 0,0 0 304 15,1 0 64-15,0-1 16 0,0 0-816 0,2-2-144 16,-1 0-48-16,1 0 0 0,-2 2-144 0,0 0-16 16,0 0-16-16,0 0 0 0,1 2-224 0,0-1-32 0,-2 0-16 0,1 1 0 15,-1 0-160-15,0 0-48 0,1 0 0 0,0 1 0 16,-1 0-64-16,0 0 0 0,0 1-16 0,2 0 0 15,-4 0-80-15,2 1-16 0,0 0 0 0,0 1 0 16,0 0-32-16,0 1-16 0,0 0 0 0,0 1 0 16,0 0-64-16,0 2-16 0,0 0 0 0,0 1 0 15,0-2-16-15,0 3 0 0,0 0 0 0,0 1 0 16,0 1 0-16,0 2-16 0,0-1 0 0,-1 1 0 16,0-1-112-16,0 2 0 0,-1 0-16 0,1 0 0 15,-1 0-16-15,1-1 0 0,0 0 0 0,0-2 0 16,0-1-32-16,-1 0-128 0,1-2 192 0,0-1-64 15,1 0-128-15,0 0 0 0,0-2 144 0,0 0-144 16,0-2 0-16,1 0 144 0,-1 0-144 0,0-1 0 16,1-1 128-16,-1 0-128 0,0-2 0 0,-1 0 0 0,2-1 0 0,-1 1 0 15,0-1 0-15,2-1 0 0,0-2-256 0,-1 0-128 16,1 0 0-16,0-1-16 16,1 0-1440-16,1 0-272 0,-1 0-64 0,0-1-11312 15</inkml:trace>
  <inkml:trace contextRef="#ctx0" brushRef="#br0" timeOffset="7743.37">13446 7591 1839 0,'-2'-4'0'0,"2"1"160"0,0 2-160 0,-1-1 0 16,1 1 0-16,0 0 0 0,0 0 3888 0,0-1 736 15,-1-1 160-15,1 0 16 0,0-1-2784 0,-1 1-560 16,1 0-112-16,-2 1-32 0,2 2-384 0,-1-1-80 15,0 0-16-15,-2 1 0 0,-1 2-320 0,2-1-80 0,-3 1-16 0,1 1 0 16,-1 1-96-16,-2 1-32 0,1 2 0 0,-1-1 0 16,1 3-48-16,-1-1-16 0,0 2 0 0,0 0 0 15,0 2 64-15,0 0 16 0,1-2 0 0,1 0 0 16,2 2-96-16,1-1-16 0,-2 2 0 0,0-2 0 16,3 2-192-16,-1-3 128 0,0-1-128 15,2 2 0-15,0-1 0 0,0 0 128 0,0 3-128 0,0-2 0 16,0 0 0-16,2 0 0 0,0-2 0 0,-1-1 0 15,4 0 0-15,-2 0 0 0,0-2 0 0,0 1 0 16,2 0 0-16,2 0 0 0,-2-1 0 0,1-1 0 16,0 2 0-16,3-4 176 0,-3-1-176 0,1-1 160 15,2 1-160-15,-1-2 128 0,4-3-128 0,0-1 128 0,-1-1-128 16,0-3 192-16,1-1-192 0,-3 0 192 0,2-2-192 0,-3 1 192 16,2-1-192-16,-2-2 192 0,-3 2-192 0,1 0 160 15,-1-1-160-15,-1 2 160 0,0 1-160 0,-2-2 128 16,0 4-128-16,-1-2 128 0,-2 2-128 0,-1-1 0 15,1 2 0-15,-2-1 128 0,0 1-128 0,-1-2 128 16,-2 1-128-16,-1 1 128 0,2-1-128 0,-2 1 128 16,0-2-128-16,0 1 128 0,1-3-128 0,-3 2 160 15,2 1-160-15,-1 0 160 0,0-3-160 0,1 3 0 16,0 0 0-16,2 0 0 0,0 2 0 0,0-1 0 16,3 1 0-16,1 2 0 0,0 1 0 0,0 0 0 15,1 2 0-15,0-1 0 0,0 1 0 0,1 1-144 16,0 2 144-16,0-1 0 0,1 1 0 0,1 1-128 0,0 1 128 0,-1-1 0 15,1-1 0-15,1 0 0 0,0 1 0 0,0-1 0 16,0-1 0-16,-2 0 0 0,3 1-128 16,-2 0 128-16,0 2 0 0,1 0 0 0,-1 0 0 0,1-1 0 15,-1 0 0-15,1 0 0 0,-3 3 0 0,2 1 0 16,1 2 0-16,0 1 0 0,0 1 128 0,-1 3-128 16,3 1 272-16,-1 0-32 0,-1-1-16 0,0 1 0 15,1 0-16-15,1-1 0 0,0 1 0 0,2-2 0 16,-3-1-208-16,0-2 176 0,0 1-176 0,1-3 160 15,0 0-160-15,-1 0 0 0,0-2 0 0,0 1 128 16,2 0-128-16,-3-3 0 0,4 0 0 0,-1-1 0 16,-1 0 128-16,2 0-128 0,-1 0 128 0,0-1-128 15,-2 0 128-15,2-2-128 0,0 1 128 0,-3-1-128 16,2-1 128-16,-1 0-128 0,0-1 0 0,0 0 128 0,0-1-128 0,1 0 160 16,0-2-160-16,0 0 160 0,-1 0-160 0,1-1 0 15,1-1 0-15,-1-1-176 16,0-2-1296-16,1 1-256 0,-1-1-48 0,-1 2-8208 15,-1-1-1664-15</inkml:trace>
  <inkml:trace contextRef="#ctx0" brushRef="#br0" timeOffset="8197.83">14043 7889 10127 0,'1'0'448'0,"-1"-1"96"0,1 0-544 0,-1 0 0 0,0 2 0 0,0-1 0 16,0 0 1792-16,1 0 256 0,-1 1 64 0,2-1 0 16,-2 1-896-16,1 1-160 0,0 0-32 0,-1 1-16 15,0 1-32-15,2 0 0 0,-2-1 0 0,0 2 0 0,0-2 96 0,0 2 16 16,0 1 0-16,0 1 0 16,-2-2-160-16,1 1-32 0,0 1 0 0,1-1 0 0,-2 2-256 0,2-1-48 15,-1 2-16-15,-1 0 0 0,2 2-240 0,-2-2-48 16,2 0-16-16,-1 1 0 0,0 1-144 15,0-1-128-15,1 2 192 0,0-2-192 0,1 0 128 0,0 0-128 16,0-2 0-16,-1-1 0 0,3 0 0 0,-1-2 0 16,1 0 0-16,0-2 0 15,0-1-320-15,1-1-112 0,0-2-16 0,-2-1-9792 16,2-2-1936-16</inkml:trace>
  <inkml:trace contextRef="#ctx0" brushRef="#br0" timeOffset="8603.15">14413 7706 17503 0,'-2'0'768'0,"2"0"176"0,-1 1-752 0,0 0-192 0,0 0 0 0,1 0 0 16,0 0 1360-16,0 0 240 0,-2 0 64 0,2 1 0 16,-1 0-416-16,1 0-80 0,1 0-16 0,-1-1 0 15,2 1-416-15,-1-2-96 0,1 0 0 0,0 0-16 16,0 0-224-16,0-1-32 0,1 1-16 0,0-1 0 16,0 1 32-16,1-1 0 0,0 0 0 0,0 0 0 0,1 0-80 0,0 1-16 15,0 0 0-15,1 0 0 0,0 0-32 0,0 0 0 16,2-1 0-16,-1 1 0 0,0 0-16 0,-1-1-16 15,1 1 0-15,2-1 0 0,-2 0 32 0,2 0 16 16,1 0 0-16,0 1 0 0,0-1-128 0,-1 0-16 16,1 0-128-16,-2 1 192 0,0-1-192 0,0 0 128 15,0 1-128-15,0 0 0 0,-1 0 128 0,1 0-128 16,0 0 0-16,-1 0 144 0,0 1-144 0,-1-2 0 16,-1 1-160-16,-2 0 160 15,2-1-1520-15,-3 0-208 0,0 1-32 0,-1-2-8064 16,-1 1-1616-16</inkml:trace>
  <inkml:trace contextRef="#ctx0" brushRef="#br0" timeOffset="8973.11">14594 7520 11055 0,'-2'0'976'0,"-1"0"-784"0,3-1-192 0,0 2 0 16,0 0 1664-16,-1 0 304 0,-3 1 48 0,1 1 16 16,0 2-752-16,-3 0-160 0,1 2-32 0,2-1 0 15,0 0-352-15,0 1-80 0,1-2-16 0,0 1 0 16,1 0 0-16,-2 0-16 0,2 1 0 0,0-1 0 16,-1 2 256-16,2 0 48 0,-1 0 16 0,0 0 0 0,0 0-96 0,-1 0-16 15,2 3 0-15,0-1 0 0,-1 1-240 0,0-1-48 16,1 1-16-16,0 1 0 0,0 1-208 0,0-1-32 15,0-1-16-15,0 1 0 0,0 2-128 16,0-2-16-16,0-1-128 0,0 1 192 0,-1 1-192 0,1-2 0 16,-2 0 128-16,1 2-128 0,0 0 0 0,-2 0 0 15,3 0 0-15,-2 0 0 0,0 0 0 0,0 0 0 16,-1-2-128-16,2-1 128 16,0 2-672-16,0-3-32 0,1-1 0 0,0 0 0 15,2-2-1808-15,-1-2-368 0,2-2-80 0</inkml:trace>
  <inkml:trace contextRef="#ctx0" brushRef="#br0" timeOffset="9350.12">15047 8026 17391 0,'2'1'768'0,"-1"-1"160"0,0 1-736 0,-1-1-192 0,2 0 0 0,-1 0 0 0,0 0 1280 0,0 0 240 15,2 0 32-15,1 0 16 0,-2 0 32 0,2-1 16 16,0 0 0-16,-1 0 0 0,1 3-704 0,0-2-144 16,1 1-16-16,-1-2-16 0,0 0-384 0,0 0-80 15,-1 1-16-15,2 1 0 0,-1 0-128 0,1 1-128 16,-1 0 144-16,-2 0-144 0,2 0-160 0,-1 1-128 16,1-1-32-16,-1 0-9168 15,2 0-1840-15</inkml:trace>
  <inkml:trace contextRef="#ctx0" brushRef="#br0" timeOffset="9564.43">15492 8007 25103 0,'0'1'544'0,"0"-1"112"0,1 1 32 0,0 0 32 0,1 0-576 0,-1-1-144 0,-1 1 0 0,1 1 0 16,4 0 256-16,0 0 32 0,0 1 0 0,-1 0 0 16,2-1 32-16,-2 0 16 0,0 1 0 0,0 0 0 15,1-1-336-15,-3 2-208 0,2-1 16 0,-1 2-11792 16</inkml:trace>
  <inkml:trace contextRef="#ctx0" brushRef="#br0" timeOffset="9836.76">15886 8023 29487 0,'-1'-1'1296'0,"1"0"288"0,1 2-1264 0,0-1-320 16,-1 0 0-16,0 1 0 0,1 1 464 0,-1 0 48 15,2 2 0-15,0 0 0 0,1 2 256 0,0 0 64 16,-1-1 16-16,-1 0 0 0,1-1-512 0,2 0-96 16,-1-2-32-16,0 1 0 0,0-1-208 0,1-1 0 15,1 1 0-15,0-2 0 16,-1 1-592-16,1-2-112 0,2 0-32 0,-2-1 0 16,2 1-1664-16,-2-1-336 0</inkml:trace>
  <inkml:trace contextRef="#ctx0" brushRef="#br0" timeOffset="10335.51">16176 7734 21999 0,'0'-1'480'0,"-1"0"96"0,1 1 32 0,0 0 16 0,0 0-496 0,0 0-128 0,0-1 0 0,0 0 0 16,0 2 976-16,1-2 176 0,0 0 48 0,-1 0 0 16,5 0-336-16,-2 0-64 0,2-1-16 0,-1 1 0 15,3 0-176-15,0 0-32 16,1 0-16-16,0 0 0 0,3 0-96 0,-2 0-16 0,1 0 0 0,-2 1 0 15,0-1-128-15,0 1-16 0,0 0-16 0,0 1 0 16,-1 0-160-16,1 1-128 0,0 0 144 0,1 0-144 16,-1-1 0-16,1 1 128 0,-1-1-128 0,-1-1 0 15,0 0 0-15,0 0 0 0,-1 0-192 0,-1-2 192 32,-2 0-624-32,-1 0-16 0,-1-2 0 0,-1 0 0 0,2 0-1968 15,-4-1-400-15,2 0-64 0</inkml:trace>
  <inkml:trace contextRef="#ctx0" brushRef="#br0" timeOffset="10635.08">16259 7587 5519 0,'0'-3'496'0,"0"1"-496"16,0 0 0-16,0 2 0 0,0 0 2080 0,0-1 320 15,0 0 64-15,0-2 16 0,0-1-880 0,0 1-192 16,2 1-16-16,-4 2-16 15,2 0-192-15,0 2-32 0,0 2-16 0,0 0 0 0,-2 3-32 0,1-1 0 16,-1 2 0-16,1 0 0 0,-1 3-16 0,-2 1-16 16,1 0 0-16,-2 1 0 0,1 3-272 0,-1 1-48 0,-1 2-16 15,2 0 0-15,-1 0-160 0,0-1-16 16,1 1-16-16,-1-1 0 0,4 1-272 0,-1-1-48 0,0-2-16 0,1-1 0 16,2-1-208-16,2-2 0 0,2 1 0 0,-2-2 0 15,1 0 0-15,3 0 0 0,-1 1-176 0,2-2 176 31,-2-1-2048-31,2 0-304 0,0-3-48 0</inkml:trace>
  <inkml:trace contextRef="#ctx0" brushRef="#br0" timeOffset="11474.77">16995 7804 16415 0,'2'-6'352'0,"-2"1"80"0,1 2 16 0,-1 0 16 0,1 1-464 0,-1 1 0 0,0-1 0 0,0-1 0 0,1-1 736 0,-1-3 48 15,2-1 16-15,-2 0 0 0,1 1 160 0,-1 1 48 16,0 1 0-16,0 1 0 0,0 2-32 0,-1-1 0 16,-1 2 0-16,1 0 0 0,1 0-112 0,-2 1-32 15,2 0 0-15,-2 0 0 0,1 1-192 0,1 0-64 16,0 0 0-16,-1-1 0 0,-2 2-176 0,3-1-32 0,-2 0-16 16,-1 1 0-16,3-1-96 0,0 1 0 0,-3 0-16 0,1 0 0 15,1 1-80-15,-2 0-16 0,1 0 0 0,-2 2 0 16,0 1-144-16,0-1 128 15,-1 3-128-15,0-2 128 0,2 3 16 0,-1-1 0 0,-2 2 0 16,1-1 0-16,1 1 64 0,1-1 16 0,-1 0 0 0,1 0 0 16,-1-2-96-16,2 0 0 0,0 1-128 0,-2-1 192 15,4-1-192-15,-2 0 128 0,1 0-128 0,-1 1 0 16,2-1 128-16,0 1-128 0,0 0 0 0,2 1 144 16,0-1-144-16,-1 1 0 0,3-2 144 0,-2 1-144 15,1-1 0-15,2 0 0 0,-1 0 0 0,1 0 128 16,0-2-128-16,1 0 0 0,2 0 0 0,1-1 0 15,1-1 0-15,0-2 0 0,3-1 0 0,-2-2 0 0,-1-2 0 0,1-2 128 16,0 0-128-16,-1-2 0 0,3-3 0 0,-1 0 144 16,-1-1-144-16,-1-1 0 0,0 0 128 15,-1-1-128-15,0 0 0 0,-4 1 0 0,0 2 0 0,-1 0 0 16,-2 0 0-16,-2 2 0 0,0 2 0 0,-1-1 128 16,-3 2-128-16,-2 0 0 0,2 1 160 0,-3 1-160 15,0-1 128-15,-3 1-128 0,1 1 144 0,-2 1-144 16,2 0 160-16,-1 0-160 0,1 2 128 0,0-1-128 15,2 1 0-15,-1-1 0 0,3 1 0 0,-1 0 0 16,3 0 0-16,-2 0 0 0,2 1 0 0,1 0 0 16,1 0 0-16,1 0 0 0,0 0 0 0,0 0-192 15,1 0 192-15,1 1-208 0,-1 0 16 0,1 0 0 16,0 0 0-16,1 1 0 0,-2-1 192 0,2 2-192 0,1 1 192 16,0 0-192-16,1 0 192 0,-1-1 0 0,0 1 0 0,2 1-144 15,-1 1 144-15,2 0 0 0,1 1-144 0,1 0 144 16,0 0 0-16,1 0 0 0,-1 1 0 0,1-1 0 15,1 2 144-15,0-2 48 0,3 2 16 0,-2-1 0 16,0 2 32-16,0 0 0 0,-1-1 0 0,0 2 0 16,-3-1-96-16,1 1-16 0,-2-1 0 0,3 0 0 15,-2 1-128-15,0-1 0 0,-1-2 144 0,-1 1-144 16,1-3 128-16,-1 1-128 0,-1-1 128 0,-1-1-128 16,1-1-304-16,1-2-128 15,-2-1-16-15,2-1-16 0,2-3-2192 0,3-2-432 16,0-1-96-16</inkml:trace>
  <inkml:trace contextRef="#ctx0" brushRef="#br0" timeOffset="12033.01">17512 7962 19167 0,'0'3'848'0,"0"-1"176"0,1 0-816 0,0-2-208 16,-1 1 0-16,0 0 0 0,3 0 1360 0,-1 0 240 15,1 1 32-15,-1 1 16 0,3 0-560 0,0-2-128 16,3 0 0-16,-3-1-16 0,0-1-368 0,1-1-80 16,-1-1-16-16,0-1 0 0,1 1-224 0,0-1-64 15,1-1 0-15,-1-1 0 0,2 0-48 0,-1 0-16 16,1 1 0-16,-1 1 0 0,0-1 0 0,-2 1 0 16,-1 1 0-16,0 2 0 0,1 0 64 0,-2 1 16 0,0 0 0 0,-2 1 0 15,1 1 144-15,0 1 32 0,1 2 0 16,-2 0 0-16,0-1-64 0,1 2 0 15,-2 1 0-15,0 0 0 0,0 1-64 0,1-1-32 0,-2 2 0 16,1-3 0-16,-2 1-32 0,2-1 0 0,0 2 0 0,0-2 0 16,0 0-64-16,0-1 0 0,3-2-128 0,-2-1 192 15,0 1-192-15,1 0 0 0,0 0 128 0,0-1-128 16,0 1 128-16,1-1-128 0,0-1 176 0,1 1-176 16,1 0 128-16,0-1-128 0,0 0 0 0,-1-1 0 15,2 0 0-15,1-2 0 0,-1-1 0 0,0 0 0 16,-2-1 128-16,1-1-128 0,1 0 0 0,0 1 0 15,0-5 128-15,-1 0-128 0,0-1 0 0,1 0 0 16,-1 0 0-16,0-1 0 0,0 1 0 0,0-1 0 16,0 2 0-16,-1 1 0 0,0 1 128 0,-1 2-128 0,-1 1 0 0,-1 1 0 15,2 2 0-15,-3 1 0 0,1 0 0 0,-1 1 0 16,2 1 0-16,-1 1 0 0,0-1 0 0,0 2 0 16,2 2 0-16,-1 0 0 0,-1 2 144 0,3 1-144 15,-1 2 0-15,1 1 144 0,-1 2 0 0,2 1 0 16,-1 1 0-16,3 0 0 0,-1 1-144 0,0-1 128 15,2 2-128-15,-2-4 128 0,0 0-128 0,1-1-176 16,0-1 48-16,0-3 0 16,0-1-2464-16,-2-4-480 0,0-1-112 0</inkml:trace>
  <inkml:trace contextRef="#ctx0" brushRef="#br0" timeOffset="12852.72">16012 7744 3679 0,'0'0'320'0,"0"0"-320"15,0 0 0-15,0 0 0 0,0 0 3072 16,0-1 528-16,0 2 112 0,0-1 32 0,-1-1-1824 0,1 1-384 16,0-1-64-16,-2 1 0 0,2-1-448 0,0 0-96 15,0-1-16-15,2 1 0 0,-2-1-176 0,0 1-32 16,1 0-16-16,-1 1 0 0,0-1 16 0,1 1 16 15,-1-1 0-15,4 1 0 0,-3 0-16 0,3 0-16 16,-1 0 0-16,0 0 0 0,1-1-176 0,1 1-16 16,0 0-16-16,0 1 0 0,0-1-144 0,4 0-16 15,-2 1-16-15,1 0 0 0,1 0-176 0,1 0-128 16,0 0 144-16,2 0-144 0,0-1 0 0,4 0 0 16,-1-1 0-16,2-2 0 15,2-2-752-15,1-4-240 0,3-3-48 0</inkml:trace>
  <inkml:trace contextRef="#ctx0" brushRef="#br0" timeOffset="21368.32">9873 11076 23327 0,'-23'-1'1024'0,"2"1"224"0,-2 1-992 0,3 1-256 16,6 0 0-16,5-2 0 0,3 1 128 0,-1 2 0 15,-6 2-128-15,-8 2 192 0,-4 2-64 0,2 1 0 16,1 0-128-16,5-2 192 0,5 0 0 0,0-2-16 0,6 0 0 0,0 0 0 16,2-2-176-16,1 0 0 0,3 0 0 0,0-1-10976 15</inkml:trace>
  <inkml:trace contextRef="#ctx0" brushRef="#br0" timeOffset="24301.74">10065 11379 13823 0,'-8'-7'608'0,"2"4"128"0,0 1-592 0,2 0-144 0,1 1 0 0,2 0 0 16,-3 0 1408-16,-1-1 256 0,-1-1 64 0,-5 0 0 15,-1-3-768-15,3 1-160 0,-1 0-32 0,1-1 0 16,-1 0 64-16,4 1 16 0,-4-2 0 0,0 0 0 15,0 1-160-15,-3-2-48 0,1 2 0 0,0-2 0 16,-1 2 64-16,1-2 16 16,-3 1 0-16,1 1 0 0,-2 0 16 0,2 1 0 0,1-1 0 0,0 1 0 15,-1 0-176-15,0 1-48 0,-2 0 0 0,2-1 0 16,-1 1-224-16,0-2-48 0,0 1-16 0,-2 0 0 16,2-1-32-16,-2-2-16 0,3 3 0 0,-1-2 0 15,1 0 48-15,-5-1 16 0,-3 1 0 0,-1 1 0 16,2-1 48-16,-2 2 16 0,-1-1 0 0,1 1 0 15,2 0 16-15,-3-1 0 0,3 1 0 0,-4 1 0 0,0-1-64 16,0 1-16-16,2-1 0 0,2 1 0 0,1-1-80 16,-2 0-16-16,-2 1 0 0,-2-1 0 0,-2-1-144 0,2 2 160 15,0-1-160-15,0-1 160 0,-1 1-160 0,2 2 128 16,-1-1-128-16,-1 1 128 0,-1 0 64 0,-1 1 16 16,4 0 0-16,-3 0 0 0,-2 0-16 0,-1 0 0 15,1 1 0-15,1 0 0 0,0 0-64 0,1-1 0 16,1 1-128-16,0 1 192 0,-1 0 704 0,1-1 128 15,1 1 16-15,2-1 16 16,0 2-1664-16,0 0-336 0,-6 0-64 0,2 0-16 0,1 1 832 0,-1 0 192 16,-1 0 0-16,2 0 0 0,-2 0 0 0,1-1 0 15,-3 1 0-15,1-1 0 0,2 1 0 0,-1-2 0 16,0 2 0-16,-3 0 0 0,-2 1 0 0,1 0 0 0,2-1 0 16,-3 2 0-16,-2 0 128 0,-1 3-128 0,2 0 192 0,1 2-192 15,3 1 128-15,-2-1-128 0,-2 2 0 0,-1-3 0 16,1 2 128-16,1 0-128 0,1-1 0 0,0 2 0 15,0-1 0-15,1 1 0 0,1 2 0 0,2 0 0 16,1 0 0-16,-1-1 0 0,0 0 0 0,-1 2 0 16,0-1 0-16,2-1 0 0,3 1 0 15,-2 0 0-15,2 2 0 0,-2 3 0 0,2 1 0 0,0 0 0 16,1 1 0-16,1 0 0 0,1 1 0 0,-2 3-144 16,-2-1 144-16,1 4 0 0,-3-1 0 0,3 0-128 15,-1 0 128-15,0 0 0 0,1 1 0 0,0 1-128 16,3-1 128-16,-2 1 0 0,2 2 0 0,3 0-128 15,-2 0 128-15,6 0 0 0,1 1 0 0,-1-1 0 0,1 0 0 16,-1-2 0-16,1-1 0 0,3-3-128 0,1 0 128 0,-1-1 0 16,2 2 0-16,-1-2 0 0,3 1 0 0,-1-2-160 15,1 1 160-15,0 0 0 0,3 1 0 0,0-1 0 16,0 0 0-16,1 0 0 0,0-1-128 0,0-1 128 16,2 1 0-16,-1 0 0 0,0-1 0 0,2 1-128 15,-1 1 128-15,1 1 0 0,0-1 0 0,1 0 0 16,-1 3 0-16,3-1 0 0,-1 2-128 0,1 0 128 15,0 0 0-15,0-2 0 0,3 0 0 0,-2-2-128 16,0 0 128-16,1 0 0 0,0-2 0 0,0 2 0 16,5 1 0-16,-2 1 0 0,1-3 0 0,1 1 0 15,0 0 0-15,1 0 0 0,2 1 0 0,0-3 0 0,2 2 0 16,-3-3 0-16,2-1 0 0,-1-1 0 0,-4 0 0 16,1-1 0-16,2 1-128 0,0 2 128 0,2-2 0 15,0 1 0-15,0-2 0 0,-1 1 0 0,4 0 0 0,-1 0 0 16,2 1-128-16,-2-1 128 0,2-1 0 0,0 1 0 15,-1 1 0-15,2-1 0 0,1-1 0 0,-1-1 0 16,2 0 0-16,-1-1-128 0,0 0 128 0,-1-2 0 16,-3-1 0-16,1-1 0 0,-1 0 0 0,4-1 0 15,0 0-128-15,4 0 128 0,-3-1 0 0,1 1 0 16,1-1-144-16,2 0 144 0,-3 3 0 0,2-2-144 16,2 0 144-16,1 0 0 0,-3-2 0 0,0 0 0 15,-3 1 0-15,3 0 0 0,-4 0 0 0,1 0 0 16,3 0 0-16,-2-1 0 0,2 1 0 0,0-2 0 15,0 1 0-15,1 0 0 0,0-1 0 0,0 2-128 16,1-3 128-16,3 0 0 0,-1-1 0 0,-3-1 0 16,-1 1 0-16,0-1 0 0,-1-1 0 0,3-2 0 0,2 0 0 15,1-2-128-15,2 0 128 0,-1-1 0 0,0-1 0 0,0 0 0 16,1-1 0-16,-2 0-128 0,1 2 128 0,-4 0 0 16,-3 1 0-16,2 0 0 0,2 0 0 0,1 1 0 15,2-1 0-15,31 1 0 0,-31-1 0 16,4 1 0-16,-2 0 0 0,-1 0 0 0,0 0 0 15,-4 1 0-15,2-1 0 0,-1 1 0 0,1 0 0 16,3 0 0-16,1 0 0 0,0-1 0 0,1 0 0 16,1 0 0-16,0 0 0 0,2 1 0 0,-6-1 0 15,-3 0 0-15,-1 1 0 0,2 0 0 0,2 0 0 16,2-1 0-16,0 0 0 0,-2-2 0 0,2-1 0 16,0 0 0-16,4-1 0 0,-3 1 0 0,-3 1 0 0,-3-2 0 0,1 1 0 15,0 1 0-15,3 0 0 0,2 0 0 16,0 1 0-16,0 0 0 0,0 0 0 0,0 0 0 0,-1 0 0 15,0 0 0-15,-3-1 0 0,-2 0 0 0,2 0 0 16,3 0 0-16,0 0 0 0,0-1 0 0,1-3 0 16,0 1 0-16,0-1 0 0,1-2 0 0,-2 2 0 15,-5-1 0-15,2-1 0 0,0 2 0 0,2-2 0 16,2 2 0-16,-1-1 0 0,0 1 0 0,0 4 0 16,2 2 0-16,-1-1 0 0,0 0 0 0,-4 0 0 15,-2 1 0-15,-1-1 0 0,0 2 0 0,3 0 0 16,2 0 0-16,1 1 0 0,0-2 0 0,1 0 0 15,3 0 0-15,-1-1 0 0,-2-2 0 0,0-1 0 16,-4-1 0-16,1 0 0 0,1-2 0 0,2 0 0 16,0-1 0-16,0-1 0 0,1-1 0 0,0 0 0 0,0-1 0 0,-2 0 0 15,-1-1 0-15,-2 0 0 0,-2 0 0 0,1 1 0 16,3 1 0-16,-2-2 0 0,-1 2 0 0,3-1 0 16,2-1 0-16,-1-1 128 0,-2 1-128 0,-2-2 0 15,2 0 0-15,-4 0 0 0,1 0 0 0,0-2 0 16,2 1 0-16,2-1 0 0,-1-1 0 0,1 1 0 15,-1 1 0-15,-2-1 0 0,-1 1 0 0,1-1 0 16,0 0 0-16,-5 0 0 0,-1 0 0 0,-4 0 128 16,2 1-128-16,1-1 0 0,-1 2 0 0,2-1 0 15,0 0 0-15,-3-1 128 0,-2 1-128 0,1-1 0 16,0-1 128-16,-1 0-128 0,1 2 0 0,-2-2 144 16,-3 1-144-16,1-2 0 0,-1 1 160 0,-2 0-160 15,2 2 128-15,-2 0-128 0,0 0 128 0,-3-2-128 0,1 1 128 16,-2 0-128-16,-1 0 0 0,1 0 128 0,-1 2-128 15,0-1 0-15,0 1 160 0,-2 0-160 0,1-2 192 0,-1 1-192 16,-2 1 192-16,0-2-192 0,-1 0 192 0,0-1-192 16,-4 1 160-16,2-2-160 0,-1 1 128 0,0 1-128 15,-3-1 160-15,0-1-160 0,-1 0 192 0,0 0-192 16,-1 0 240-16,-2-2-64 0,2 0-16 0,-3-1 0 16,0 0 16-16,0-2 0 0,1 0 0 0,-1-1 0 15,-2 0-48-15,-1-1 0 0,-1 1 0 0,-2 0 0 16,-1-2-128-16,-2 3 192 0,-1 3-192 0,2 0 192 15,-1 1-64-15,0 0 0 0,-1 2 0 0,2 0 0 16,-1 1 112-16,-3 2 16 0,0 1 0 0,-1 1 0 0,-1 0 16 16,0 1 16-16,4 1 0 0,-1 0 0 0,2 0-96 0,-3 0 0 15,-2 1-16-15,-1 0 0 0,3-1-48 16,-3 1-128-16,0 0 192 0,0-2-64 0,2 2-128 0,2-1 0 16,-3-2 0-16,-1-1 128 0,0 1-128 0,1-1 0 15,1 0 0-15,-1-1 0 0,3-1 0 0,-3 0 0 16,-1 1 0-16,-1 0 0 0,0 0 128 0,-2 1-128 15,-2 0 128-15,3 1-128 0,1 1 208 0,-1 0-32 16,1 2-16-16,-3 1 0 0,3 1-16 0,1 1 0 16,2 1 0-16,1-1 0 0,1 0-16 0,-1 1-128 15,1-1 192-15,0 0-64 0,4 3-128 0,-2-3 0 16,-2 1 0-16,2 0 128 0,1 0-128 0,0-1 0 16,3 2 0-16,-1-1 0 0,1 0 0 0,-2 0 0 15,2 2 0-15,-2-3 0 0,0 0 0 0,3 1 0 16,-1 0 0-16,0 0 0 0,1 0 0 0,1 0 0 15,1 1 0-15,-1 0 0 0,-2 1 0 0,0 0 0 0,0-1 0 0,0 1 0 16,-1 0 0-16,1 0 0 0,-1 0 0 16,0 1 0-16,0 0 0 0,0 0 0 0,0 0 0 0,1 0 0 15,1 0 0-15,-2-2 0 0,1 2 0 0,-2 0 0 16,0 1 0-16,-1-2 0 0,-1 1 0 0,0-1 0 16,2-1 0-16,-2 1 0 0,3-1 0 0,0 1 0 15,0-1 0-15,-3-1 0 0,1 1 0 0,-1 1 0 16,0 1 0-16,0-1 0 0,0-1 0 0,0 0 128 15,0 0-128-15,3 0 0 0,0 0 0 0,-2-1 0 16,0 2 0-16,-1-1 0 0,-2 0 0 0,1 0 0 16,1 0 0-16,-1-1 0 0,4 1 0 0,-2 1 0 0,1 0 0 0,-1 1 0 15,0-1 0-15,-2 1 0 0,2 1 0 0,-2-1 0 16,0 0 128-16,0-1-128 0,-1 1 0 16,2 1 0-16,0-1 0 0,2 0 0 0,0 0 0 0,-1 0 0 15,0 1 0-15,1-1 0 0,0 1 0 0,1 0 0 16,0 0 0-16,1 0 0 0,2-1 0 0,-1 2 0 15,2-1 0-15,3 0 0 0,-2 1-176 0,1-1-16 16,-2 0 0-16,1 1 0 16,0 1-352-16,0 0-80 0,1 0-16 0,-1 2 0 15,0 1-2272-15,-2 4-464 0,-4 1-80 0</inkml:trace>
</inkml:ink>
</file>

<file path=ppt/ink/ink3.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02.8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8737 6358 12895 0,'-20'-13'1152'0,"-2"0"-928"0,1-1-224 0,2 0 0 0,-3 0 512 0,5 1 48 0,6 5 16 0,5 3 0 16,1 2-576-16,1-3 0 0,-6-2 0 0,-2-2 0 15,-5-3 160-15,1-1-160 0,2 2 128 0,3 3-128 16,1 1 320-16,2 2 0 0,0 2-16 0,3 1 0 16,1 1-144-16,-2 1-32 0,1 0 0 0,0 1 0 15,-1 0-128-15,-1 0 0 0,0 0 0 0,-1-1 128 16,3 1 160-16,-2-1 32 0,0 1 0 0,2-1 0 15,-1 1 240-15,1 0 48 0,-1-2 16 0,1 2 0 16,1 1-32-16,1 0 0 0,0 0 0 0,0 0 0 16,1 0-48-16,0 0-16 0,1 1 0 0,1 0 0 15,0 0-224-15,1-1-48 0,2 1-16 0,-1-1 0 16,1 0-48-16,-1 0 0 0,2 0 0 0,2-1 0 0,-1 1 208 0,-1 0 48 16,0-1 0-16,2 2 0 0,-1 0-32 0,2 0 0 15,-1 0 0-15,0 0 0 0,3-1-160 0,-2 1-16 16,3-1-16-16,-1 0 0 0,0 0-224 0,0-2 128 15,3 1-128-15,-1-2 0 0,0 0 144 0,3-1-144 16,3-1 128-16,-2 1-128 0,0 2 128 0,0-1-128 16,4 1 0-16,-2 0 128 0,0 0-128 0,0 2 128 15,-2 0-128-15,1 1 128 0,1-1-128 0,0 1 192 16,0 1-192-16,0-1 192 0,2 1-64 0,-1-1-128 16,0-1 192-16,-1 0-64 0,-1-1-128 0,0 0 0 15,0 0 0-15,1-1 0 0,0 0 128 0,0 0-128 16,-1 1 0-16,1 0 128 0,2 0-128 0,-1 0 0 0,1-1 0 15,-1 0 128-15,0 0-128 0,2-1 128 16,1 0-128-16,0 0 128 0,-2 0 16 0,0-2 0 0,1 1 0 0,-1 0 0 16,-2 0 0-16,-2 1 0 0,1 1 0 0,-3 0 0 15,1 0 32-15,0 1 0 16,0 0 0-16,3 1 0 0,0 0-176 0,3-1 128 0,1 1-128 0,-1-1 128 16,-2 2-128-16,3-2 0 0,0 1 144 0,2-1-144 15,-3 0 0-15,5-2 0 0,-4 0 0 0,0 0 0 16,-1-1 0-16,-3 1 128 0,-1-1-128 0,-1 1 0 15,-2 2 0-15,2-2 128 0,0 0-128 0,0-2 0 16,-1 1 0-16,0-1 144 0,2-1-144 0,0 1 0 16,0-1 144-16,-2 0-144 0,0 1 0 0,-1 0 144 15,-1 1-144-15,3 0 0 0,-1 1 144 0,-1 0-144 16,1 1 128-16,-2-1-128 0,0 1 128 0,0-1-128 0,2 1 144 0,-1-1-144 16,0 1 192-16,-1 0-192 0,-2 1 192 15,0-1-192-15,1 0 192 0,1 1-192 0,-1 0 144 0,2 0-144 16,0 1 0-16,1 0 144 0,0-1-144 0,1 1 0 15,1-1 0-15,1 0 0 0,0 0 0 0,-2 0 0 16,2 0 128-16,0 0-128 0,2 0 0 0,1 1 0 16,-2 0 0-16,1 0 0 0,0-1 0 0,0 0 0 15,-1-1 0-15,-1 1 0 0,-2 0 0 0,1 0 0 16,-1-1 0-16,2 1 0 0,2 0 0 0,-1 0 0 16,-2 0 0-16,2 0 0 0,0 0 0 0,-1 1 0 15,1-1 0-15,-2 1 0 0,-2 2 0 0,3-1 0 16,0 0 0-16,-1 1 0 0,1 0 0 0,-1 1 0 0,0 0 0 15,0-2 128-15,1 1-128 0,0 0 0 16,-1 0 0-16,-1 0 0 0,-2 0 0 0,4-1 0 0,1 1 0 16,-1-1 0-16,2 0 0 0,-1 0 0 0,2 0 0 0,0-1 0 15,-2 1 0-15,-2-1 0 0,1 2 0 0,1-1 0 16,0-2 0-16,1 2 128 0,-2 1-128 0,-1 0 0 16,-1 0 0-16,1 1 128 0,-1 0-128 0,-1 0 0 15,0 0 0-15,0-2 128 0,-1 2-128 0,2-2 0 16,0 1 0-16,2-2 0 0,-2 0 128 0,4-1-128 15,0 0 0-15,1-2 0 0,0 1 0 0,0-1 128 16,-1 0-128-16,-1-1 128 0,5 1-128 0,-3 1 128 16,-2-1-128-16,-1 2 128 0,0 0-128 0,-1-1 128 15,-1 2-128-15,-1-1 0 0,-1 1 144 0,0 0-144 16,0 0 0-16,1 0 128 0,3 1-128 0,-2-1 0 0,1-1 0 16,-1 1 128-16,2 0-128 0,1 0 0 0,-2-1 0 15,0 1 0-15,-1-1 0 0,-1 0 128 0,3 1-128 0,-1-1 0 16,0 1 0-16,0 0 0 0,-2 0 0 0,-1-1 0 15,0 1 0-15,0-2 0 0,0 1 0 0,1 0 128 16,-3-1-128-16,0 1 0 0,1-1 0 0,-3 0 144 16,3 1-144-16,-1-1 0 0,2 0 176 0,-1 0-176 15,0 1 160-15,0-1-160 0,3 1 160 0,1 0-160 16,0 1 160-16,-1-2-160 0,0 1 128 0,0-1-128 16,2 0 0-16,-1 0 144 0,3-1-144 0,0 1 0 15,-1-1 0-15,0 0 0 0,-1 0 0 0,2-1 0 16,-2 1 0-16,-2-1 0 0,-1 1 0 0,-2 2 128 15,2-2-128-15,0 0 0 0,1 1 0 0,-2 1 0 16,1 1 128-16,0-1-128 0,2 0 0 0,-1-1 0 0,0 1 0 0,-1 0 0 16,-1 1 128-16,1-1-128 0,0 0 0 0,-1-1 128 15,3 2-128-15,-1 1 128 0,2 0-128 0,-3-1 128 16,3 2-128-16,-1-1 0 0,-1 0 0 0,3 0 128 16,-3 0-128-16,0 0 0 0,-1-1 0 0,0 0 128 15,1 0-128-15,2 0 0 0,-1 0 0 0,2 0 0 16,2 0 0-16,0-1 0 0,1 0 0 0,-1-1 0 15,0 2 0-15,0 0 0 0,1-1 0 0,-2 0 0 16,1 1 0-16,1-1 0 0,-3 0 0 0,0 0 0 16,-2 0 0-16,0 1 0 0,-4 0 0 0,2 0 0 15,0 0 0-15,0 0 0 0,1 0 128 0,-1 0-128 16,1 2 0-16,1-2 0 0,0 3 0 0,2-1 0 16,-1-1 0-16,1 1 0 0,0 0 0 0,0 0 128 15,3 1-128-15,-2-1 0 0,1 1 0 0,-1-2 0 0,1 2 0 0,-1-1 0 16,-1 0 0-16,-1 0 0 0,1-1 0 0,0-1 0 15,2 1 128-15,2-1-128 0,-2 1 0 0,2 0 0 16,1 0 0-16,-2-1 0 0,1 1 0 0,0-1 0 16,-2 0 0-16,1 0 0 0,2 0 0 0,-4 0 128 15,2 1-128-15,-2 0 0 0,-3 0 160 0,-2 0-160 16,3 1 192-16,-2 0-192 0,0-1 240 0,1 1-64 16,3 0-16-16,1-1 0 0,-1 1-160 0,0-2 160 15,4 1-160-15,-1-2 160 0,0 1-160 0,3-1 0 16,-2 0 0-16,4-1 0 0,-6 1 0 0,2-1 128 15,-3 0-128-15,2 2 0 0,-5-1 0 0,2 0 0 16,-1 0 128-16,-1-1-128 0,2 1 0 0,1 0 0 0,1 0 0 16,-1 1 0-16,0-1 128 0,-1 2-128 0,0-2 128 15,0 1-128-15,0 0 144 0,0 0-144 0,0 0 160 16,1 0-160-16,-1 0 0 0,-1-1 128 0,1 0-128 0,-2-1 0 16,1 1 0-16,-2-1 0 0,2 0 0 0,-1 1 0 15,0-1 128-15,1 0-128 0,0 0 0 0,0 1 0 16,1-2 0-16,0 1 0 0,-2-1 0 0,0 1 0 15,-1-1 128-15,1 0-128 0,1 1 0 0,-2 0 144 16,2-1-144-16,-2 0 0 0,2 2 0 0,-3-3 128 16,0 1-128-16,-1 0 128 0,-1 0-128 0,-1 0 128 15,2 0-128-15,0-1 160 0,3 2-160 0,-2-2 160 16,0 0-160-16,1 0 0 0,1 0 0 0,-1 0 128 16,-1 0-128-16,1-1 0 0,-1 1 0 0,0 0 128 0,-1 1-128 15,1 0 0-15,0 0 0 0,0-1 0 16,0 1 0-16,0-1 128 0,-1 0-128 0,1 1 0 0,-1 1 0 0,0-1 0 15,-1-1 0-15,-1 1 0 0,1-1 0 0,-1 0 0 16,-1 1 0-16,1 1 0 0,1 0 0 0,0-1 128 16,-1 0-128-16,2-1 0 0,0 1 128 0,-1 1-128 15,1-1 0-15,0 0 128 0,-1 1-128 0,0 1 128 16,2 0-128-16,-1 0 128 0,1 0-128 0,0-1 0 16,0 0 144-16,1 0-144 0,0-1 0 0,0 1 0 15,2-1 0-15,-3 1 0 0,0-1 0 0,-1 0 0 16,0 0 0-16,0 1 128 0,1 0-128 0,-1 1 0 15,4 1 128-15,-2 0-128 0,-1-1 0 0,1 0 128 16,1 1-128-16,0-1 0 0,0-2 0 0,0 1 128 16,0 0-128-16,2 0 0 0,1 1 0 0,-1 1 0 0,0 0 0 0,2 0 0 15,-1-1 0-15,-3 0 0 0,2 0 0 0,-2-2 0 16,0 1 0-16,-1 0 0 0,1 0 0 0,2 1 128 16,0 0-128-16,0 0 0 0,1 0 0 0,-1 0 0 15,1 0 0-15,1-1 128 0,-1 1-128 0,0 0 0 16,0-1 0-16,0 1 0 0,2 0 0 0,-4 0 128 15,2-1-128-15,-1 1 0 0,-2 0 0 0,1 0 0 16,-2 0 0-16,5-1 0 0,-1 1 0 0,1 0 0 16,2-1 0-16,-3 1 0 0,5-1 0 0,-3 0 0 15,1 0 0-15,1 1 0 0,0 0 0 0,-2 0 0 16,0 0 0-16,-1 0 0 0,1 1 0 0,-3 0 128 16,-2 0-128-16,2-1 0 0,3 0 0 0,0-1 0 15,-1 0 896-15,4 0 128 0,1-1 0 0,-1 0 16 16,3-1-1616-16,-4 1-336 0,4-1-64 0,0 0-16 0,-2 0 816 15,0 1 176-15,0-1 0 0,-3 0 0 0,-2 0 0 0,3 0 144 16,-3 1-144-16,1 0 128 0,1 1-128 0,-1 0 128 16,-1 0-128-16,0 1 128 0,-2 0-128 0,4 0 0 15,1 2 144-15,0-2-144 0,0 1 0 0,1-2 0 16,-1 0 0-16,0-1 128 0,-2 0-128 0,-1-1 0 16,6 1 0-16,-2-1 0 0,1 2 0 0,0-1 0 15,-1 0 0-15,0 2 0 0,-2-1 0 0,0 1 0 16,0 0 0-16,0 1 0 0,-1 0 0 0,-2-1 128 15,0 0-128-15,0 0 0 0,-2-1 0 0,1 0 0 16,0 0 0-16,1 0 0 0,0 0 0 0,4 0 0 16,-1 0 0-16,1 0 128 0,-1 0-128 0,2 0 0 0,-1 1 0 15,0-1 0-15,-1 1 0 0,1-1 0 0,-3 0 0 16,1 1 0-16,-2 0 0 0,-1 0 0 16,-1-1 128-16,0 0-128 0,1 2 128 0,1-1-128 0,-1 1 128 0,1-1-128 15,1 1 0-15,-1 1 0 0,1 0 0 0,-2 0 128 16,0 1-128-16,0-1 0 0,0 1 0 0,0-1 0 15,-1 1 0-15,-1-1 0 0,1-1 0 0,0 0 128 16,-2 1-128-16,3 0 0 0,-2-1 0 0,0 1 0 16,2-1 0-16,-1 0 128 0,-2 2-128 0,3-1 0 15,-1 1 0-15,-2-1 144 0,1 1-144 0,-1-1 0 16,1 1 144-16,0 0-144 0,1 0 0 0,-2 0 144 16,3 0-144-16,-2-1 0 0,0 1 0 0,3-1 0 15,-3 1 0-15,-1-1 0 0,-1 0 0 0,-1 0 0 0,1-1 0 16,1-1 0-16,1 1 128 0,-3-1-128 0,1 1 0 0,1 0 0 15,-1 0 0-15,0 0 128 0,0-2-128 0,-1 1 160 16,0 1-160-16,-2 1 160 0,0 0-160 0,0 0 160 16,1 1-160-16,0-1 160 0,0 0-160 0,0 0 0 15,0 0 0-15,-1 0 0 0,3 0 0 0,-1-1 0 16,0 0 128-16,1 1-128 0,-1-1 0 0,-2 0 0 16,1 0 0-16,1-1 0 0,-1 1 0 0,0 0 0 15,1 0 0-15,0 0 0 0,-1 0 0 0,1 1 128 16,0-1-128-16,-1 0 0 0,-1-1 0 0,1 1 0 15,0-1 0-15,-2 1 0 0,0-1 0 0,-1 0 128 16,2 0-128-16,-2 0 0 0,1 0 0 0,-1-1 0 16,-1 0 0-16,1 0 0 0,0 1 128 0,1-2-128 15,1 1 0-15,-2 0 128 0,0 0-128 0,0 1 0 0,-1-1 144 0,1 1-144 16,-2-1 128-16,-1 1-128 0,-1 0 160 16,1 0-160-16,0 1 128 0,1 0-128 0,0 0 0 0,1 0 0 31,0 0-720-31,1-1-240 0,0 1-64 0,0 0 0 0,1-1 1648 0,-1 0 320 0,3 0 64 0,1-1 16 31,-2 0-1648-31,2 0-320 0,-2 0-64 0,-1-1-16 0,0 0 1648 0,0 1 320 0,-2-1 64 0,0 0 16 16,0 1-816-16,1-2-208 0,-1 1 0 0,0 0 0 15,-1 0 0-15,0 0 128 0,0 1-128 0,-2-1 0 16,3 0 0-16,-3 0 128 0,1 0-128 0,0 0 0 16,1 3 128-16,-2-1-128 0,2 1 0 0,-3-2 128 15,1 0-128-15,0 0 128 0,-2 1-128 0,1-1 128 16,0 1-128-16,1 0 0 0,0-1 0 0,0 1 0 0,-1-1 0 15,1 0 0-15,-1 1 0 0,2-1 0 0,-1 0 0 16,-1-1 0-16,1 1 0 0,2-1 0 0,-2 0 0 0,1 0 0 16,-1 0 128-16,0 0-128 0,1 1 0 0,0-1 0 15,1 0 0-15,-1 1 0 0,0 0 0 0,0 0 0 16,1 0 0-16,-1 0 0 0,1 0 0 0,-1 0 0 16,-1 0 0-16,0 1 0 0,0 0 0 0,-1-1 0 15,1 1 0-15,0 0 0 0,0 0 0 0,0 0 0 16,-1-1 0-16,3 0 0 0,-2 0 0 0,3 0 0 15,-3-1 0-15,3 0 0 0,-3 0 128 0,1 0-128 16,0 0 0-16,-2-1 128 0,2 2-128 0,-1 0 192 16,-1 0-192-16,0 0 192 0,0 0-192 0,0 0 0 15,0 0 144-15,1 0-144 0,1 1 0 0,0-1 0 0,0 1 0 16,0 0 0-16,-1-1 0 0,1 1 0 16,0-1 0-16,-1 1 0 0,1-1 0 0,0 1 0 0,1-1 0 0,-3 0 0 15,2 0 0-15,0-1 0 0,-2 1 0 0,0 1 0 16,0-1 0-16,0 1 0 0,-1-1 0 0,-1 0 128 15,-1 0-128-15,1 1 0 0,-1 0 0 0,0-1 0 16,0 1 0-16,-1 0 144 0,2 0-144 0,-2 0 0 16,0-1 128-16,1 1-128 0,0-1 0 0,-2 1 0 15,1-1 0-15,-1 1 0 0,2 0 0 0,-1 0 0 16,-1 0 128-16,1 0-128 0,-1-1 0 0,2 1 0 16,-1 1 128-16,0-1-128 0,0 1 0 0,1-1 0 15,0 0 0-15,-1 1 0 0,3-1 0 0,-3 1 0 16,2-1 0-16,-1 1 0 0,2-1 0 0,-3 1 0 0,3-1 0 15,-3 1 0-15,1-1 0 0,0 1 0 16,0-1 0-16,-1 0 0 0,0 0 0 0,0-1 0 0,-1 2 0 0,0-3 0 16,0 2 0-16,0 0 0 0,0 0 0 0,-1 1 0 15,1-1 0-15,-2 0 0 0,0 0-192 0,1 0 16 16,-1 1 0-16,0 0 0 16,-2-1-304-16,1 1-64 0,-2 1-16 0,0 0 0 15,-2 2-1328-15,0 0-272 0,-2 0-48 0,-6 1-17248 16</inkml:trace>
</inkml:ink>
</file>

<file path=ppt/ink/ink4.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08.2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3634 8330 18431 0,'-10'-2'1632'0,"-1"-1"-1312"0,-3 2-320 0,1-1 0 0,2-1 384 0,1 1 0 0,2 0 0 0,3 1 0 0,3 0-192 0,-2 0-48 16,-4-2 0-16,-2 1 0 0,-4-1 208 0,0 0 32 15,3 0 16-15,0 2 0 0,2 0 112 0,-1 1 32 16,2 1 0-16,-1 0 0 0,4 1-288 0,-1 0-48 15,-1 1-16-15,1-1 0 0,-1-1-48 0,3 1-16 16,-1 0 0-16,-1 1 0 0,1 0 16 0,0 0 0 16,1 0 0-16,-1-1 0 0,2 1-144 0,-1 1 0 15,-1 1 144-15,0-2-144 0,1 2 176 0,-2-1-48 16,3 0 0-16,-1-1 0 0,1 0 192 0,-1 0 48 16,2 0 0-16,-1 0 0 0,2 0 32 0,-1 0 16 15,1 1 0-15,1-1 0 0,-1 1-96 0,1-1 0 16,0 1-16-16,0 0 0 0,1 0-304 0,0 0 160 0,1 1-160 15,-1 1 128-15,3-1-128 0,1 2 0 16,-1 0 0-16,2-1 0 0,3 2 0 0,-1-2 128 0,0 1-128 0,1 0 0 16,4-1 0-16,1 0 0 0,1-1 0 0,1 0 0 15,2 0 0-15,-3-1 0 0,4-1 0 16,-1 1 0-16,2-1 0 0,-1 1 0 0,0 0 0 0,0 1 0 16,1 1 0-16,-1-1 0 0,-3 2 0 0,2-2 0 15,0 0 0-15,-1 1 0 0,2-1 0 0,0 0 0 16,-2-1 0-16,4 1 0 0,3 0 0 0,1-2 0 15,-1 1 0-15,3 0 0 0,-1 1-144 0,0-3 144 16,0 1 0-16,-2 0 0 0,0 0 0 0,-2-1 0 16,-1-1 0-16,0 1 0 0,0-1 0 0,0-1 0 15,-1 2 128-15,2-1-128 0,3 0 0 0,0 1 0 0,2 0 176 16,-1 1-176-16,5-1 192 0,-2 0-192 16,1-1 208-16,-4-1-64 0,0-1-16 0,-1 0 0 15,-1-1-128-15,1 0 0 0,-1 0 144 0,4 0-144 0,3-1 0 0,-2 0 0 16,1 2 0-16,-3-1 128 0,1-1-128 0,2 1 0 15,-1 0 128-15,-4-1-128 0,-2 1 0 0,0 1 128 16,-3 1-128-16,2-1 0 0,-2 2 0 0,0-1 144 16,5 1-144-16,-2 1 0 0,4 1 144 0,-3 1-144 15,3 0 0-15,0 0 144 0,-2 0-144 0,0-1 0 16,3-1 144-16,-2-2-144 0,-1 0 0 0,-1-2 0 16,1 0 0-16,3-1 128 0,3-1-128 0,0 1 0 15,1-2 128-15,1 0-128 0,-1 2 128 0,-1-4-128 16,-3-1 160-16,-1 0-160 0,-3 0 144 0,0 1-144 15,-3-1 128-15,-1 1-128 0,2 0 128 0,0 1-128 16,4-1 0-16,0 0 128 0,-3 0-128 0,1 0 0 16,1 3 144-16,-1-2-144 0,1-1 0 0,1 2 128 0,1 0-128 0,-4-1 0 15,-3 2 0-15,0-1 0 0,1 0 0 0,0 1 0 16,-1 0 0-16,2 0 0 0,6 0 0 0,-2 0 0 16,-1 3 0-16,3-1 0 0,1 0 0 0,-1-2 0 15,0 0 0-15,1 0 0 0,-3 0 0 0,-1-1 0 16,0 0 0-16,-2 1 0 0,0 1 0 0,2-1 0 15,4-1 0-15,-3 1 0 0,0-1 0 0,-2 0 128 16,2 2-128-16,0 0 0 0,-2-1 0 0,1 2 128 16,-1 0-128-16,-2 0 0 0,-5 0 0 0,2 2 0 15,-1-1 0-15,-2 1 128 0,6 0-128 0,-1 0 0 16,-1 0 0-16,2 0 0 0,1 1 0 0,1 1 0 16,1 0 0-16,1 0 0 0,2 0 0 0,2-1 128 15,-2 0-128-15,-1-1 0 0,-2-1 0 0,-2 0 0 0,1-1 0 0,0 0 0 16,3 0 0-16,-1 0 0 0,0 0 0 0,-1 1 0 15,-3-1 0-15,3 1 0 0,-1 1 0 0,-1 1 0 16,-2 0 128-16,-2 0-128 0,0 1 0 0,0 0 128 16,0 0-128-16,-4 1 0 0,-1-1 0 0,0 0 0 15,0 1 0-15,0-2 128 0,1 2-128 0,1-2 0 16,3 0 0-16,-1-1 0 0,1-1 0 0,0-2 128 16,-2 2-128-16,2-2 0 0,2 1 160 0,-2-2-32 15,0 1-128-15,-2-1 192 0,-2 1 64 0,-1-1 16 16,0 0 0-16,-2 1 0 0,0 1 80 0,-4-1 16 15,0 0 0-15,-4 0 0 0,0 1 112 0,-3 0 32 16,2 1 0-16,-3 0 0 0,0 1-16 0,-1 0 0 0,2 0 0 0,-4-1 0 16,3 1 80-16,-3 0 0 0,1 0 16 0,0 0 0 15,-1-1-208-15,-2 0-64 0,1 0 0 0,-1-1 0 16,-1 1-144-16,-1-2-48 0,0 2 0 0,-2-2 0 16,0 1 32-16,1 0 0 0,-2-1 0 0,-1 0 0 15,0 0 32-15,0-1 0 0,-2 2 0 0,-1-2 0 16,-2 0-48-16,1 0 0 0,-1 0 0 0,1 1 0 15,0-2 16-15,-3 0 0 0,2 1 0 0,-5 0 0 16,-1-2-32-16,4 1 0 0,-2 0 0 0,0-1 0 16,1 0-128-16,-4 1 128 0,-3-1-128 0,-1 0 128 15,-2-1-128-15,0 0 128 0,0 1-128 0,-1 0 128 16,1 1-128-16,-4 0 160 0,0 0-160 0,2-1 160 16,3 2-32-16,-1-3-128 0,-4 2 192 0,0 1-64 15,-1-1 0-15,0 0-128 0,1 1 192 0,-1-1-64 0,2 1-128 0,-1-1 160 16,0 3-160-16,1-1 160 0,4 1-160 0,-2 0 128 15,-4 1-128-15,0 0 128 0,0 2-128 16,1-1 0-16,0 1 0 0,3 0 128 0,0 0-128 0,-1 0 0 16,-1 0 0-16,1 1 0 0,3 0 0 0,-2-2 0 15,1 2 0-15,-4 0 0 0,2 0 0 0,-1-1 0 16,2 1 128-16,0-1-128 0,2 1 0 0,-4 0 0 16,-1 0 0-16,1 0 0 0,1 1 0 0,-2-1 0 15,-2 3 0-15,-3-2 0 0,2-1 0 0,0 0 0 16,2 1 0-16,0-1 0 15,-2 1-720-15,2 0-240 0,3 0-32 0,1-1-16 0,-2 1 1616 0,0 1 320 16,-3-1 64-16,3 1 16 0,1 0-816 0,-1 0-192 16,1 1 0-16,-2 0 0 0,-1 0 0 0,5 1 0 0,1-1 0 0,2 0 0 15,-2 1 0-15,0-2 0 0,1 0 0 0,-2-1 0 16,0 0 0-16,2 0 0 0,1-1 0 0,-1 1 0 16,-1 1 0-16,-1 1 0 0,2-1 0 0,1 1 0 15,2 1 0-15,-1-1 0 0,-2 0 0 0,0-1 0 16,1 1 0-16,-1-2 0 0,-2 1 0 0,3 0 0 15,1 0 0-15,-1 0 0 0,-1 0 0 0,-1 0 0 16,-1 2 0-16,2-1 0 0,1 1 0 0,-1 0 0 16,-2-1 0-16,-2 1 0 0,3-1 0 0,0-1 0 15,3 2 0-15,-1 0 0 0,-2 0 0 0,4 0 0 16,0-1 0-16,0-1 0 0,0-2 0 0,4-1 0 16,0 1 0-16,0 0 0 0,0 0 0 0,0-1 0 0,0 1 0 15,1-2 0-15,0 1 0 0,-1-1 0 16,2 0 0-16,-2 0 0 0,1 1 0 0,-1 0 0 0,4-1 0 0,-2 0 0 15,-2 1 0-15,0 0 0 0,1 0 0 0,0 0 0 16,1 1 0-16,2 0 0 0,-1 2 0 0,2-2 0 16,0 1 0-16,-1 1 0 0,-1-1 0 0,1 0 0 15,3 0 0-15,-2 0 0 0,1 1 0 0,-1-1 0 16,1 0 0-16,0 0 0 0,0-1 0 0,2 0 0 16,-2 1 0-16,-1-1 0 0,2 0 0 0,-1 0 0 15,-1 0 0-15,1-1 0 0,0 1 0 0,0-1 0 16,-1 0 0-16,3 0 0 0,0 0 0 0,1 0 0 15,2 0 0-15,-1-1 0 0,2 0 0 0,-2 0 0 16,0 0 0-16,1 0 0 0,-1 1-128 0,0-1 128 16,1 1 0-16,0-1 0 0,2 1-128 0,-1-1 128 15,0 1 0-15,1 0 0 0,0 1-128 0,1-1 128 0,0-1 0 0,1 2 0 16,1 0 0-16,1 0-128 0,1 0 128 0,0 0 0 16,2 0 0-16,0 0-128 0,0 0 128 0,1 1 0 15,0 0-208-15,3 1 64 0,0 0 16 0,-1 0 0 16,2 2 128-16,2 0-160 0,-2-1 160 0,1 1-160 15,0 0 160-15,0-1 0 0,1 2-144 0,-1-1 144 16,2 0 0-16,0 0-176 0,2 0 176 0,0 0-128 16,0 0 128-16,3-1 0 0,-3 0 0 0,0-1-128 15,1 0 128-15,2 0-128 0,-2 0 128 0,5 1-128 16,1-1 128-16,0 2 0 0,0-1 0 0,3 0-128 16,1 1 128-16,1 0 0 0,-1 0 0 0,1 0-128 15,5 0 128-15,-1 0 0 0,1 1 0 0,-1-1-128 16,1-1 128-16,2 1 0 0,0 0-144 0,1 0 144 0,0 1 0 0,5-2 0 15,0 3 0-15,0 0 0 0,2 1-128 0,1-1 128 16,-3-2 0-16,-1-1 0 0,0 2 0 0,0-1 0 16,-3-2 0-16,3 1 0 0,5 0-128 0,-1 0 128 15,1-1 0-15,0 0 0 0,1 0 0 0,-2-1 0 16,-2-1 0-16,-1 0 0 0,-1-1 0 0,1 2 0 16,4 0 0-16,-1 2 0 0,0-1 0 0,-1 2 0 15,-2-1 0-15,1-1 0 0,-4 3 0 0,0-1 0 16,-3 0 0-16,1 1 0 0,4-2 0 0,1 1 0 15,1-1 0-15,1-3 0 0,3 0 0 0,0-1 0 16,-2-1 0-16,0 0 0 0,-4 0 0 0,3-1 0 16,2-1 0-16,0-1 0 0,-1 0 0 0,2 0 0 15,-2 0 0-15,1 1 0 0,-1-1 0 0,-4 0 0 16,-5 0 0-16,3 0 0 0,0 2 0 0,0 0 0 16,1 0 0-16,0 1 0 0,0-1 0 0,-3-1 0 0,-2 1 0 0,0 0 0 15,2 0 0-15,-4-1 0 0,-3 1 0 0,1-1 0 16,0 0 0-16,1 1 0 0,-2 0 0 0,2 0 0 15,-2 1 0-15,-3 0 0 0,4-1 0 0,-2 1 0 16,4-1 0-16,-4 1 0 0,2-1 128 0,-2 0-128 16,0 1 0-16,-1-1 0 0,-2 1 0 0,2-2 0 15,-1 0 0-15,2-1 0 0,0 0 0 0,1 0 0 16,0 0 0-16,-1-1 0 0,-1 0 0 0,2 1 0 16,1-2 0-16,-1-1 0 0,-3 0 0 0,0 2 0 15,0-1 0-15,-1 0 0 0,-1 2 0 0,-2-2 0 16,0 1 0-16,-1 0 0 0,1 2 0 0,-1-1 0 0,2 1 0 0,0 0 0 15,1 3 0-15,1-1 0 0,-2 0 0 16,0-1 0-16,1 1 0 0,1 0 0 0,-2 0 0 0,2 1 0 16,-1-1 0-16,1 1 0 0,-2 1 0 0,-1-2-144 15,0 1 144-15,-1 0-208 16,-1-1-240-16,1 1-64 0,-3-1 0 0,0 0 0 16,0-1-448-16,1 1-80 0,1-1-32 15,2 0 0-15,1-1-1264 0,2 1-256 0,3-1-48 0,0 0-12800 16</inkml:trace>
</inkml:ink>
</file>

<file path=ppt/ink/ink5.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12.3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8481 8616 24303 0,'-2'-5'1072'0,"2"-1"224"0,0 1-1040 15,0 2-256-15,2 0 0 0,-1 2 0 0,0 0-144 0,0 1-96 16,4-2-16-16,1 0 0 16,2 1 256-16,5 1-176 0,0 1 176 0,2 0-160 0,1 2 160 0,1 1 0 15,3 0 0-15,2 2 0 0,-1 2 0 0,3-2 0 16,-1 3 0-16,4-2 0 0,2 0 0 0,2-1 0 15,0 2 0-15,-1-3 0 0,1 1 0 0,0-3 0 16,-1-1 0-16,5 0 0 0,7 0 0 0,1-1 0 16,0 2 0-16,3-2 0 0,0-1 0 0,-4-1-128 15,-2-1 128-15,1 1 0 0,2-2 0 0,3-1-128 16,4 2 128-16,-2-2 0 0,2 0 0 0,-2-3 0 16,-4-1 0-16,1 1 0 0,3 0 0 0,3 1 0 15,1 0 0-15,-3 0 0 0,2-1 0 0,-4-1 144 0,-2 0-144 16,0 1 160-16,3 2 32 0,0 0 0 0,2 1 0 0,-4 0 0 15,0 2-64-15,-4 1-128 0,-3-3 192 0,1 2-64 16,3 0 0-16,1 1 0 0,2 2 0 0,0 0 0 16,1-1 0-16,-2-1-128 0,-3-1 192 0,1 0-64 15,5 1-128-15,2-2 128 0,3 0-128 0,0-1 128 16,-1 1-128-16,-1-1 0 0,-3 0 0 0,1-1 0 16,3 0 0-16,-1 2 0 0,2 0 0 0,-5-1 0 15,-2 1 0-15,-3 1 0 0,-1 1 0 0,3 0 0 16,2 0 0-16,0 1 0 0,1 0 0 0,-1 1 0 15,-4-1 0-15,-3 0 128 0,-3 2-128 0,2 0 0 16,3 1 128-16,-4 1-128 0,0 0 0 0,-2 1 128 0,1 1 96 16,-2-1 16-16,1 3 0 0,-4-1 0 15,-3-1 0-15,4 2 0 0,1-2 0 0,0 1 0 0,2 0-112 0,0-1 0 16,5 2-128-16,-2-3 192 0,0 0-192 16,-4-3 128-16,-2-1-128 0,0 0 0 0,1-1 128 0,2 0-128 15,0 1 0-15,2 1 144 0,-1 0-144 0,0 0 160 16,1 0-160-16,-4-1 160 0,-6 0-160 0,0 1 160 15,0-1-160-15,2 1 160 0,1 1-16 0,1 0 0 16,-2 2 0-16,2 1 0 0,1-1 32 0,1 0 0 16,0 0 0-16,-3-1 0 0,-3-1-176 0,0-1 160 15,1 0-160-15,2-2 160 0,4 0-160 0,0-1 0 16,-1 1 144-16,-1 0-144 0,2-1 0 0,-1 1 144 16,-1-1-144-16,-4-1 0 0,-5 1 144 0,1 0-144 15,0 0 0-15,1 0 144 0,1 1 768 0,-2 1 160 16,0 0 16-16,-1 0 16 15,2 1-1504-15,0 1-304 0,-1-1-64 0,1 0-16 0,4 0 784 0,-4-2 128 16,-1-1 32-16,-1 0 16 0,5 0-176 0,0-1 0 0,0-1 144 0,2 0-144 16,-3 2 0-16,2-2 0 0,1 1 0 0,0-1 128 15,-2 2-128-15,-3 0 0 0,-1 0 0 0,-2 1 128 16,-1 0-128-16,-2 0 0 0,1 0 0 0,4 0 0 16,0 0 0-16,1 0 128 0,0 2-128 0,2-1 0 15,1 0 0-15,2-2 0 0,-1 1 0 0,-1-1 128 16,1-1-128-16,-1-1 0 0,-3 1 128 0,1-2-128 15,0 0 0-15,2 0 144 0,1 1-144 0,0 1 0 16,-4 0 192-16,2 0-192 0,0 1 192 0,0-1-192 16,-1 2 240-16,-2-1-64 0,-1 0-16 0,-1-1 0 15,0 1-160-15,2-1 192 0,-2 1-192 0,4 0 192 0,3 0-192 0,1-1 0 16,-1 1 0-16,0 0 128 0,2 0-128 16,-3 0 0-16,1 0 0 0,-2 0 0 0,-6 0 0 0,0-1 0 15,1 1 0-15,1 0 0 0,0 0 0 0,2 1 0 16,1 0 128-16,0 0-128 0,0 0 0 0,1 0 160 15,2 0-160-15,-2 0 160 0,1 0-160 0,-2-2 160 16,-3 1-160-16,1-1 160 0,-3 1-160 0,3-1 192 16,0 0-192-16,3 0 192 0,-1 1-192 0,1-1 0 15,0 1 144-15,0-2-144 0,1 1 0 0,-1-1 144 16,-2 0-144-16,-1 0 0 0,-3 1 128 0,-1-1-128 16,-1 0 0-16,-1 1 0 0,1 0 192 0,1 2-192 15,1-1 192-15,0 1-192 0,1 0 256 0,-1 0-64 16,1 0-16-16,1-1 0 0,1 1-176 0,1-2 0 15,-1 1 144-15,-1 0-144 0,0-1 0 0,-2-1 0 16,0 0 0-16,-2 0 128 0,5-1-128 0,-2 0 0 16,2 0 0-16,-1-1 0 0,0 1 144 0,-1 1-144 0,1-1 192 0,-1 1-192 15,-2 1 224-15,1-1-64 0,-1 2-16 0,-1 0 0 16,-1 0-144-16,0-1 192 0,0 1-192 0,-1 0 192 16,1 0-192-16,1-1 0 0,1 1 0 0,1-3 128 15,2 2-128-15,0 1 0 0,-1-1 0 0,-1-1 0 16,1 1 0-16,0 0 0 0,-1-1 0 0,-3 0 0 15,4 1 0-15,-2-1 128 0,-3 1-128 0,0-1 0 16,-2 0 0-16,1 0 0 0,-1 2 128 0,3-2-128 16,-1 1 0-16,1-1 160 0,2 1-160 0,-1 0 160 15,1 1-160-15,1-1 192 0,0 1-192 0,2-1 192 16,1-1-192-16,1 1 0 0,-3 0 0 0,2-1 0 0,-3 1 0 16,-1-1 0-16,2 0 128 0,-1-1-128 0,1 1 0 0,0 0 0 15,4 1 0-15,-2-2 0 0,0 1 0 0,1 0 0 16,-2 2 0-16,-1 0 0 0,1 3 0 0,-1-2 0 15,1-1 0-15,-5 0 0 0,0 0 0 0,-1-1 128 16,-1 0-128-16,-1 1 0 0,1-1 0 0,0 0 128 16,0-1-128-16,1 1 0 0,-2 0 0 0,3 0 0 15,-1 1 128-15,0 1-128 0,-1 0 128 0,-3 0-128 16,3 1 192-16,-1 0-64 0,-1 0-128 0,2 1 128 16,-2 0-128-16,0 0 128 0,1 1-128 0,-1-2 0 15,-1 1 0-15,0-1 0 0,-1 0 0 0,-2 0 0 16,2 1 128-16,-2-1-128 0,-1 0 0 0,3 0 0 15,1 0 0-15,0-1 0 0,-2-1 0 0,2 0 0 16,1 0 0-16,1 2 0 0,0 0 0 0,0 0 0 0,0 1 0 0,1 0 0 16,1 0 0-16,-2 0 0 0,2 1 0 0,-2 0 0 15,1 0 0-15,-1 0 0 0,-1 1 0 0,3-2 0 16,-3 2 0-16,0 0 0 0,-1 0 0 0,0-1 0 16,1 1 0-16,-1-1 0 0,4 0 0 0,-2-1 0 15,2 0 896-15,-2 0 112 0,4 0 16 0,-1 1 0 16,0 0-1648-1,-2 0-320-15,2-1-64 0,0 0-16 0,1 0 832 0,0 0 192 0,-1 1 0 0,1 0 0 16,0 0 0-16,-1 0 0 0,0 1 0 0,-1 0 0 16,-1 2 0-16,1-3 0 0,2 2 0 0,1 0 0 15,1 0 0-15,2 0 0 0,-1 0 0 0,1-1 0 16,0 1 0-16,1-1 0 0,2-1 0 0,2-1 0 16,-3 0 0-16,2-1 0 0,-1 0 0 0,3-1 0 0,-1 1 0 0,1-1 0 15,1-1 0-15,1 1 0 0,1-1 0 0,-1 0 0 16,-1 0 0-16,0 2 0 0,0 0 0 0,-2 1 0 15,-4-2 0-15,0 1 0 0,1 0 128 0,-2 0-128 16,2 0 0-16,0 1 0 0,2-1 0 0,0-1 128 16,-1 0-128-16,0 0 0 0,5 1 0 0,-3-1 0 15,1 1 0-15,-2-1 0 0,-4-1 128 0,3 0-128 16,-1 0 0-16,0 1 0 0,1 0 0 0,0-1 0 16,0 1 128-16,1-1-128 0,-1 0 128 0,0 0-128 15,-1 1 144-15,-2 0-144 0,0 0 176 0,-1 1-176 16,-2 0 192-16,-1 1-192 0,1-1 192 0,0 0-192 15,3-1 192-15,0-1-192 0,3 1 160 0,1-3-160 0,0 0 128 16,1 0-128-16,2-1 128 0,-1-1-128 0,-1 1 0 0,-1 1 128 16,-3 2-128-16,-4-1 192 0,1 1-192 0,-3 0 192 15,2 0-64-15,-2 1 0 0,0 0 0 0,-1 0 0 16,-1 0 0-16,0 1-128 0,-1-2 192 0,0 1-64 16,1 0-128-16,0 0 128 0,3-1-128 0,-1 0 128 15,1 0-128-15,-1 0 0 0,-2 1 0 0,-1 0 128 16,0 0-128-16,1 0 0 0,-2 0 0 0,-3 1 128 15,2-1-128-15,0 1 0 0,-1-1 0 0,-1 0 0 16,3 0 128-16,-1 0-128 0,1 0 0 0,-1 0 128 16,2-2-128-16,-1 2 0 0,-1-1 144 0,1 0-144 15,-1-1 192-15,1 1-48 0,0 1 0 0,1-1 0 16,-1 0 0-16,-1 1 0 0,0 0 0 0,1 0 0 0,-1 0-144 16,1 0 128-16,-1 0-128 0,-1 0 128 0,1-1-128 0,0 0 0 15,0 0 0-15,1-1 0 0,0-1 0 0,0 1 0 16,0 0 0-16,-1 1 0 0,-1 0 0 0,0-1 0 15,0 1 128-15,-3 0-128 0,2 0 0 0,-2 0 0 16,0 0 144-16,0 0-144 0,0 0 0 0,-1 1 128 16,3 0-128-16,0 0 0 0,1 0 0 0,2 0 0 15,-1 1 0-15,1-1 128 0,0 1-128 0,0-1 0 16,-1 2 0-16,1-1 0 0,-2 0 0 0,-1 0 0 16,0 0 0-16,1 0 0 0,-2-1 0 0,-1 1 0 15,0 1 0-15,-1-1 0 0,0-1 0 0,-1 1 0 16,-1-1 0-16,-3 1 0 0,0 0 0 0,1 1 0 15,-2-1 128-15,1 0-128 0,-2 0 0 0,1 1 144 16,-1-1-144-16,0 0 0 0,0-1 144 0,-1 1-144 16,0-1 0-16,0 1 144 0,1 0-144 0,0-1 128 0,0 1-128 0,-1-1 128 15,2 0-128-15,-2 0 128 0,0 0-128 0,1-1 128 16,-1 1-128-16,0 0 128 0,-1 0-128 0,1 1 128 16,1-1-128-16,-2 0 0 0,1 0 144 0,0 0-144 15,-1 0 0-15,0 0 0 0,0 0 0 0,0 0 128 16,1 0-128-16,-2 0 0 0,0 0 128 0,-2 0-128 15,2 0 128-15,-1 0-128 0,-1-1 128 0,-1 1-128 16,2 0 0-16,-2 0 0 0,1-1 0 0,2 1 128 16,-3 0-128-16,3 0 0 0,-1-1 0 0,-1 0 0 15,2 1 0-15,-2 0 0 0,3-1 0 0,-1 1 0 16,1-1 0-16,-1 1 0 0,1 0 0 0,0 0 0 16,-2-1 0-16,2 1 0 0,-1 0 0 0,0 0 0 0,0-1-352 15,-2 0 16-15,2 0 0 0,-3-1 0 16,3-1-2640-16,-2-1-528 0</inkml:trace>
</inkml:ink>
</file>

<file path=ppt/ink/ink6.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26.6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3836 10048 16575 0,'-15'1'736'0,"0"1"160"0,0 0-720 0,0 2-176 0,3 1 0 0,5-2 0 16,3-1 1664-16,0 0 288 0,0 0 64 0,1 1 16 15,-6 3-1632-15,0-1-400 0,0 1 0 0,1-3 0 16,2-1 352-16,2-2-16 0,3-2 0 0,-1-1 0 16,2-1-64-16,0-1-16 0,1 1 0 0,1-2 0 15,-2 1-256-15,2 0 160 0,-1-1-160 0,0 1 128 16,2 0-128-16,-1 0 0 0,-2 1 0 0,0-1 0 16,0 2 0-16,0-2 128 0,0 0-128 0,-1 2 0 15,-2-1 176-15,1 0-48 0,-1 1-128 0,0-1 192 0,-1 1 80 0,-1-1 16 16,1 1 0-16,-1 0 0 15,-1 1 176-15,1 0 48 0,1-2 0 0,0 0 0 0,0 1 96 0,1-1 32 16,1 1 0-16,0-2 0 0,0 1-240 0,1-1-32 16,1-1-16-16,0 0 0 0,1 0-208 0,-1-1-144 15,2 0 192-15,-1 1-192 0,0-2 0 0,0 2 0 16,-1-1 0-16,0 2 0 0,0 4 128 0,0-2-128 16,0 0 0-16,0 1 0 0,0 0 128 0,0 0-128 15,-1-1 0-15,1 2 0 0,-1-1 0 0,1 0 128 16,-1 0-128-16,1-1 0 0,0 1 128 0,0 0-128 15,-2-1 0-15,2 2 0 0,0-1 128 0,0 0-128 16,0 0 0-16,2 0 0 0,-2 1 144 0,0-1-16 16,1 2-128-16,-1 0 192 0,0 0 16 0,1 0 0 0,0 1 0 0,2-1 0 15,0 1-208-15,0-2 128 16,2 1-128-16,0-2 0 0,2 0 0 0,-1 0 0 0,0-1 0 0,-1-1 0 16,2 1 144-16,0-2-144 0,1 2 128 0,-1-1-128 15,2 1 160-15,-1 1-160 0,-1 0 192 0,-2 0-192 16,5 2 128-16,-1-1-128 0,3 1 0 0,0-1 0 15,1 1 0-15,0 0 0 0,-1 1 128 0,3 0-128 16,-1-1 0-16,3 0 160 0,2 0-160 0,0-1 128 16,-1 0-128-16,3-1 0 0,1 0 144 0,0 0-144 15,-1-1 0-15,-2 0 128 0,1 0-128 0,-1 1 0 16,0 1 0-16,0 0 128 0,8 1-128 0,-1 0 0 16,1 1 0-16,-1 0 144 0,1 1-144 0,0-1 0 15,0 1 0-15,0 0 0 0,0-2 0 0,0-1 0 16,-3 0 0-16,0-1 0 0,0 1 0 0,1-1 0 0,-2-1 0 0,3 0 0 15,1 0 0-15,-1 1 0 0,2 1 0 0,-3 0 0 16,1 0 0-16,-4 1 0 0,2 1 128 0,-4 0-128 16,1 0 0-16,-4-1 0 0,2 1 0 0,-2 0 0 15,-1-1 0-15,1 0 0 0,0 0 0 0,3-1 0 16,3 0 0-16,1-1 0 0,-2 1 0 0,0-3 0 16,1 1 0-16,2-1 0 0,-2 1 160 0,0 0-160 15,-1-1 128-15,-1 0-128 0,0 1 160 0,-2-1-160 16,-3 2 192-16,2-2-192 0,0 0 160 0,1 1-160 15,0 0 128-15,3-1-128 0,2 0 128 0,0 0-128 16,0 0 0-16,3 1 128 0,-1 0-128 0,1 0 128 16,-1 0-128-16,-3 1 128 0,4 1-128 0,-5 1 0 15,0 0 0-15,0 0 0 0,1 0 0 0,2 0 0 0,2 1 128 0,1 0-128 16,2-1 0-16,1-1 0 0,1 0 0 0,1-1 0 16,-2-1 0-16,0 0 0 0,-3 0 0 0,-2 0 0 15,-1 1 0-15,1 1 0 0,0-1 0 0,1 2 128 16,3 0-128-16,-1 1 0 0,-1 0 0 0,1 0 0 15,1 1 0-15,-2 0 0 0,2 2 128 0,-4-2-128 16,-1 1 0-16,0-2 0 0,1 0 0 0,1-1 128 16,3 1-128-16,2-1 0 0,1-1 0 0,2 1 0 15,0-2 0-15,-1 0 0 0,0 0 0 0,-3-1 0 16,-1 0 0-16,-5 1 0 0,3 1 0 0,-3 0 128 16,3 1-128-16,1-1 0 0,3 2 144 0,0-1-144 15,0 1 0-15,-2 0 0 0,-1 2 0 0,0 0 128 16,1 0-128-16,-3 0 0 0,-3 0 0 0,0-1 0 0,1 0 0 15,3 0 128-15,3-1-128 0,0 0 0 0,0-1 0 0,3 0 0 16,1-1 0-16,-2-1 128 0,0-1-128 16,-3 0 128-16,-3 1-128 0,1 0 128 0,1 0-128 0,2 0 144 15,-2 2-144-15,2-1 160 0,1 2-16 0,-2 0 0 16,4 2 0-16,-4-1 0 0,1 1-16 0,-2 0 0 16,-3 0 0-16,1 0 0 0,-1-1-128 0,3 0 160 15,3-1-160-15,0-1 160 0,-1 1-160 0,2-2 0 16,2 0 0-16,-1-1 0 0,0 0 0 0,-5-1 128 15,-1 1-128-15,-1-1 0 0,-2 1 128 0,-1 1-128 16,5 0 0-16,-1-1 128 0,1 1-128 0,-3 0 0 16,2 2 0-16,-3 0 0 0,3 0 128 0,-3 0-128 15,-1 1 128-15,0 2-128 0,-2-2 0 0,-2 1 128 16,0-1-128-16,0-1 0 0,2 0 0 0,2-1 0 0,2 0 128 16,1-1-128-16,-1-1 0 0,1 0 0 0,2-2 0 0,-3 0 128 15,2-1-128-15,0-2 192 0,-2 3-192 16,-3-2 192-16,0 1-192 0,-3 0 192 0,1 2-192 0,0 0 192 15,1 0-192-15,1 1 128 0,-1 1-128 0,0-1 128 16,-3 1-128-16,3 0 160 0,-1 0-160 0,-1 1 160 16,2-1-160-16,-2-1 128 0,0 1-128 0,0-1 128 15,-3 1-128-15,-1 0 0 0,1-1 0 0,-2-1 128 16,1 0-128-16,0 0 0 0,1 1 0 0,0-1 0 16,0 1 0-16,1 0 0 0,-2 0 128 0,1 0-128 15,-1 2 0-15,-1-1 0 0,-2-1 144 0,1 0-144 16,2 1 0-16,-1-1 0 0,2 1 0 0,-3-1 128 0,-2 1-128 0,2 0 0 15,0 0 0-15,-3 0 0 0,-2 0 0 16,1-1 0-16,0 0 0 0,-1-1 128 0,1-1-128 0,-2 0 0 16,0 0 128-16,0-1-128 15,1 0 128-15,-1 0-128 0,1-1 128 0,2 0-128 0,-1 1 160 0,0-1-32 16,-1 1-128-16,0 1 192 0,0-1 704 0,0 2 128 16,2 0 16-16,-4 0 16 15,3 1-1632-15,-2-1-336 0,-2 0-64 0,1 0-16 0,-2 1 816 0,0-1 176 16,0 1 0-16,0-1 0 0,-3 0 0 0,2 1 128 15,-3-1-128-15,0 1 0 0,-1 1 192 0,0 0-64 16,-1-1-128-16,0 0 192 0,-1-1 64 0,-1 0 0 16,1 0 0-16,-2 0 0 0,0-2-32 0,0 1 0 15,-1-1 0-15,0 0 0 0,1 0-32 0,-4-1 0 16,0 1 0-16,-2-1 0 0,1 0 0 0,-2 1-16 16,-1 0 0-16,0-1 0 0,-1 1-48 0,0-1 0 15,-2 0 0-15,3 0 0 0,-2 0-128 0,0 1 128 0,0-1-128 0,-2 0 128 16,-1 0 0-16,-2 0 0 15,0 0 0-15,-1 1 0 0,-3-2 32 0,3 1 0 0,-1-1 0 0,3 1 0 16,0 0 32-16,-2-1 0 0,1 0 0 0,-1 0 0 16,0-1-64-16,0 2 0 0,0-2 0 0,-1 0 0 15,4 1-128-15,-4 1 128 0,2 0-128 0,-1 0 128 16,-3 2-128-16,-2-1 0 0,1 1 144 0,-1 0-144 16,0 1 0-16,-2-1 0 0,0 1 0 0,0-1 128 15,-2 2-128-15,0 1 0 0,1 0 0 0,0 0 128 16,1 1-128-16,-4 1 144 0,0 0-144 0,-2 0 160 15,-2 0-160-15,-1 0 0 0,2 1 144 0,1-1-144 0,-2 1 0 0,1 0 144 16,5 2-144-16,1-2 0 0,-1 0 128 0,-3 1-128 16,3 1 0-16,-3 0 0 0,0-1 0 0,1-1 0 15,0 1 128-15,1 0-128 0,-2 0 0 0,5 0 0 16,0 0 0-16,3-1 0 0,0 0 128 0,1 0-128 16,-4 1 0-16,-2 0 0 0,2 1 0 0,-1 0 0 15,2-1 128-15,-1 0-128 0,1 1 0 0,-3-2 0 16,0 1 0-16,2 0 0 0,3-1 0 0,2 1 0 15,0 0 0-15,-2 0 0 0,-4 1 0 0,-1 0 0 16,0-1 0-16,0 1 0 0,1-1 0 0,-2 0 0 16,1-2 0-16,-2 2 0 0,0 0 128 0,3-1-128 15,2-1 0-15,1 2 0 0,-1-1 0 0,0 0 0 16,-2 1 0-16,-2-1 0 0,-3 1 0 0,3-1 0 16,3 0 0-16,1 1 0 0,-2-2 0 0,1 1 0 0,-1 2 0 15,3-1 0-15,0-1 0 0,4 1 0 0,-4 0 0 16,0-1 0-16,-2 0 0 0,-1-1 0 0,-2 0 0 0,2-1 0 15,2 0 128-15,1 0-128 0,0 1 0 0,-3-1 0 16,-1 1 0-16,5-1 0 0,-1 1 0 0,0 1 0 16,-2 0 0-16,-2-1 0 0,3 1 0 0,-3-1 0 15,-3 0 128-15,2 0-128 0,2 0 0 0,-2 1 0 16,0 1 0-16,0 0 0 0,1 0 128 0,2-1-128 16,1 1 0-16,-1-1 0 0,-2 1 0 0,-2-2 0 15,2 1 0-15,1-1 0 0,3 0 128 0,-4 0-128 16,1 1 0-16,1-1 0 0,-3 2 0 0,3-1 0 15,3 0 0-15,-4 2 0 0,5-1 0 0,-4 0 0 16,1 0 128-16,0-1-128 0,-3-1 0 0,2 0 0 0,2 0 0 16,-1-1 0-16,0 1 128 0,0-1-128 0,-2 1 0 0,0 0 0 15,4 0 0-15,0 0 0 0,0-1 0 16,0 0 0-16,-1 0 0 0,-1-1 0 0,0 0 128 0,-3 0-128 16,4 0 0-16,-3 1 0 0,2 0 0 0,-1 1 0 15,-3 0 0-15,3 1 0 0,1 1 0 0,2-1 0 16,-2 1 0-16,0-2 0 0,0 2 0 0,-2-1 0 15,1 0 0-15,1 0 0 0,-1 1 0 0,3 0 0 16,1-2 0-16,-2 2 0 0,-1-1 0 0,1 1 0 16,0-1 0-16,2 1 0 0,1 0 0 0,-1 2 0 15,0-2 0-15,-3 2 0 0,1-2 0 0,-1 1 0 16,-1 1 0-16,1-2 0 0,1 1 0 0,0 0 0 16,-1 1 0-16,0-1 0 0,0 1 0 0,3-1 0 0,1 1 0 15,0 0 0-15,2-2 0 0,-2 0 0 0,1 0 0 16,-1 0 0-16,5 0 0 0,-2-2 0 0,-1 0 0 0,1-1 0 15,1 1 0-15,1-1 0 0,0 0 0 0,1 2 0 16,1-1 0-16,-1 0 0 0,0 0 0 0,0 0 0 16,-2-1 0-16,2 1 0 0,2 1 0 0,1-1 0 15,0 0 0-15,-1 0 0 0,-1 1 0 0,-1-1 0 16,-1 1 0-16,0-1 0 0,0 1 0 0,1-1 0 16,-2 1 0-16,2-1 0 0,-2 0 0 0,2 1 0 15,1 0 0-15,0 0 0 0,-1-1 0 0,2 1 0 16,-2 0 0-16,1 1 0 0,1 0 0 0,0 0 0 15,0-1 0-15,0 0 0 0,3 2 0 0,1-1 0 16,1 2 0-16,1-2 0 0,1 1 0 0,0 1 0 16,2-1 0-16,-1-2 0 0,2 2 0 0,-1 0-144 0,0 1-48 15,2-2 0-15,-1 0 0 0,2 0 0 16,1 2-304-16,0 0-64 0,2-1-16 0,0 3 0 16,1 0-1328-16,0 4-272 0,5 2-48 0,1 7-11632 15,1 7-2336-15</inkml:trace>
</inkml:ink>
</file>

<file path=ppt/ink/ink7.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32.1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10613 9659 11055 0,'-3'-2'480'0,"-2"0"112"0,1 0-464 0,-1-1-128 0,2 0 0 0,0 1 0 16,2 2 672-16,0-2 112 0,0 0 32 0,-1-1 0 15,-2-1 96-15,-1-1 32 0,0-2 0 0,1 1 0 16,-1 1-112-16,3 0-32 0,-1 0 0 0,3 2 0 15,0 1-320-15,0 0-64 0,2 0-16 0,-1 2 0 16,1-1-16-16,0 1 0 0,1 1 0 0,1-1 0 16,1 2-64-16,1-1 0 0,-1 1-16 0,1 1 0 15,2 0-64-15,-1 0-16 0,1 1 0 0,1-1 0 16,3 2-48-16,0-1-16 0,3 2 0 0,-3-2 0 16,-1-1-160-16,2 1 160 0,-1-1-160 0,2 0 160 0,3-2-160 0,-1 0 160 15,-2 0-160-15,1 0 160 0,5-1 96 0,1 0 32 16,1 0 0-16,2 0 0 0,-1 1 32 0,0 0 0 15,0 0 0-15,0 1 0 0,0 0-80 0,-1 0-16 16,2 0 0-16,-3 0 0 0,-1-1-224 0,0 1 176 16,2-1-176-16,1 0 160 0,2 0-160 0,1-2 0 15,2 1 0-15,1-2 0 0,0 1 0 0,0-1 0 16,0 1 0-16,2-1 0 0,-3 1 144 0,-2 0-144 16,-2 1 160-16,1 0-160 0,-1 1 128 0,1 1-128 15,2 0 0-15,1 0 0 0,3-1 128 0,3-1-128 16,-1 0 0-16,1 0 144 0,0 0-144 0,-2-3 0 15,-1 1 0-15,1-4 0 0,2 0 0 0,0-1 0 16,-1-3 0-16,2-1 128 0,3 0 32 0,0-1 0 0,-2 1 0 16,0 1 0-16,-2-1 0 0,-5 1 0 0,-4 2 0 0,-1-1 0 15,0 3 32-15,3-1 0 0,1 0 0 0,-1 3 0 16,0 1-32-16,-2-1 0 0,3 0 0 0,-1 1 0 16,0-2-32-16,1 0 0 0,-3 1 0 0,-2 0 0 15,-1 0-128-15,1-1 0 0,0 1 144 0,2 1-144 16,-2-1 0-16,2 0 0 0,-2 0 0 0,2 2 128 15,-2 2-128-15,0 0 0 0,2 0 0 0,-5 0 128 16,3 0-128-16,-2-1 0 0,-2 1 128 0,0-1-128 16,-5 1 128-16,1-1-128 0,0 1 128 0,1 0-128 15,1 0 144-15,0 0-144 0,-2 0 192 0,3 0-192 16,2 0 160-16,1 1-160 0,-1 0 128 0,-2 0-128 16,1-1 0-16,1 1 128 0,3-1-128 0,-2 1 0 15,-2 1 0-15,1-2 0 0,1 1 128 0,-4 0-128 0,-2-1 0 16,-1 1 0-16,0 0 0 0,1 0 128 0,-1 1-128 15,-1 1 0-15,0-1 0 0,0-2 0 0,1 2 0 0,0 0 128 16,1 1-128-16,-2 0 0 0,-2 0 0 0,3 0 128 16,-4 0-128-16,1 2 0 0,0 0 0 0,-2-1 128 15,1 1-128-15,1-2 0 0,-1 1 128 0,0-1-128 16,2 0 0-16,-2 2 128 0,-1-1-128 0,-1 1 0 16,1 0 144-16,1 1-144 0,-1-1 128 0,1-1-128 15,-1 2 160-15,1-1-160 0,0-1 144 0,-1 1-144 16,1-1 128-16,-2 0-128 0,1 0 128 0,0 0-128 15,1-1 0-15,2 1 128 0,-2-2-128 0,2 2 0 0,-1-1 0 16,0 1 128-16,3-1-128 0,-1-1 0 16,0 2 0-16,0 1 0 0,1-1 0 0,-2-1 0 0,0 1 128 0,0-1-128 15,-2 1 0-15,0-1 0 0,2 0 0 0,-1 1 128 16,0 0-128-16,0-1 0 0,-1 1 0 0,-1 0 0 16,1 0 0-16,-1 0 128 0,2 0-128 0,-2-1 0 15,2 0 0-15,1 1 0 0,-2 0 128 0,0-2-128 16,0 1 0-16,1-1 0 0,0 1 0 0,1 0 0 15,-1 0 0-15,1-1 0 0,2 1 0 0,1 0 0 16,2 0 0-16,0 0 0 0,2 1 0 0,1 0 0 16,-2 1 0-16,-1-1 0 0,0-1 0 0,0 0 0 15,3 1 0-15,-1 0 0 0,-2-1 0 0,2-1 0 16,0 0 0-16,-1 1 0 0,-1-1 0 0,-1 0 0 16,0 0 0-16,-1-1 0 0,2 1 144 0,-1-1-144 15,0 0 0-15,2-1 0 0,1 1 0 0,1 0 0 0,-1 1 0 0,0-1 0 16,-1 0 0-16,0 0 128 0,3 1-128 0,-1-1 0 15,1-1 0-15,1-1 0 0,0-1 0 0,-1-1 0 16,-1-1 0-16,-1 1 128 0,1-3-128 0,-1-1 0 16,2 2 0-16,1-1 0 0,4 1 0 0,-1-1 144 15,-1 1-144-15,0 1 0 0,-1 2 128 0,-1 0-128 16,2 1 0-16,-5 0 0 0,1 1 0 0,2 0 0 16,-3 1 0-16,-2-1 0 0,-1 1 144 0,0-1-144 15,-1 0 0-15,0 0 144 0,4-1-144 0,-3 0 0 16,2 1 0-16,1-1 0 0,4 0 0 0,-3 0 128 15,-1 2-128-15,0-1 0 0,1 0 0 0,-1 1 0 16,1-1 128-16,-1 1-128 0,0 0 0 0,-1 0 0 0,-2 0 0 16,0 1 128-16,0 0-128 0,-1 0 0 15,0 0 0-15,4 0 0 0,-1-1 0 0,3 0 0 0,0 1 128 0,2-1-128 16,3 0 0-16,-1 0 0 0,-2 0 0 16,3-1 0-16,1 0 0 0,-1 0 0 0,3 0 0 0,-4 0 0 15,0-2 0-15,-2 0 0 0,-2-1 0 0,-1-1 0 16,0 1 0-16,4 1 0 0,1 0 0 0,2 0 128 15,-1 0-128-15,-2-1 0 0,0 2 0 0,0 0 0 16,1 1 0-16,0-1 0 0,-2 1 128 0,-1 0-128 16,-3 0 0-16,1 0 128 0,-1 1-128 0,1-1 128 15,-1 0-128-15,5 0 0 0,-1 0 0 0,1 0 128 16,1-1-128-16,0 0 0 0,-1 0 0 0,2 0 0 0,1 0 0 16,-2 0 0-16,-2 0 0 0,1-1 0 15,-3 2 0-15,-2-1 0 0,-1-1 128 0,-1 1-128 0,0 1 0 0,2 0 0 16,1 1 0-16,0-1 128 0,2 1-128 15,0-1 160-15,-1 1-160 0,3-1 160 0,-1 1-160 0,2-1 128 16,-2 0-128-16,2-1 128 0,-3 0-128 0,0 0 0 16,-2 1 0-16,1-1 128 0,-1 0-128 15,0 1 0-15,-1 0 0 0,2 0 128 0,1 1-128 0,1 1 160 16,-2-1-160-16,1 1 160 0,0 0-32 0,-2 1-128 16,4 0 192-16,0 0-64 0,0-1-128 0,-2 0 128 15,1 0-128-15,-2-1 128 0,-1 0-128 0,-1 0 0 16,0 1 0-16,1 0 128 0,1 0-128 0,1 0 0 15,2 1 0-15,-1 0 0 0,1-1 0 0,0 1 0 16,-4 0 128-16,3 1-128 0,-1-1 0 0,1-1 0 16,-1 0 0-16,-3-1 0 0,0 0 0 0,-2-1 128 15,-1 1-128-15,0 0 0 0,-1 1 0 0,0-1 0 0,3 0 128 16,0 1-128-16,0-1 0 0,1 1 0 0,0-1 0 0,-1 1 0 16,-1 0 128-16,-1 0-128 0,1 1 0 0,1 0 128 15,-1 1-128-15,-2-2 0 0,0 2 144 0,0 0-144 16,0-1 128-16,-2 0-128 0,1-1 128 0,-2 0-128 15,-1 1 128-15,1-1-128 0,-1 0 128 0,2 0-128 16,0-1 0-16,0 0 0 0,3 0 0 0,-1 0 128 16,2-1-128-16,0 0 0 0,-1 2 0 0,1-2 0 15,0 1 0-15,-2 0 0 0,1 1 0 0,0-1 128 16,0 0-128-16,0 1 0 0,-1-1 0 0,-3 0 128 16,2 0-128-16,-1 1 0 0,-2-1 0 0,4-1 128 15,-6 0-128-15,0 0 0 0,1 0 0 0,-2 0 128 0,-1-1-128 16,0 1 0-16,-1-1 128 0,0 1-128 15,-1-1 128-15,3 1-128 0,-1 0 160 0,0 0-160 16,2-1 192-16,-3 1-64 0,4 0-128 0,-1 0 192 0,-1 0-192 0,2 0 0 16,1-1 128-16,-1 0-128 0,1 1 0 0,0-1 0 15,0 0 0-15,-2 0 0 0,0 0 0 0,1 0 0 16,-1 0 0-16,-1 0 0 0,0 0 0 0,-1 1 128 16,2 0-128-16,1-1 0 0,-2 0 0 0,1 1 0 15,-2 0 0-15,2-1 0 0,1 1 0 0,-3 0 0 16,0-1 128-16,2 1-128 0,-1 0 0 0,0 0 0 15,0 0 0-15,0 0 0 0,-1 0 0 0,-1 1 0 16,0-1 0-16,0 1 0 0,0 1 0 0,-2 0 128 16,1-1-128-16,0 0 0 0,-1 1 0 0,1-1 0 15,0 1 0-15,-1-1 0 0,0 1 0 0,2-1 128 16,-1 0-128-16,-1-1 0 0,0 0 0 0,0 0 128 0,2 0-128 0,0 0 0 16,1 0 0-16,-3-1 128 0,3 0-128 0,-1 0 0 15,-1 1 0-15,0-1 0 0,1 0 0 0,-1 1 0 16,0 0 880-16,2 0 128 0,-3-1 16 0,1 1 16 15,1 0-832-15,-1 1-208 0,1-1 0 0,0 0 0 16,-2 1 0-16,1 0 0 0,2 1 0 0,-2-1 0 16,1 0 128-16,0 1-128 0,-1-1 0 0,3 0 144 15,-2-1-144-15,-1 0 0 0,4 0 0 0,-4 0 128 16,3 1-128-16,-3-1 0 0,2 0 0 0,1 0 0 16,-2 0 0-16,1 1 0 0,-1-1 0 0,1 1 0 15,-2 0 0-15,-1 0 0 0,3 1 128 0,-1-1-128 0,-1 1 0 16,1-1 0-16,-1 0 0 0,4 1 128 0,-1 0-128 0,-1-1 0 15,1 1 0-15,0-1 0 16,0 1 0-16,0-1 0 0,-1-1 0 0,2 1 0 0,-1-1 0 0,-2 0 0 16,4 0 0-16,-2 0 0 0,1 0 0 0,1 0 0 15,-3 1 0-15,3-1 0 0,-1 1 0 0,0 0 0 16,0 0 0-16,0 0 0 16,0 1-736-16,-1-1-224 0,1 1-64 0,0 0 0 0,1-1 832 0,-2 1 192 15,-1-1 0-15,1 1 0 0,1-1 0 0,-3-1 0 16,2 2 0-16,-1-2 0 0,3 0 0 0,-1 0 0 15,0 1 0-15,-1 0 0 0,0-1 0 0,1 0 0 16,0 0 0-16,-2 0 0 0,1 0 0 0,-1 0 0 16,0-1 0-16,0 2 0 0,1-3 0 0,1 2 0 15,-3 1 0-15,1 0 0 0,0-1 0 0,1-1 0 16,-2 1 0-16,-1 0 0 0,2 0 0 0,-4 0 0 16,4 0 0-16,-2 1 0 0,1 0 0 0,0-1 0 0,-1 0 0 0,1-1 0 15,0 2 0-15,0-1 0 0,2 1 0 0,-2 0 0 16,0 0 0-16,2 0 0 0,-2 0 0 0,2-1 0 15,-2 0 880-15,2 0 112 0,-1 0 32 0,2 0 0 16,-1 1-832-16,0-1-192 0,0 1 0 0,-2 0 0 31,3 0-768-31,-1 0-208 0,-1 0-48 0,0 0 0 0,1 1 832 0,-1 0 192 0,0 1 0 0,2-1 0 16,0 1 0-16,0-1 0 0,0-1 0 0,2 1 0 16,-2-1 0-16,1 1 0 0,0-1 0 0,-1-1 0 15,-1 1 0-15,0 0 0 0,2 0 0 0,-1-1 0 16,0 1 0-16,-2 0 0 0,1 0 0 0,-1 0 0 0,0 0 0 0,-1 0 0 15,0 1 0-15,1-2 0 0,-2 2 800 0,1 0 208 16,3 0 32-16,-1 0 16 0,1 1-864 16,1-2-192-16,-1 1 0 0,3-1 0 0,0 0 0 0,-1-1 0 15,2 1 0-15,0 0 0 16,1 0-864-16,-1-1-128 0,0 2-32 0,-1-1 0 0,1 0 832 0,-1 0 192 16,-1-1 0-16,0 1 0 0,2 1 0 0,2-1 0 15,-3 0 0-15,0 0 0 0,0 1 0 0,1-2 0 16,0 2 0-16,-1 1 0 0,1-1 0 0,-2 1 0 15,2 0 0-15,-3 0 0 0,0 0 0 0,3 0 0 16,-2 0 0-16,0 0 0 0,3 0 0 0,2-1 0 16,-1-1 0-16,1 1 0 0,0-1 0 0,1 0 0 15,-1 0 0-15,1 0 0 0,-1 0 0 0,-1 0 0 16,1 0 0-16,0-1 0 0,0 1 0 0,0-1 0 0,-2 0 0 16,0 0 0-16,1 1 0 0,-1-1 0 0,0 1 0 15,0-1 0-15,-1 1 0 0,-1-1 0 0,1-1 0 0,-2 1 0 16,3 0 0-16,-1 0 0 0,2-1 0 15,-1 1 0-15,2 0 0 0,-1 0 0 0,1 0 0 0,0 0 0 16,0-1 0-16,-2 1 0 0,0-1 0 0,1 1 0 16,1 0 0-16,0 0 0 0,-1-1 0 0,2 2 0 15,-4-1 0-15,4 0 0 0,-1-1 0 0,1 1 0 16,-2-1 0-16,-1 0 0 0,1 0 0 0,0-1 0 16,-1 0 0-16,1 0 0 0,0 1 0 0,0 0 0 15,0 0 0-15,-1 0 0 0,2 1 0 0,-1-2 0 16,1 1 0-16,-1 0 0 0,-1 0 0 0,0 1 160 15,0-1-160-15,0 0 0 0,1 0 0 0,0 0 0 16,1 0 0-16,0 0 0 0,0 0 128 0,0 0-128 0,-16 1 0 0,0 0 0 16,0 0 0-16,57-3 0 0,-43 2 0 0,-1 0 0 15,-1 0 128-15,2 0-128 0,0 0 0 0,0-1 0 16,1 1 0-16,0-1 0 0,1 1 0 0,0-1 0 16,0 2 0-16,-1-1 0 0,0 0 0 0,1 0 128 15,1 0-128-15,-2 0 0 0,4 0 0 0,-3 0 128 16,-16 1-128-16,0 0 0 0,0 0 0 0,67 0 0 15,-67 0 0-15,0 0 0 0,0 0 0 0,63-7 0 16,-47 5 0-16,1-1 0 0,-1 0 896 0,0 0 112 16,1 0 16-16,-1 0 0 15,1 2-1616-15,-1-2-320 0,-3 0-64 0,3 0-16 0,-2 1 800 0,0 0 192 16,2 0 0-16,-1 1 0 0,2 0 0 0,-1-1 0 0,-16 2 0 16,0 0 0-16,0 0 0 0,59-7 0 15,-45 6 0-15,-14 1 0 0,0 0 0 0,0 0 0 0,58-7 0 0,-44 5 0 16,0 0 0-16,-1 1 0 0,1-1 0 0,-2 2 0 15,3 1 0-15,-1-1 0 16,-1 0 0-16,0-1 0 0,-1 1 128 0,2-1-128 0,0 0 0 0,0 0 0 16,0 1 0-16,1-2 0 0,-15 2 0 0,0 0 0 15,0 0 0-15,61-5 0 0,-61 5 0 0,0 0 0 16,0 0 0-16,53-6 0 0,-53 6 0 0,0 0 0 16,0 0 0-16,0 0 0 0,56-7 0 0,-43 6 0 15,-2 1 0-15,1-1 0 0,0 0 128 0,2 0-128 16,-1 0 0-16,-1 0 0 0,2-1 0 0,0 1 0 15,1 0 0-15,-1-1 0 0,-1 1 0 0,1-1 0 16,-14 2 0-16,0 0 0 0,0 0 0 0,60-7 0 0,-60 7 0 0,0 0 0 16,0 0 0-16,55-6 0 0,-55 6 0 0,0 0 0 15,0 0 0-15,0 0 0 0,51-7 0 0,-39 5 0 16,-3 1 0-16,-9 1 0 0,0 0 128 16,0 0-128-16,0 0 0 0,54-8 0 0,-44 6 0 0,1 0 0 15,-1 1 0-15,1-2 0 0,-1 1 0 0,2 0 0 16,-2 1 0-16,0-1 0 0,1 0 128 0,-3 1-128 15,2 0 0-15,-3 0 0 0,2 0 0 0,-2-1 0 16,3 1 0-16,-1 0 0 0,-1-1 128 0,-1 1-128 16,0 0 0-16,-2 0 0 0,1 1 0 0,-2-1 0 15,1 1 128-15,-3-1-128 0,2 2 0 0,-3-1 0 16,1-1-128-16,-1 1 128 0,0 0-416 0,-1 1 16 16,0-1 0-16,-2 0 0 15,-2 0-368-15,-1 0-80 0,-2 0-16 0,-1 1 0 16,-4 0-1520-16,0-1-304 0,-1 2-64 0,-2 0-16 15,1 1 1408-15,-2 0 272 0,2 1 64 0,-1 1 16 16,0 1-112-16,-1 0-32 0,1 1 0 0,0 0-6464 0,2 1-1280 0</inkml:trace>
</inkml:ink>
</file>

<file path=ppt/ink/ink8.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39.4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3230 10753 28047 0,'-5'-4'1232'0,"0"-1"272"0,2 2-1200 0,0-1-304 0,2 1 0 0,1 1 0 16,0 1 0-16,1-1-144 0,-1-2 16 0,1-1 0 15,2-3 128-15,-1 0-160 0,2-3 160 0,0 1-160 16,-2-1 160-16,2 0 0 0,0 1 0 0,0 2-128 16,1 2 128-16,0 1 0 0,0 2 0 0,0-1 0 0,0 2 0 0,-1 1 144 15,1 1 0-15,-1 2 0 0,4 1 304 0,-1-1 48 16,3 3 16-16,-1 0 0 0,3 2-128 0,-2 1-32 15,6 0 0-15,-1 1 0 0,0 0-176 0,1 2-48 16,6 0 0-16,-1 0 0 0,2 0-128 0,2-2 0 16,4-1 0-16,-1 0 128 0,0-3-128 0,-2-2 0 15,4-2 0-15,-4-1 0 0,-1-1 0 0,0-3 192 16,-1-1-192-16,6-1 192 0,1 0 0 0,0-2 16 16,1 1 0-16,-1-1 0 0,2 2-64 0,-1-1-16 15,-1 1 0-15,-2 0 0 0,-3 1 0 0,0 0-128 16,1 3 192-16,-1 0-64 0,3 2 16 0,2-1 0 15,0 2 0-15,2 0 0 0,2 0 0 0,1 0 0 16,-1-1 0-16,-3 1 0 0,-2 0-144 0,0-1 128 0,0 0-128 0,2 0 128 16,-2-1-128-16,2 1 0 0,1 1 144 15,-2-2-144-15,3 1 0 0,-2 0 144 0,-1-1-144 0,-3 1 0 16,-3-1 144-16,-2-1-144 0,2 1 0 16,-1-1 144-16,1 1-144 0,2 0 128 0,2 1-128 0,0-1 128 15,-1 1-128-15,2-2 0 0,-1 0 0 0,2-1 128 16,-1-1-128-16,-3-1 0 0,0 0 0 0,-3 1 0 15,3-2 0-15,2-1 0 0,1 2 0 0,0-3 0 16,1 2 0-16,0 0 0 0,3 2 128 0,-5-1-128 16,0 2 0-16,-1-1 0 0,-5 0 144 0,0 1-144 15,-2 1 0-15,-1 2 128 0,5-1-128 0,-2 1 0 16,6 1 0-16,-2-1 0 0,-1 0 0 0,2 2 128 16,3-1-128-16,0 1 192 0,-2-1-64 0,-2 0 0 15,-1 0-128-15,-2 0 176 0,-1 0-176 0,-2 0 192 0,1 1-192 0,1 0 160 16,3-1-160-16,-2 1 160 15,1 0-160-15,-4 0 128 0,1 0-128 0,1 1 128 16,-2-1-128-16,1 0 0 0,-5 0 144 0,2 0-144 16,-1 0 128-16,-2 0-128 0,-3 0 128 0,-2-1-128 0,-2 0 0 0,0-2 144 15,0 1-144-15,-3-2 0 0,0 1 208 0,-1-1-64 16,-2 1-16-16,-2-1 0 0,-1 1 112 0,-4 0 16 16,-1-1 0-16,-2 0 0 0,-1-1 464 0,-4-1 112 15,0-1 0-15,-8 0 16 0,-3-1-144 0,-4 0-48 16,-4 0 0-16,-1-1 0 0,-4 1-224 0,-4 0-48 15,-1 0-16-15,-1 0 0 0,1 0-144 0,-3 1-32 16,0 0 0-16,-2-1 0 0,-2 1-64 0,0-2 0 16,2 1-128-16,-1 1 192 0,1 1-192 0,0 0 176 15,-1 0-176-15,-1 2 160 0,-1-2-160 0,1 1 192 16,-1 0-192-16,1 2 192 0,1 0-64 0,-1 1-128 0,1 0 192 16,-1-1-64-16,0 1 0 0,2-1 0 0,-4 1 0 0,4-1 0 15,1 1-128-15,2 1 160 0,-1 1-160 0,0-2 160 16,-3 1-160-16,1 0 0 0,0 0 0 0,3 2 128 15,-1 1-128-15,4-1 0 0,-1 2 0 0,1 0 0 16,-2-1 0-16,3-2 0 0,0 2 128 0,1 1-128 16,-1 0 0-16,3 0 0 0,4 2 0 0,2-1 0 15,2-1 0-15,-3 0 0 0,1 0 0 0,-1-2 0 16,-1 0 0-16,3 1 0 0,3 0 0 0,0-1 0 16,0 1 0-16,3 1 0 0,0-1 0 0,3 0 0 15,3 2 0-15,1 0 0 0,6-2 0 0,0 1 0 0,1-1 0 16,2 0-144-16,2 0 144 0,0-1 0 15,1 1-144-15,1-1 144 0,2 0 0 0,1-1-144 0,-1 0 144 0,2-1-160 16,1 1 160-16,1 0-160 0,2 1 160 0,0 1-160 16,0 0 160-16,2 1-160 0,-1-1 160 0,0 1-192 15,4-1 192-15,0 0-192 0,1 2 192 0,2-2-160 16,0 1 160-16,1 0-160 0,0 0 160 0,3 2 0 16,4 1 0-16,0-2-128 0,1 2 128 0,0-1 0 15,1 0-144-15,2-2 144 0,2 2 0 0,2-1-144 16,1-1 144-16,-2 0 0 0,0 0-128 0,-1-1 128 15,4 0 0-15,0-1 0 0,5-1-144 0,-1 0 144 16,0 0 0-16,1-1-144 0,3 0 144 0,0 0 0 0,-4 0 0 16,2 1 0-16,-3 1 0 0,1 0 0 15,3 0 0-15,1 0-128 0,0 0 128 0,2 0 0 16,1 0 0-16,-1 0 0 0,-6-1 0 0,2 0 0 0,1-1 0 0,2 1 0 16,2-1 0-16,-1-1 0 0,3 0 0 0,-3 0 0 15,2-1 0-15,-2-1 0 0,-4 1 0 0,-1-1-128 16,-1 2 128-16,6-2 0 0,-1-1 0 0,3 0 0 15,1 2 0-15,-5-1 0 0,0 1 0 0,-3 1 0 16,-4 0 0-16,-1 0 0 0,0 1 0 0,3 1 0 16,3-1 0-16,0 1 0 0,2 1 0 0,-3-1 0 15,-3 1 0-15,-1-2 0 0,-1 1 0 0,-2 0 0 16,0 1 0-16,4 0 0 0,1 0 0 0,0-1 0 16,1-1 0-16,2 1 0 0,1-1 0 0,-1-1 0 15,1-1 0-15,-3-1 0 0,-3-1 0 0,0-1 0 16,4 0 0-16,0-1 0 0,0 1 0 0,2-2 0 0,1 1 0 15,-3 2 0-15,2 0 0 0,-7 0 0 0,-4 2 0 16,2 0 0-16,-2 1 0 0,1 0 0 0,2 1 0 0,-1-1 0 16,0 1 0-16,0 0 0 0,1 0 0 0,-1 0 0 15,-1 1 0-15,0-1 0 0,-4 1 0 16,0-2 0-16,-3 2 0 0,2 0 0 0,-2-1 0 0,5 0 0 16,3-1 0-16,0 0 0 0,0-2 0 0,1 0 0 15,-1 0 0-15,2 0 128 0,-1 0-128 0,-3-1 0 16,-1 0 0-16,-3 1 0 0,-1-1 0 0,2 1 0 15,-1 0 0-15,3 0 0 0,0-1 0 0,-1 0 0 16,0 1 0-16,-1 0 128 0,3 0-128 0,-3-1 0 16,0 0 0-16,0 1 0 0,2-1 0 0,-3 1 0 15,-3 0 0-15,-1 1 0 0,-3-1 0 0,3 0 0 0,0 1 0 0,2 0 128 32,0 1-128-32,0-1 0 0,-2 3 0 0,0-2 0 0,0 1 0 0,0 1 0 0,1-1 0 0,1 0 0 15,-1-1 0-15,0 0 0 0,0 1 0 0,-1 0 128 16,1 0-128-16,-1 0 0 0,-2 1 0 0,0-1 0 15,1 0 0-15,0 0 0 0,1 0 0 0,2-1 0 16,1 1 0-16,-1 0 0 0,-1 0 0 0,0-1 0 16,2-1 0-16,-1 1 0 0,0 0 0 0,-3-1 0 15,1 1 0-15,-1 0 0 0,-1 2 0 0,0-1 0 16,-2 0 0-16,0 1 0 0,-1-1 0 0,0 1 0 16,1 1 0-16,-1 0 0 0,1 0 0 0,4 0 0 15,0-1 0-15,0 2 0 0,0-1 0 0,0-1 0 16,-2 1 0-16,1-2 0 0,3 1 0 0,-1-2 128 0,0 0-128 15,0 0 0-15,-1-2 0 0,-2 1 0 0,0-1 0 16,-2 0 0-16,-2 0 0 0,-2-2 0 0,1 1 0 16,-3 0 128-16,-2-1-128 0,2 0 0 0,-2 0 128 0,-1 1-128 15,0 0 128-15,-2 0-128 0,1 0 128 0,-3 0-128 16,2 1 160-16,-3 1-160 0,1-1 192 0,-2 0-48 16,1 1-16-16,-2 0 0 0,1 0 16 0,-2 0 0 15,1 0 0-15,-3 0 0 0,2 0-16 0,-2-1 0 16,1 1 0-16,-2-1 0 0,2 2-128 0,-2-3 192 15,2 2-192-15,-2-1 192 0,0-1-192 0,0 1 0 16,0-1 144-16,-3 1-144 0,4 0 128 0,-4-1-128 16,2-1 128-16,-1 1-128 0,-2-1 128 0,0 1-128 15,0-1 160-15,-3-1-160 0,-1 0 192 0,-1-1-48 16,-2 0-16-16,0 1 0 0,0-2 0 0,-2 1-128 16,-1 2 192-16,1-2-64 0,0 0 16 0,0 3 0 0,-2 0 0 15,0 1 0-15,1 0-16 0,0 0-128 0,-1 1 192 0,0 1-64 16,2 1-128-16,1 0 0 0,1 0 0 0,1 1 0 15,1 0 0-15,0-1 0 0,-1 1 0 0,3-2 0 16,0-1 0-16,1-1 0 0,0 2 0 0,-1-1 0 16,0 1 0-16,0 0 0 0,1 1 0 0,1 0 0 15,2 0 0-15,-2 0 0 0,1 0 0 0,-2-1 0 16,2 1 0-16,-2 0 0 0,-1-1 0 0,1 1 0 16,-3 1 0-16,1-1 0 0,2 0 0 0,-3 0 0 15,2 2 0-15,0-1 0 0,2 1 0 0,3-2 0 16,0 2 0-16,1-1 0 0,1 1 0 0,1-1 0 0,2 0-128 15,0 0 128-15,1 0 0 0,2-1 0 0,-1 1-128 16,2-1 128-16,1 1-160 0,1 0 160 0,1 0-192 0,0 1 192 16,2 0-208-16,0 0 80 0,2 0 128 0,1 0-160 15,3 1 160-15,1-1-160 0,2 0 160 0,0 1 0 16,3-1-144-16,-1-1 144 0,-1 1 0 0,1-2-144 16,3-1 144-16,0 0 0 0,2 1-128 0,-1-1 128 15,1 1 0-15,0 0 0 0,0-1-128 0,-1 1 128 16,-1 0 0-16,0-1 0 0,1 0 0 0,1 0 0 15,0 0 0-15,5 0 0 0,-3-1 0 0,2 1-128 16,-2 0 128-16,0 1 0 0,4-1 0 0,-1 1 0 16,-3 1 0-16,2 0 0 0,-2 0 0 0,-2 0-128 15,-2 0 128-15,4 0 0 0,3 0 0 0,1 0 0 16,2-1 0-16,1-1 0 0,1-1 0 0,-1 0 0 16,-1-1 0-16,-2 1 0 0,3-1 0 0,-6 1-128 0,-4 0 128 15,3-1 0-15,-1 1 0 0,3-2 0 0,0 1 0 16,-1-1 0-16,1 1 0 0,-3 1 0 15,4-2 0-15,-3 1 0 0,-1 0 0 0,-1 0 0 0,0 1 0 0,-4 1 0 16,1 0 0-16,-2 0 0 0,-1 1 0 0,2 0 0 16,1 1 0-16,1-1 0 0,0-1 0 0,1 1 0 15,0-1 0-15,-1-1 0 0,0 0 0 0,-1-1 0 16,5 0 0-16,-2 0 0 0,-1 0 0 0,-1 0 0 16,-1-1 0-16,-1 0 0 0,-1-1 0 0,-2 1 0 15,1 0 0-15,-1 0 0 0,-2 0 0 0,1-1 0 16,0 1 0-16,0 1 0 0,1 1 0 0,0-1 0 15,0 1 0-15,-2-1 0 0,1 2 0 0,-1-1 0 16,0 0 0-16,0 1 0 0,1-1 0 0,0 0 0 0,2 0 0 0,-2-1 0 16,-2 1 0-16,0-1 0 0,1 1 0 0,0 1 0 15,0-2 0-15,0 1 0 0,-3-1 0 0,-1-1 0 16,2 0 0-16,-2 0 0 0,1 1 0 0,2 0 0 16,-2 1 0-16,2-1 0 0,-1 0 0 0,1-1 128 15,-1 1-128-15,0 0 0 0,2 0 0 0,-3 1 0 16,0-1 0-16,1 0 0 0,-2 1 0 0,0-1 0 15,0 1 0-15,1-1 0 0,0 1 0 0,0 0 0 16,1 0 0-16,-2-1 0 0,0 1 0 0,-3 0 0 16,3-1 0-16,-2 0 0 0,0 1 0 0,-1-1 0 15,3 0 0-15,-3 0 0 0,-1-1 0 0,-2 2 0 16,2-1 0-16,-1 1 0 0,-1-1 0 0,1 1 0 16,-3-1 0-16,3 1 0 0,-2 0 0 0,-2 0 128 0,3 1-128 15,-3-1 0-15,3 1 0 0,-3-1 0 0,1 1 0 0,1 0 0 16,-2 0 0-16,1 0 0 0,1 0 0 0,-1 0 0 15,1 0 0-15,-1 0 0 0,-1 0 0 0,2 0 0 16,-1 0 0-16,0 0 0 0,0 0 0 0,-1 1 0 16,1-1 0-16,0 0 128 0,-1 1-128 0,-1-1 0 15,0 1 0-15,0-1 0 0,0 0 0 0,0 1 0 16,0-1 0-16,0 0 0 0,0 0 0 0,-1 0 0 16,-1 0 0-16,0 1 0 0,0-1 128 0,-1 1-128 15,1-1 0-15,-2 1 128 0,0 0-128 0,-1 1 0 16,1-1 0-16,-1 1 128 0,2-1-128 0,-2 0 0 15,2 1 0-15,-1 0 0 0,2 0 0 0,-1 1 0 16,-1-1 0-16,2 0 128 0,1-1-128 0,-1 1 0 16,2 0 0-16,0 0 0 0,0 0 0 0,0 0 0 0,0 1 0 0,3-1 0 15,-3 0 0-15,1 1 0 0,3 1 0 0,-2-2-128 16,3 0 128-16,-1 0 0 0,0 1 0 0,2 1-128 16,0 0 128-16,1 0 0 0,0-1 0 0,2-1 0 15,0 1-128-15,1-1 128 0,2 0 0 0,0 0 0 16,4-1 0-16,1-1 0 0,2 1 0 0,0 0 0 15,1 1 0-15,0 0 0 0,1 0 0 0,3 1-128 16,0 0 128-16,1 0 0 0,0 1 0 0,0-2 0 16,-2 2 0-16,1 0 0 0,0 1 0 0,1-1 0 15,3 1 0-15,2 0 0 0,1 0 0 0,-1-2 0 16,0 1 0-16,2-2 0 0,1 0 0 0,-2-1 0 16,1 1 0-16,-2-1 0 0,1 1 0 0,2-1-128 15,0 0 128-15,3-2 0 0,1 0 0 0,2 0 0 0,-39 1 0 16,76-2 0-16,-39 3 0 0,-4-1 0 0,-3 2 0 0,0-2 0 15,1 2 0-15,1-2 0 0,1 1 0 0,1-1 0 16,-1 1 0-16,0-2 0 0,0 1 0 0,-2 0 0 16,0 1 0-16,-4 0 0 0,-1 1 0 0,0 0 0 15,0 1 0-15,1-1 0 0,5 0 0 0,-2 1 0 16,-1-1 0-16,1 0 0 0,2 0 0 0,0-1 0 16,-2 1 0-16,-2-1 0 0,-1 0 0 0,2 1 0 15,-3 1 0-15,3-1 0 0,3 0 0 0,-2-2 0 16,2 1 0-16,2-1 0 0,-34 0 0 0,67-1 0 15,-67 1 0-15,0 0 0 0,89 1 0 0,-63 0 0 16,1 1 0-16,-1 0 0 0,3-1 0 0,2-1 0 16,-1 0 0-16,0-1 0 0,2 0 0 0,-1-1 0 0,-31 2 0 15,0 0 0-15,92-6 0 0,-64 4 0 0,-3-1 0 0,3 2 0 16,0-3 0-16,2 0 0 0,2 0 0 0,-2 0 0 16,0 2 0-16,1 0 0 0,-3-1 0 0,-1 2 0 15,-27 1 0-15,0 0 0 0,79 0 0 0,-57 1 0 16,0 1 0-16,3 0 0 0,0 0 0 0,4-2 0 15,3 0 0-15,-1 0 0 0,1 0 0 0,-2-1 0 16,-30 1 0-16,0 0 0 0,92-2 0 0,-64 2 0 16,0 0 0-16,-3 0 0 0,3 2 0 0,2-2 0 15,1 1 0-15,0-1 0 0,-2 0 0 0,0 0 0 16,-29 0 0-16,0 0 0 0,87 0 0 0,-87 0 128 16,0 0-128-16,75 0 0 0,-51-1 0 0,-1 1 0 15,2-1 0-15,1-1 0 0,2 0 0 0,-1-1 0 0,-1 1 0 16,-1-1 0-16,4 1 0 0,-5 0 128 0,2 1-128 15,-1 0 0-15,-3 0 0 0,0 0 0 0,-2 1 0 0,0 0 0 16,1 0 0-16,1 0 0 0,2 0 0 0,0 0 0 16,0 0 128-16,0 1-128 0,0-1 0 0,-1 0 0 15,3-1 0-15,-3 1 0 0,3 1 0 0,-26-1 0 16,0 0 0-16,76-1 0 0,-53 0 0 0,1 0 0 16,0-1 0-16,3-1 0 0,-1 0 0 0,1 0 0 15,-27 3 0-15,0 0 128 0,81-13-128 0,-55 10 0 16,-2-1 0-16,1 1 0 0,-25 3 0 0,0 0 0 15,66-7 0-15,-47 6 0 0,1 0 0 0,0 1 0 16,0 1 0-16,3-1 0 0,2 0 0 0,2 0 0 16,-2 0 0-16,3-1 128 0,-28 1-128 0,0 0 0 15,82-6 0-15,-82 6 0 0,54-4 0 0,-54 4 0 0,0 0 0 0,72-5 0 16,-48 4 0-16,1 0 0 0,-2 0 0 0,2 0 0 16,-2 0 0-16,1 1 0 0,-1-1 0 0,-23 1 0 15,0 0 0-15,73-1 0 0,-73 1 0 0,0 0 0 16,68 2 0-16,-68-2 0 0,0 0 0 0,63 0 128 15,-63 0-128-15,0 0 0 0,68-3 0 0,-68 3 0 16,0 0 0-16,72-6 0 0,-72 6 0 0,0 0 0 16,74-4 0-16,-74 4 0 0,0 0 0 0,65-1 0 15,-65 1 0-15,0 0 0 0,61 1 0 0,-45 0 128 16,2 1-128-16,-1-1 0 0,1 1 0 0,1 0 0 16,0-1 0-16,1 0 0 0,1 1 0 0,-1-1 128 15,0 0-128-15,1-1 0 0,-21 0 0 0,0 0 0 16,62 0 0-16,-62 0 0 0,0 0 0 0,57 1 0 0,-57-1 0 0,0 0 0 15,49 4 0-15,-49-4 0 0,0 0 0 16,47 6 0-16,-32-5 128 0,2 2-128 0,-3 0 0 0,1 1 0 16,1-2 0-16,-1 2 128 0,0 0-128 0,-1-1 0 15,3 0 0-15,-1 0 0 0,2 0 128 0,-1-1-128 16,-17-2 0-16,0 0 0 0,55 6 0 0,-55-6 0 16,0 0 0-16,51 4 0 0,-51-4 0 0,0 0 0 15,45 6 0-15,-31-4 0 0,0 0 0 0,1 0 0 16,0 0 0-16,-1 0 0 0,-1 1 0 0,1 1 0 15,2-1 128-15,-3 0-128 0,0 0 0 0,1 1 0 16,1 1 0-16,-1-1 128 0,0-1-128 0,1 1 0 16,1 1 0-16,-2-1 144 0,0-1-144 0,3 1 128 15,-2 0-128-15,0 0 0 0,-2-1 0 0,0 1 0 0,1 0 0 16,-4 0 0-16,3 0 0 0,0-1 0 0,-1 1 0 0,-2 0 0 16,3 0 128-16,0 0-128 0,-1 1 0 0,-2 0 0 15,2 0 144-15,0 1-144 0,2 0 128 0,-1-1-128 16,1 1 160-16,-2 1-160 0,3-2 128 0,-1 2-128 15,1-2 0-15,2 1 144 0,-1 0-144 0,-1-2 0 16,-1 0 0-16,3 0 0 0,-17-4 0 0,0 0 0 16,44 7 0-16,-44-7 0 0,0 0 0 0,0 0 0 15,44 0 0-15,-34-1 0 0,-1 0 0 0,0 0 0 16,-3-1 0-16,2 1 0 0,-3 0 0 0,0 1 0 16,-1-1 144-16,-1 1-144 0,0 0 128 0,-2 0-128 15,1 0 160-15,-1 0-160 0,0 0 160 0,0 1-160 16,-1-1 160-16,0 0-160 0,0 1 0 0,0-1 0 15,-1 1 0-15,1 0 0 0,-1 0 0 0,-2 0 0 0,2 1 0 0,-2 0 0 16,2 1 128-16,-3 1-128 0,-2 0 0 0,2 0 0 16,-2 1 0-16,0 1-128 0,-1 0-16 15,2 1 0-15,-2 0-128 0,0 0-32 0,1 2 0 0,0-2 0 32,-2 1-144-32,3-2-48 0,1 2 0 0,-2-1 0 15,0 2-848-15,2-3-192 0,-1 1-16 0,0-2-16 16,1-3-2048-16,-2-3-416 0</inkml:trace>
</inkml:ink>
</file>

<file path=ppt/ink/ink9.xml><?xml version="1.0" encoding="utf-8"?>
<inkml:ink xmlns:inkml="http://www.w3.org/2003/InkML">
  <inkml:definitions>
    <inkml:context xml:id="ctx0">
      <inkml:inkSource xml:id="inkSrc0">
        <inkml:traceFormat>
          <inkml:channel name="X" type="integer" max="30347" units="cm"/>
          <inkml:channel name="Y" type="integer" max="20231" units="cm"/>
          <inkml:channel name="F" type="integer" max="65535" units="dev"/>
          <inkml:channel name="T" type="integer" max="2.14748E9" units="dev"/>
        </inkml:traceFormat>
        <inkml:channelProperties>
          <inkml:channelProperty channel="X" name="resolution" value="1000.23071" units="1/cm"/>
          <inkml:channelProperty channel="Y" name="resolution" value="1000.04944" units="1/cm"/>
          <inkml:channelProperty channel="F" name="resolution" value="0" units="1/dev"/>
          <inkml:channelProperty channel="T" name="resolution" value="1" units="1/dev"/>
        </inkml:channelProperties>
      </inkml:inkSource>
      <inkml:timestamp xml:id="ts0" timeString="2024-09-17T15:04:47.9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7045 11852 12895 0,'-9'-11'576'0,"0"2"112"0,0 2-560 0,-2 1-128 15,4 2 0-15,0 2 0 0,4 2 1600 0,-1 0 272 16,-1 1 64-16,-5 2 16 0,-4 0-1280 0,-5 2-256 0,-2 3-48 0,0-1-16 16,2 1 224-16,0-1 64 0,6 1 0 0,0-2 0 15,2 1-272-15,3-2-48 0,-1-1-16 0,3-1 0 16,-2 0-48-16,2-1-16 0,0 0 0 0,0 0 0 16,0 0 48-16,0 0 16 0,1-1 0 0,-1 1 0 15,-1 0 0-15,3 1 0 0,-1 0 0 0,-1 0 0 16,2 0 16-16,-2-1 0 0,2 2 0 0,-1-1 0 15,1 1 48-15,2-1 16 0,-1 1 0 0,1 0 0 16,1 0-96-16,-1 0-16 0,5 1 0 0,-1 0 0 16,3 1-272-16,-2-1 0 0,1 2 0 0,2-2 0 15,0 2 0-15,6-1 0 0,-2 0-160 0,1 1 160 16,5 0 0-16,-3 0 0 0,1 0-144 0,0 0 144 16,1 0 0-16,0-1 0 0,4 1 0 0,0-1 0 0,0-1 0 0,-1 1 0 15,2-1 0-15,-1-1 0 0,0 1 0 0,0-1 0 16,0 0 0-16,2 0 0 0,1 0 0 0,0 1 0 15,4-1 0-15,0 1 0 0,2 0 0 0,3-1 0 16,-2-2 0-16,5 2 0 0,-2-2 0 0,-2-2 0 16,-1 0 0-16,-2-1 0 0,-1 0 0 0,-2 0 0 15,2-1 0-15,0-1 0 0,2 0 0 0,-2-2 0 16,0-1 0-16,-2 2 0 0,3-1 0 0,-6 0 128 16,-1 0-128-16,-1-2 0 0,-2 0 160 0,0 1-160 15,-1-2 160-15,-6 2-160 0,0-1 128 0,-4 0-128 16,-1 0 0-16,-2 1 144 0,0 0-144 0,-2 0 0 15,-1 0 144-15,-2 1-144 0,-1 1 128 0,-1-1-128 16,-2 2 128-16,-3-1-128 0,-2 1 224 0,-4 0-32 0,-4 0 0 0,-3 1 0 16,1 2 160-16,-6-1 32 0,1 1 0 0,-2 1 0 15,4 1 64-15,-4 2 32 0,-1 0 0 0,-2 1 0 16,0-2-240-16,1 2-48 0,1 0-16 0,-2-1 0 16,-1 1 16-16,-5 1 16 0,-1-1 0 0,1 2 0 15,0 1 64-15,0 0 16 0,3 2 0 0,3 1 0 16,0 0-32-16,1 1-16 0,2 0 0 0,2 1 0 15,-1 2 144-15,2-1 16 0,-1 0 16 0,0 0 0 16,6 1-224-16,0-2-32 0,1 2-16 0,1-2 0 16,2 0-144-16,0 0 0 0,2-1 144 0,0 0-144 15,2-1 0-15,1 0 0 0,2 1 0 0,0-2 0 16,2 0 0-16,-2 0 0 0,3 0 0 0,-1-1 0 16,2-2 0-16,3 0 0 0,-2-1 0 0,0 0 0 15,0-1 0-15,3-1 0 0,-1 1 0 0,1-2-128 0,1 0 128 16,1-1 0-16,2-1-144 0,0 1 144 0,2 0-144 0,0-1 144 15,1 1-192-15,3-2 192 0,1 0-192 0,2 1 192 16,0-1-192-16,3-1 192 0,0 1-160 0,3-1 160 16,5 0-128-16,2-1 128 0,-1 2 0 0,2-1-160 15,4 0 160-15,0 2 0 0,3-2-128 0,-2 0 128 16,-2 0 0-16,0-1 0 0,-2-1 0 0,2-1 0 16,-3 0 0-16,6-1 0 0,3-2-128 0,1 0 128 15,-2-1 0-15,1 0 0 0,-1 0-128 0,-1 0 128 16,-3 0 0-16,0 0 0 0,-5 1 0 0,-2 0 0 15,-1 2 0-15,3 0 0 0,-1 1-128 0,2 1 128 16,-1 1 0-16,-2 0 0 0,-1 0 0 0,0-1 0 16,-2 1 0-16,-1 0 0 0,-3 0 0 0,0 0 0 15,-3 1 0-15,-1-1 0 0,-3 0 0 0,-2 0 0 0,-3 0 0 0,-4 1 0 16,0 0 0-16,0 0 144 0,-3 0-144 0,-2-1 128 16,-1 1 32-16,-3 0 0 0,-1 0 0 0,-4 1 0 15,-1 0-32-15,-3 0 0 0,1 1 0 0,-4-1 0 16,-1 2-128-16,0 0 160 0,0 1-160 0,-1 1 160 15,0 0-32-15,-3-2-128 0,0 3 192 0,0-1-64 16,-1 2-128-16,0-2 192 0,-1 1-192 0,-1-1 192 16,-3 0-192-16,-1-1 160 0,1 0-160 0,1 0 160 15,2 0 0-15,0 1 0 0,3 2 0 0,-1 0 0 16,2 0 64-16,2 1 16 0,2 1 0 0,-1 0 0 16,-2-1-112-16,3 0-128 0,-1 1 176 0,0-2-176 15,-1 2 0-15,0-2 0 0,3 2 0 0,0-2 0 0,1 1 0 0,-1 0 0 16,1-1 0-16,2 0 0 0,4 0 0 0,1-1 0 15,-1 1 0-15,3-2 0 0,5-2 0 0,-1 0 0 16,2 0 0-16,3 0 0 0,1 0 0 0,0 0 0 16,1 0 0-16,3 0 0 0,-1-1 0 0,3 1-144 15,0 2 144-15,4 0-192 0,-1-1 192 0,1 0-192 16,1 2 192-16,3 0-192 0,0 0 192 0,4 0 0 16,1 1 0-16,1 0-128 0,0-2 128 0,3 1 0 15,1-1-144-15,1-2 144 0,1-1 0 0,-1-1 0 16,-1 0-144-16,1 0 144 0,-2 0 0 0,-1-2-160 15,1 1 160-15,2-1-128 0,4 0 128 0,-1-2 0 16,1 1 0-16,0 0 0 0,2 0 0 0,-1 0 0 16,-1-1 0-16,-1-1 0 0,-1 1 0 0,0 0 0 15,-2-1 0-15,2 2 0 0,-1-1 0 0,2 0 0 16,2-1 0-16,-1 0 0 0,0-1 0 0,-1 0 0 0,3 3 0 16,-2-3 0-16,-1 0 0 0,-1-1 0 0,-4-2 0 15,-2 1 0-15,-1-1 0 0,-1 0 0 0,3-1 0 0,-1-1 0 16,4 1 0-16,-3-1 128 0,-1 2-128 0,-2 0 0 15,-1-1 0-15,0 2 0 0,0-1 0 0,-2 1 0 16,-1 0 0-16,-2 1 0 0,0-1 0 0,-1 1 128 16,-1-1-128-16,-1 1 0 0,-1-1 0 0,0 1 0 15,-1-1 0-15,-2 0 128 0,0 2-128 0,-2-2 0 16,1 3 0-16,-1-2 128 0,-1 1-128 0,1 1 0 16,0 0 0-16,-1 0 0 0,0 2 0 0,-1-2 128 15,-1 2-128-15,0-1 0 0,-1 1 128 0,-1-2-128 0,0 1 128 0,-1 0-128 16,0 0 160-16,-4-1-160 0,0 0 224 15,0 0-48-15,-1-2-16 0,-1 1 0 0,-2 0-32 0,-1-2-128 16,-2 1 192-16,-2-1-64 0,-2 2-128 0,2-2 160 16,-4-1-160-16,-1-1 160 0,0 1-160 0,-3-2 160 15,3 2-160-15,-3 0 160 0,-4-2 16 0,-1 1 0 16,1 0 0-16,-2 1 0 0,3 1-32 0,-3 1 0 16,-2-1 0-16,1 2 0 0,-3-1 0 0,0 2 0 15,-1-3 0-15,0 2 0 0,-1 3 48 0,0-2 0 16,1 3 0-16,2-1 0 0,3 0-48 0,1 2 0 15,-1-2 0-15,-1 0 0 0,1 2-16 0,1-2 0 16,0 1 0-16,2-1 0 0,-1 2-128 0,4-1 128 16,0 1-128-16,0-1 128 0,1 2-128 0,5-1 0 15,0 0 0-15,3 0 0 0,3 1 0 0,0 0 0 16,3 0 0-16,-1 1 0 0,5-1 0 0,-2 0 0 0,1 0 0 16,3 0 0-16,0 0 0 0,4 0-176 0,0 0 176 0,1 0-128 15,0 0 128-15,3 1-208 0,1 0 80 0,2 0 128 16,-2 1-208-16,4-1 80 0,2 0 128 0,1-1-208 15,3 2 208-15,0 0-144 0,0-1 144 0,4 0-128 16,4 0 128-16,3-1-128 0,1 0 128 0,0-1-128 16,4 1 128-16,-1-2 0 0,1 1 0 0,-2-1-128 15,-2 1 128-15,0-1 0 0,1 0 0 0,3-1 0 16,1 1 0-16,1-2 0 0,0 1 0 0,0-2-128 16,4-1 128-16,-3 1 0 0,0-2-144 0,-3-1 144 15,-4 1-192-15,1-2 48 0,-1 1 0 0,0-2 0 16,3 0-16-16,-3-1 0 0,-2 0 0 0,0-2 0 0,-1 1 32 0,-4-1 0 15,0-1 0-15,-2 1 0 0,-4 1 128 16,-2 1-160-16,-4 1 160 0,-2-1-160 0,-3 2 160 0,-4 0 0 16,-1 2 0-16,-1-1 0 0,-3 1 0 0,-1 0 128 15,0 1-128-15,-4-1 176 0,0 0-176 0,-4 1 192 16,-1-1-192-16,-2 0 192 0,1 0-16 0,-4 0 0 16,0 1 0-16,1 0 0 0,-3 0 96 0,2 1 32 15,-2 1 0-15,-2 0 0 0,3 2-96 0,-3-2-16 16,-1 2 0-16,3-1 0 0,-1 1-64 0,2-1 0 15,4 2-128-15,-3-2 192 0,-1 0-64 0,-2 0-128 16,0 1 176-16,0-1-176 0,-2 1 176 0,1 1-176 16,2 0 160-16,-2 0-160 0,3 0 144 0,-4-2-144 0,0 2 128 15,-1 0-128-15,-1 1 0 0,1 0 128 16,4 0-128-16,-1 1 0 0,-1 0 0 0,-2 1 128 0,1 0-128 16,-1-1 0-16,0 1 0 0,0 1 128 0,2 0-128 0,-1 0 0 15,2 0 128-15,-2 1-128 0,2 0 0 0,0 1 128 16,2 0-128-16,2-1 0 0,2 1 144 0,3 0-144 15,3-1 0-15,1 1 128 0,2 0-128 0,4 0 0 16,0-2 0-16,1 1 0 0,2-1 0 0,2 0 0 16,1 1-144-16,0-1 144 0,3 1-160 0,0 1 160 15,1 0-192-15,3-2 48 0,1 2 16 0,2 0 0 16,1-2-48-16,2 0 0 0,-1 1 0 0,4-1 0 16,3 1 176-16,1-2-208 0,0 1 80 0,3 0 128 15,1 1-176-15,1 0 176 0,0-2-128 0,1 1 128 16,0-1-128-16,-1 0 128 0,-3-1-128 0,2 0 128 0,-2 0 0 15,4-1-160-15,4 1 160 0,0 0 0 0,-1 0-160 0,0 0 160 16,0 1-128-16,-1-2 128 0,1 0 0 0,-2 0-160 16,-4 0 160-16,0 0 0 0,0 0-128 0,-1-2 128 15,1 0 0-15,1 0 0 0,-1-1-128 0,-1 0 128 16,-4 1 0-16,3 0 0 0,-2-2-128 0,-2 0 128 16,-5 0 0-16,0 0 0 0,-1 0 0 0,-2-1 0 15,-1 0 0-15,-4 2 0 0,-1-2 0 0,-3 0 0 16,1 1 0-16,-3 1 0 0,-1-1 0 0,-2 0 0 15,-1 0 0-15,0 0 144 0,-1 0-144 0,-4-1 192 16,-1 0-192-16,-2 1 192 0,0-2-64 0,-3 0-128 16,0 2 192-16,-3 0-64 0,-2 0 16 0,-1 0 0 15,-1 2 0-15,-1-1 0 0,1 1 64 0,-1 0 16 16,-3 0 0-16,1 1 0 0,-3 0-32 0,1 1-16 16,1 0 0-16,-2 0 0 0,2 2-48 0,-4-1 0 0,1 0 0 15,-1 0 0-15,-1-1-128 0,-2 2 192 0,2 0-192 0,-1 0 192 16,-2 0-192-16,2 1 160 0,0 1-160 0,2-1 160 15,2 2-160-15,-2-1 0 0,0 2 0 16,-1-2 128-16,2-1-128 0,2 2 0 0,-2 2 0 0,3-2 128 16,2 2-128-16,0 0 0 0,4 0 0 0,-1 1 0 15,4 0 0-15,2 2 0 0,3-2-128 0,1 0 128 16,2 1-416-16,0-1-16 0,6 0 0 16,0 1 0-16,2 1-1920 0,0 2-384 15,3 1-80-15,0 7-16160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39</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9/15/2024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9/15/2024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8.xml"/><Relationship Id="rId17" Type="http://schemas.openxmlformats.org/officeDocument/2006/relationships/image" Target="../media/image25.png"/><Relationship Id="rId2" Type="http://schemas.openxmlformats.org/officeDocument/2006/relationships/customXml" Target="../ink/ink3.xm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21.png"/><Relationship Id="rId14" Type="http://schemas.openxmlformats.org/officeDocument/2006/relationships/customXml" Target="../ink/ink9.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30.pn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customXml" Target="../ink/ink14.xml"/></Relationships>
</file>

<file path=ppt/slides/_rels/slide36.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36.png"/><Relationship Id="rId18" Type="http://schemas.openxmlformats.org/officeDocument/2006/relationships/customXml" Target="../ink/ink24.xml"/><Relationship Id="rId3" Type="http://schemas.openxmlformats.org/officeDocument/2006/relationships/image" Target="../media/image31.png"/><Relationship Id="rId21"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customXml" Target="../ink/ink21.xml"/><Relationship Id="rId17" Type="http://schemas.openxmlformats.org/officeDocument/2006/relationships/image" Target="../media/image38.png"/><Relationship Id="rId2" Type="http://schemas.openxmlformats.org/officeDocument/2006/relationships/customXml" Target="../ink/ink16.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18.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23" Type="http://schemas.openxmlformats.org/officeDocument/2006/relationships/image" Target="../media/image41.png"/><Relationship Id="rId10" Type="http://schemas.openxmlformats.org/officeDocument/2006/relationships/customXml" Target="../ink/ink20.xml"/><Relationship Id="rId19" Type="http://schemas.openxmlformats.org/officeDocument/2006/relationships/image" Target="../media/image39.png"/><Relationship Id="rId4" Type="http://schemas.openxmlformats.org/officeDocument/2006/relationships/customXml" Target="../ink/ink17.xml"/><Relationship Id="rId9" Type="http://schemas.openxmlformats.org/officeDocument/2006/relationships/image" Target="../media/image34.png"/><Relationship Id="rId14" Type="http://schemas.openxmlformats.org/officeDocument/2006/relationships/customXml" Target="../ink/ink22.xml"/><Relationship Id="rId22" Type="http://schemas.openxmlformats.org/officeDocument/2006/relationships/customXml" Target="../ink/ink26.xml"/></Relationships>
</file>

<file path=ppt/slides/_rels/slide37.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tags" Target="../tags/tag6.xml"/><Relationship Id="rId7" Type="http://schemas.openxmlformats.org/officeDocument/2006/relationships/image" Target="../media/image4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customXml" Target="../ink/ink28.xml"/><Relationship Id="rId4" Type="http://schemas.openxmlformats.org/officeDocument/2006/relationships/slideLayout" Target="../slideLayouts/slideLayout2.xml"/><Relationship Id="rId9"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80.png"/><Relationship Id="rId5"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3600" dirty="0"/>
              <a:t>Conjecturing and Proving a Correct Summation Formula</a:t>
            </a:r>
          </a:p>
        </p:txBody>
      </p:sp>
      <p:sp>
        <p:nvSpPr>
          <p:cNvPr id="3" name="Content Placeholder 2"/>
          <p:cNvSpPr>
            <a:spLocks noGrp="1"/>
          </p:cNvSpPr>
          <p:nvPr>
            <p:ph idx="1"/>
          </p:nvPr>
        </p:nvSpPr>
        <p:spPr>
          <a:xfrm>
            <a:off x="10732" y="1317294"/>
            <a:ext cx="9067800" cy="4617720"/>
          </a:xfrm>
        </p:spPr>
        <p:txBody>
          <a:bodyPr>
            <a:normAutofit fontScale="25000" lnSpcReduction="20000"/>
          </a:bodyPr>
          <a:lstStyle/>
          <a:p>
            <a:pPr>
              <a:buNone/>
            </a:pPr>
            <a:r>
              <a:rPr lang="en-US" b="1" dirty="0"/>
              <a:t>      </a:t>
            </a:r>
            <a:r>
              <a:rPr lang="en-US" sz="7200" b="1" dirty="0"/>
              <a:t>Example</a:t>
            </a:r>
            <a:r>
              <a:rPr lang="en-US" sz="7200" dirty="0"/>
              <a:t>: Conjecture and prove correct a formula for the sum of the first </a:t>
            </a:r>
            <a:r>
              <a:rPr lang="en-US" sz="7200" i="1" dirty="0"/>
              <a:t>n</a:t>
            </a:r>
            <a:r>
              <a:rPr lang="en-US" sz="7200" dirty="0"/>
              <a:t> positive odd integers. Then prove your conjecture.</a:t>
            </a:r>
          </a:p>
          <a:p>
            <a:pPr>
              <a:buNone/>
            </a:pPr>
            <a:r>
              <a:rPr lang="en-US" sz="7200" b="1" dirty="0"/>
              <a:t>       Solution</a:t>
            </a:r>
            <a:r>
              <a:rPr lang="en-US" sz="7200" dirty="0"/>
              <a:t>: We have:   	</a:t>
            </a:r>
            <a:r>
              <a:rPr lang="en-US" sz="7200" dirty="0">
                <a:latin typeface="Cambria Math" pitchFamily="18" charset="0"/>
                <a:ea typeface="Cambria Math" pitchFamily="18" charset="0"/>
              </a:rPr>
              <a:t>1= 1, 1 + 3 = 4, 1 + 3 + 5 = 9,  </a:t>
            </a:r>
            <a:br>
              <a:rPr lang="en-US" sz="7200" dirty="0">
                <a:latin typeface="Cambria Math" pitchFamily="18" charset="0"/>
                <a:ea typeface="Cambria Math" pitchFamily="18" charset="0"/>
              </a:rPr>
            </a:br>
            <a:r>
              <a:rPr lang="en-US" sz="7200" dirty="0">
                <a:latin typeface="Cambria Math" pitchFamily="18" charset="0"/>
                <a:ea typeface="Cambria Math" pitchFamily="18" charset="0"/>
              </a:rPr>
              <a:t>			1 + 3 + 5 + 7 = 16, 1 + 3 + 5 + 7 + 9 = 25.</a:t>
            </a:r>
          </a:p>
          <a:p>
            <a:pPr lvl="1"/>
            <a:r>
              <a:rPr lang="en-US" sz="7200" dirty="0">
                <a:ea typeface="Cambria Math" pitchFamily="18" charset="0"/>
              </a:rPr>
              <a:t>We can conjecture that the sum of the first </a:t>
            </a:r>
            <a:r>
              <a:rPr lang="en-US" sz="7200" i="1" dirty="0">
                <a:ea typeface="Cambria Math" pitchFamily="18" charset="0"/>
              </a:rPr>
              <a:t>n </a:t>
            </a:r>
            <a:r>
              <a:rPr lang="en-US" sz="7200" dirty="0">
                <a:ea typeface="Cambria Math" pitchFamily="18" charset="0"/>
              </a:rPr>
              <a:t>positive odd integers is </a:t>
            </a:r>
            <a:r>
              <a:rPr lang="en-US" sz="7200" i="1" dirty="0">
                <a:ea typeface="Cambria Math" pitchFamily="18" charset="0"/>
              </a:rPr>
              <a:t>n</a:t>
            </a:r>
            <a:r>
              <a:rPr lang="en-US" sz="7200" baseline="30000" dirty="0">
                <a:latin typeface="Cambria Math" pitchFamily="18" charset="0"/>
                <a:ea typeface="Cambria Math" pitchFamily="18" charset="0"/>
              </a:rPr>
              <a:t>2</a:t>
            </a:r>
            <a:r>
              <a:rPr lang="en-US" sz="7200" dirty="0">
                <a:ea typeface="Cambria Math" pitchFamily="18" charset="0"/>
              </a:rPr>
              <a:t>, </a:t>
            </a:r>
          </a:p>
          <a:p>
            <a:pPr>
              <a:buNone/>
            </a:pPr>
            <a:endParaRPr lang="en-US" sz="7200" dirty="0">
              <a:ea typeface="Cambria Math" pitchFamily="18" charset="0"/>
            </a:endParaRPr>
          </a:p>
          <a:p>
            <a:pPr>
              <a:buNone/>
            </a:pPr>
            <a:endParaRPr lang="en-US" sz="7200" dirty="0">
              <a:ea typeface="Cambria Math" pitchFamily="18" charset="0"/>
            </a:endParaRPr>
          </a:p>
          <a:p>
            <a:pPr lvl="1"/>
            <a:r>
              <a:rPr lang="en-US" sz="7200" dirty="0">
                <a:ea typeface="Cambria Math" pitchFamily="18" charset="0"/>
              </a:rPr>
              <a:t>We prove the conjecture is proved correct with mathematical induction.</a:t>
            </a:r>
          </a:p>
          <a:p>
            <a:pPr lvl="1"/>
            <a:r>
              <a:rPr lang="en-US" sz="7200" dirty="0">
                <a:ea typeface="Cambria Math" pitchFamily="18" charset="0"/>
              </a:rPr>
              <a:t>BASIS STEP: </a:t>
            </a:r>
            <a:r>
              <a:rPr lang="en-US" sz="7200" i="1" dirty="0"/>
              <a:t>P</a:t>
            </a:r>
            <a:r>
              <a:rPr lang="en-US" sz="7200" dirty="0"/>
              <a:t>(</a:t>
            </a:r>
            <a:r>
              <a:rPr lang="en-US" sz="7200" dirty="0">
                <a:latin typeface="Cambria Math" pitchFamily="18" charset="0"/>
                <a:ea typeface="Cambria Math" pitchFamily="18" charset="0"/>
              </a:rPr>
              <a:t>1</a:t>
            </a:r>
            <a:r>
              <a:rPr lang="en-US" sz="7200" dirty="0"/>
              <a:t>) is true since </a:t>
            </a:r>
            <a:r>
              <a:rPr lang="en-US" sz="7200" dirty="0">
                <a:latin typeface="Cambria Math" pitchFamily="18" charset="0"/>
                <a:ea typeface="Cambria Math" pitchFamily="18" charset="0"/>
              </a:rPr>
              <a:t>1</a:t>
            </a:r>
            <a:r>
              <a:rPr lang="en-US" sz="7200" baseline="30000" dirty="0">
                <a:latin typeface="Cambria Math" pitchFamily="18" charset="0"/>
                <a:ea typeface="Cambria Math" pitchFamily="18" charset="0"/>
              </a:rPr>
              <a:t>2</a:t>
            </a:r>
            <a:r>
              <a:rPr lang="en-US" sz="7200" dirty="0"/>
              <a:t> = </a:t>
            </a:r>
            <a:r>
              <a:rPr lang="en-US" sz="7200" dirty="0">
                <a:latin typeface="Cambria Math" pitchFamily="18" charset="0"/>
                <a:ea typeface="Cambria Math" pitchFamily="18" charset="0"/>
              </a:rPr>
              <a:t>1.</a:t>
            </a:r>
          </a:p>
          <a:p>
            <a:pPr lvl="1"/>
            <a:r>
              <a:rPr lang="en-US" sz="7200" dirty="0">
                <a:latin typeface="Cambria Math" pitchFamily="18" charset="0"/>
                <a:ea typeface="Cambria Math" pitchFamily="18" charset="0"/>
              </a:rPr>
              <a:t>INDUCTIVE STEP: </a:t>
            </a:r>
            <a:r>
              <a:rPr lang="en-US" sz="7200" i="1" dirty="0"/>
              <a:t>P(k) </a:t>
            </a:r>
            <a:r>
              <a:rPr lang="en-US" sz="7200" i="1" dirty="0">
                <a:latin typeface="Cambria Math"/>
                <a:ea typeface="Cambria Math"/>
                <a:sym typeface="Wingdings" pitchFamily="2" charset="2"/>
              </a:rPr>
              <a:t>→</a:t>
            </a:r>
            <a:r>
              <a:rPr lang="en-US" sz="7200" i="1" dirty="0">
                <a:sym typeface="Wingdings" pitchFamily="2" charset="2"/>
              </a:rPr>
              <a:t> P</a:t>
            </a:r>
            <a:r>
              <a:rPr lang="en-US" sz="7200" dirty="0">
                <a:sym typeface="Wingdings" pitchFamily="2" charset="2"/>
              </a:rPr>
              <a:t>(</a:t>
            </a:r>
            <a:r>
              <a:rPr lang="en-US" sz="7200" i="1" dirty="0">
                <a:sym typeface="Wingdings" pitchFamily="2" charset="2"/>
              </a:rPr>
              <a:t>k + </a:t>
            </a:r>
            <a:r>
              <a:rPr lang="en-US" sz="7200" dirty="0">
                <a:latin typeface="Cambria Math" pitchFamily="18" charset="0"/>
                <a:ea typeface="Cambria Math" pitchFamily="18" charset="0"/>
                <a:sym typeface="Wingdings" pitchFamily="2" charset="2"/>
              </a:rPr>
              <a:t>1</a:t>
            </a:r>
            <a:r>
              <a:rPr lang="en-US" sz="7200" dirty="0">
                <a:sym typeface="Wingdings" pitchFamily="2" charset="2"/>
              </a:rPr>
              <a:t>) for every positive integer </a:t>
            </a:r>
            <a:r>
              <a:rPr lang="en-US" sz="7200" i="1" dirty="0">
                <a:sym typeface="Wingdings" pitchFamily="2" charset="2"/>
              </a:rPr>
              <a:t>k</a:t>
            </a:r>
            <a:r>
              <a:rPr lang="en-US" sz="7200" dirty="0">
                <a:sym typeface="Wingdings" pitchFamily="2" charset="2"/>
              </a:rPr>
              <a:t>.</a:t>
            </a:r>
          </a:p>
          <a:p>
            <a:pPr lvl="1"/>
            <a:endParaRPr lang="en-US" sz="7200" dirty="0">
              <a:ea typeface="Cambria Math" pitchFamily="18" charset="0"/>
              <a:sym typeface="Wingdings" pitchFamily="2" charset="2"/>
            </a:endParaRPr>
          </a:p>
          <a:p>
            <a:pPr lvl="1"/>
            <a:endParaRPr lang="en-US" sz="7200" dirty="0">
              <a:ea typeface="Cambria Math" pitchFamily="18" charset="0"/>
              <a:sym typeface="Wingdings" pitchFamily="2" charset="2"/>
            </a:endParaRPr>
          </a:p>
          <a:p>
            <a:pPr lvl="1"/>
            <a:r>
              <a:rPr lang="en-US" sz="7200" dirty="0">
                <a:ea typeface="Cambria Math" pitchFamily="18" charset="0"/>
                <a:sym typeface="Wingdings" pitchFamily="2" charset="2"/>
              </a:rPr>
              <a:t>Assume the inductive hypothesis holds and then show that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 </a:t>
            </a:r>
            <a:r>
              <a:rPr lang="en-US" sz="7200" dirty="0">
                <a:ea typeface="Cambria Math" pitchFamily="18" charset="0"/>
                <a:sym typeface="Wingdings" pitchFamily="2" charset="2"/>
              </a:rPr>
              <a:t>+ </a:t>
            </a:r>
            <a:r>
              <a:rPr lang="en-US" sz="7200" dirty="0">
                <a:latin typeface="Cambria Math" pitchFamily="18" charset="0"/>
                <a:ea typeface="Cambria Math" pitchFamily="18" charset="0"/>
                <a:sym typeface="Wingdings" pitchFamily="2" charset="2"/>
              </a:rPr>
              <a:t>1</a:t>
            </a:r>
            <a:r>
              <a:rPr lang="en-US" sz="7200" dirty="0">
                <a:ea typeface="Cambria Math" pitchFamily="18" charset="0"/>
                <a:sym typeface="Wingdings" pitchFamily="2" charset="2"/>
              </a:rPr>
              <a:t>) holds has well.</a:t>
            </a:r>
          </a:p>
          <a:p>
            <a:pPr lvl="1"/>
            <a:r>
              <a:rPr lang="en-US" sz="7200" dirty="0">
                <a:ea typeface="Cambria Math" pitchFamily="18" charset="0"/>
                <a:sym typeface="Wingdings" pitchFamily="2" charset="2"/>
              </a:rPr>
              <a:t>So, assuming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a:t>
            </a:r>
            <a:r>
              <a:rPr lang="en-US" sz="7200" dirty="0">
                <a:ea typeface="Cambria Math" pitchFamily="18" charset="0"/>
                <a:sym typeface="Wingdings" pitchFamily="2" charset="2"/>
              </a:rPr>
              <a:t>), it follows that:</a:t>
            </a:r>
          </a:p>
          <a:p>
            <a:endParaRPr lang="en-US" sz="7200" dirty="0">
              <a:ea typeface="Cambria Math" pitchFamily="18" charset="0"/>
              <a:sym typeface="Wingdings" pitchFamily="2" charset="2"/>
            </a:endParaRPr>
          </a:p>
          <a:p>
            <a:endParaRPr lang="en-US" sz="7200" dirty="0">
              <a:ea typeface="Cambria Math" pitchFamily="18" charset="0"/>
              <a:sym typeface="Wingdings" pitchFamily="2" charset="2"/>
            </a:endParaRPr>
          </a:p>
          <a:p>
            <a:pPr marL="393192" lvl="1" indent="0">
              <a:buNone/>
            </a:pPr>
            <a:endParaRPr lang="en-US" sz="7200" dirty="0">
              <a:ea typeface="Cambria Math" pitchFamily="18" charset="0"/>
              <a:sym typeface="Wingdings" pitchFamily="2" charset="2"/>
            </a:endParaRPr>
          </a:p>
          <a:p>
            <a:pPr marL="393192" lvl="1" indent="0">
              <a:buNone/>
            </a:pPr>
            <a:endParaRPr lang="en-US" sz="7200" dirty="0">
              <a:ea typeface="Cambria Math" pitchFamily="18" charset="0"/>
              <a:sym typeface="Wingdings" pitchFamily="2" charset="2"/>
            </a:endParaRPr>
          </a:p>
          <a:p>
            <a:pPr lvl="1"/>
            <a:r>
              <a:rPr lang="en-US" sz="7200" dirty="0">
                <a:ea typeface="Cambria Math" pitchFamily="18" charset="0"/>
                <a:sym typeface="Wingdings" pitchFamily="2" charset="2"/>
              </a:rPr>
              <a:t>Hence, we have shown that </a:t>
            </a:r>
            <a:r>
              <a:rPr lang="en-US" sz="7200" i="1" dirty="0">
                <a:sym typeface="Wingdings" pitchFamily="2" charset="2"/>
              </a:rPr>
              <a:t>P</a:t>
            </a:r>
            <a:r>
              <a:rPr lang="en-US" sz="7200" dirty="0">
                <a:sym typeface="Wingdings" pitchFamily="2" charset="2"/>
              </a:rPr>
              <a:t>(</a:t>
            </a:r>
            <a:r>
              <a:rPr lang="en-US" sz="7200" i="1" dirty="0">
                <a:sym typeface="Wingdings" pitchFamily="2" charset="2"/>
              </a:rPr>
              <a:t>k + </a:t>
            </a:r>
            <a:r>
              <a:rPr lang="en-US" sz="7200" dirty="0">
                <a:latin typeface="Cambria Math" pitchFamily="18" charset="0"/>
                <a:ea typeface="Cambria Math" pitchFamily="18" charset="0"/>
                <a:sym typeface="Wingdings" pitchFamily="2" charset="2"/>
              </a:rPr>
              <a:t>1</a:t>
            </a:r>
            <a:r>
              <a:rPr lang="en-US" sz="7200" dirty="0">
                <a:sym typeface="Wingdings" pitchFamily="2" charset="2"/>
              </a:rPr>
              <a:t>) follows from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a:t>
            </a:r>
            <a:r>
              <a:rPr lang="en-US" sz="7200" dirty="0">
                <a:ea typeface="Cambria Math" pitchFamily="18" charset="0"/>
                <a:sym typeface="Wingdings" pitchFamily="2" charset="2"/>
              </a:rPr>
              <a:t>). </a:t>
            </a:r>
            <a:endParaRPr lang="en-US" sz="7200" dirty="0">
              <a:ea typeface="Cambria Math" pitchFamily="18" charset="0"/>
            </a:endParaRPr>
          </a:p>
        </p:txBody>
      </p:sp>
      <p:sp>
        <p:nvSpPr>
          <p:cNvPr id="5" name="TextBox 4"/>
          <p:cNvSpPr txBox="1"/>
          <p:nvPr/>
        </p:nvSpPr>
        <p:spPr>
          <a:xfrm>
            <a:off x="609600" y="4038600"/>
            <a:ext cx="5715000" cy="369332"/>
          </a:xfrm>
          <a:prstGeom prst="rect">
            <a:avLst/>
          </a:prstGeom>
          <a:noFill/>
          <a:ln>
            <a:solidFill>
              <a:schemeClr val="accent1"/>
            </a:solidFill>
          </a:ln>
        </p:spPr>
        <p:txBody>
          <a:bodyPr wrap="square" rtlCol="0">
            <a:spAutoFit/>
          </a:bodyPr>
          <a:lstStyle/>
          <a:p>
            <a:r>
              <a:rPr lang="en-US" b="1" dirty="0">
                <a:latin typeface="Cambria Math" pitchFamily="18" charset="0"/>
                <a:ea typeface="Cambria Math" pitchFamily="18" charset="0"/>
              </a:rPr>
              <a:t>Inductive Hypothesis</a:t>
            </a:r>
            <a:r>
              <a:rPr lang="en-US" dirty="0">
                <a:latin typeface="Cambria Math" pitchFamily="18" charset="0"/>
                <a:ea typeface="Cambria Math" pitchFamily="18" charset="0"/>
              </a:rPr>
              <a:t>: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a:t>
            </a:r>
            <a:r>
              <a:rPr lang="en-US" i="1" dirty="0">
                <a:ea typeface="Cambria Math" pitchFamily="18" charset="0"/>
              </a:rPr>
              <a:t>k</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endParaRPr lang="en-US" dirty="0"/>
          </a:p>
        </p:txBody>
      </p:sp>
      <p:sp>
        <p:nvSpPr>
          <p:cNvPr id="6" name="TextBox 5"/>
          <p:cNvSpPr txBox="1"/>
          <p:nvPr/>
        </p:nvSpPr>
        <p:spPr>
          <a:xfrm>
            <a:off x="491544" y="5095692"/>
            <a:ext cx="8458200" cy="923330"/>
          </a:xfrm>
          <a:prstGeom prst="rect">
            <a:avLst/>
          </a:prstGeom>
          <a:noFill/>
        </p:spPr>
        <p:txBody>
          <a:bodyPr wrap="square" rtlCol="0">
            <a:spAutoFit/>
          </a:bodyPr>
          <a:lstStyle/>
          <a:p>
            <a:r>
              <a:rPr lang="en-US" dirty="0">
                <a:latin typeface="Cambria Math" pitchFamily="18" charset="0"/>
                <a:ea typeface="Cambria Math" pitchFamily="18" charset="0"/>
              </a:rPr>
              <a:t>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a:t>
            </a:r>
          </a:p>
          <a:p>
            <a:r>
              <a:rPr lang="en-US" dirty="0">
                <a:latin typeface="Cambria Math" pitchFamily="18" charset="0"/>
                <a:ea typeface="Cambria Math" pitchFamily="18" charset="0"/>
              </a:rPr>
              <a:t>                                                                        =</a:t>
            </a:r>
            <a:r>
              <a:rPr lang="en-US" i="1" dirty="0">
                <a:ea typeface="Cambria Math" pitchFamily="18" charset="0"/>
              </a:rPr>
              <a:t> 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a:t>
            </a:r>
            <a:r>
              <a:rPr lang="en-US" i="1" dirty="0">
                <a:latin typeface="Cambria Math" pitchFamily="18" charset="0"/>
                <a:ea typeface="Cambria Math" pitchFamily="18" charset="0"/>
              </a:rPr>
              <a:t>by the inductive hypothesis</a:t>
            </a:r>
            <a:r>
              <a:rPr lang="en-US" dirty="0">
                <a:latin typeface="Cambria Math" pitchFamily="18" charset="0"/>
                <a:ea typeface="Cambria Math" pitchFamily="18" charset="0"/>
              </a:rPr>
              <a:t>)</a:t>
            </a:r>
          </a:p>
          <a:p>
            <a:r>
              <a:rPr lang="en-US" dirty="0">
                <a:latin typeface="Cambria Math" pitchFamily="18" charset="0"/>
                <a:ea typeface="Cambria Math" pitchFamily="18" charset="0"/>
              </a:rPr>
              <a:t>                                                                        = </a:t>
            </a:r>
            <a:r>
              <a:rPr lang="en-US" i="1" dirty="0">
                <a:ea typeface="Cambria Math" pitchFamily="18" charset="0"/>
              </a:rPr>
              <a:t>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 (</a:t>
            </a:r>
            <a:r>
              <a:rPr lang="en-US" i="1" dirty="0">
                <a:ea typeface="Cambria Math" pitchFamily="18" charset="0"/>
              </a:rPr>
              <a:t>k</a:t>
            </a:r>
            <a:r>
              <a:rPr lang="en-US" dirty="0">
                <a:latin typeface="Cambria Math" pitchFamily="18" charset="0"/>
                <a:ea typeface="Cambria Math" pitchFamily="18" charset="0"/>
              </a:rPr>
              <a:t> + 1)</a:t>
            </a:r>
            <a:r>
              <a:rPr lang="en-US" baseline="30000" dirty="0">
                <a:latin typeface="Cambria Math" pitchFamily="18" charset="0"/>
                <a:ea typeface="Cambria Math" pitchFamily="18" charset="0"/>
              </a:rPr>
              <a:t> 2</a:t>
            </a:r>
            <a:r>
              <a:rPr lang="en-US" dirty="0">
                <a:latin typeface="Cambria Math" pitchFamily="18" charset="0"/>
                <a:ea typeface="Cambria Math" pitchFamily="18" charset="0"/>
              </a:rPr>
              <a:t> </a:t>
            </a:r>
            <a:endParaRPr lang="en-US" dirty="0"/>
          </a:p>
        </p:txBody>
      </p:sp>
      <p:sp>
        <p:nvSpPr>
          <p:cNvPr id="7" name="Isosceles Triangle 6"/>
          <p:cNvSpPr/>
          <p:nvPr/>
        </p:nvSpPr>
        <p:spPr>
          <a:xfrm rot="5400000" flipV="1">
            <a:off x="8763000" y="6324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657600" y="2691719"/>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657600" y="2691719"/>
                <a:ext cx="3136949" cy="276999"/>
              </a:xfrm>
              <a:prstGeom prst="rect">
                <a:avLst/>
              </a:prstGeom>
              <a:blipFill>
                <a:blip r:embed="rId2"/>
                <a:stretch>
                  <a:fillRect l="-1165" t="-4444" r="-194" b="-3555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591312"/>
          </a:xfrm>
        </p:spPr>
        <p:txBody>
          <a:bodyPr>
            <a:normAutofit fontScale="90000"/>
          </a:bodyPr>
          <a:lstStyle/>
          <a:p>
            <a:r>
              <a:rPr lang="en-US" sz="3600"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fontScale="90000"/>
          </a:bodyPr>
          <a:lstStyle/>
          <a:p>
            <a:r>
              <a:rPr lang="en-US" sz="3600" dirty="0"/>
              <a:t>Proving Inequalities</a:t>
            </a:r>
          </a:p>
        </p:txBody>
      </p:sp>
      <p:sp>
        <p:nvSpPr>
          <p:cNvPr id="3" name="Content Placeholder 2"/>
          <p:cNvSpPr>
            <a:spLocks noGrp="1"/>
          </p:cNvSpPr>
          <p:nvPr>
            <p:ph idx="1"/>
          </p:nvPr>
        </p:nvSpPr>
        <p:spPr>
          <a:xfrm>
            <a:off x="304800" y="79527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1312"/>
            <a:ext cx="8229600" cy="515112"/>
          </a:xfrm>
        </p:spPr>
        <p:txBody>
          <a:bodyPr>
            <a:noAutofit/>
          </a:bodyPr>
          <a:lstStyle/>
          <a:p>
            <a:r>
              <a:rPr lang="en-US" sz="3600"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91312"/>
          </a:xfrm>
        </p:spPr>
        <p:txBody>
          <a:bodyPr>
            <a:normAutofit fontScale="90000"/>
          </a:bodyPr>
          <a:lstStyle/>
          <a:p>
            <a:r>
              <a:rPr lang="en-US" sz="3600" dirty="0"/>
              <a:t>Tiling Checkerboards</a:t>
            </a:r>
          </a:p>
        </p:txBody>
      </p:sp>
      <p:sp>
        <p:nvSpPr>
          <p:cNvPr id="3" name="Content Placeholder 2"/>
          <p:cNvSpPr>
            <a:spLocks noGrp="1"/>
          </p:cNvSpPr>
          <p:nvPr>
            <p:ph idx="1"/>
          </p:nvPr>
        </p:nvSpPr>
        <p:spPr>
          <a:xfrm>
            <a:off x="457200" y="1524000"/>
            <a:ext cx="8229600" cy="5181600"/>
          </a:xfrm>
        </p:spPr>
        <p:txBody>
          <a:bodyPr>
            <a:normAutofit fontScale="77500" lnSpcReduction="20000"/>
          </a:bodyPr>
          <a:lstStyle/>
          <a:p>
            <a:pPr>
              <a:buNone/>
            </a:pPr>
            <a:r>
              <a:rPr lang="en-US" b="1" dirty="0"/>
              <a:t>Show that every </a:t>
            </a:r>
            <a:r>
              <a:rPr lang="en-US" b="1" dirty="0">
                <a:latin typeface="Cambria Math" pitchFamily="18" charset="0"/>
                <a:ea typeface="Cambria Math" pitchFamily="18" charset="0"/>
              </a:rPr>
              <a:t>2</a:t>
            </a:r>
            <a:r>
              <a:rPr lang="en-US" b="1" i="1" baseline="30000" dirty="0"/>
              <a:t>n</a:t>
            </a:r>
            <a:r>
              <a:rPr lang="en-US" b="1" dirty="0"/>
              <a:t> </a:t>
            </a:r>
            <a:r>
              <a:rPr lang="en-US" sz="2800" b="1" dirty="0">
                <a:ea typeface="Cambria Math" pitchFamily="18" charset="0"/>
              </a:rPr>
              <a:t>×</a:t>
            </a:r>
            <a:r>
              <a:rPr lang="en-US" b="1" dirty="0">
                <a:latin typeface="Cambria Math" pitchFamily="18" charset="0"/>
                <a:ea typeface="Cambria Math" pitchFamily="18" charset="0"/>
              </a:rPr>
              <a:t>2</a:t>
            </a:r>
            <a:r>
              <a:rPr lang="en-US" b="1" i="1" baseline="30000" dirty="0"/>
              <a:t>n</a:t>
            </a:r>
            <a:r>
              <a:rPr lang="en-US" b="1" dirty="0"/>
              <a:t> checkerboard </a:t>
            </a:r>
          </a:p>
          <a:p>
            <a:pPr>
              <a:buNone/>
            </a:pPr>
            <a:r>
              <a:rPr lang="en-US" b="1" dirty="0"/>
              <a:t>with one square removed can be tiled using right </a:t>
            </a:r>
            <a:r>
              <a:rPr lang="en-US" b="1"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184771" y="48006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5797296" y="2200787"/>
            <a:ext cx="813054" cy="813054"/>
          </a:xfrm>
          <a:prstGeom prst="rect">
            <a:avLst/>
          </a:prstGeom>
        </p:spPr>
      </p:pic>
      <p:sp>
        <p:nvSpPr>
          <p:cNvPr id="10" name="TextBox 9"/>
          <p:cNvSpPr txBox="1"/>
          <p:nvPr/>
        </p:nvSpPr>
        <p:spPr>
          <a:xfrm>
            <a:off x="685800" y="2209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that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6984873" y="2209800"/>
            <a:ext cx="813054" cy="813054"/>
          </a:xfrm>
          <a:prstGeom prst="rect">
            <a:avLst/>
          </a:prstGeom>
        </p:spPr>
      </p:pic>
      <p:pic>
        <p:nvPicPr>
          <p:cNvPr id="4" name="Picture 3">
            <a:extLst>
              <a:ext uri="{FF2B5EF4-FFF2-40B4-BE49-F238E27FC236}">
                <a16:creationId xmlns:a16="http://schemas.microsoft.com/office/drawing/2014/main" id="{CEF2EFA2-5F8B-F978-A54F-EB6E4964BFC0}"/>
              </a:ext>
            </a:extLst>
          </p:cNvPr>
          <p:cNvPicPr>
            <a:picLocks noChangeAspect="1"/>
          </p:cNvPicPr>
          <p:nvPr/>
        </p:nvPicPr>
        <p:blipFill>
          <a:blip r:embed="rId4"/>
          <a:stretch>
            <a:fillRect/>
          </a:stretch>
        </p:blipFill>
        <p:spPr>
          <a:xfrm>
            <a:off x="6629400" y="12441"/>
            <a:ext cx="1824569" cy="18145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49" y="73023"/>
            <a:ext cx="8229600" cy="667512"/>
          </a:xfrm>
        </p:spPr>
        <p:txBody>
          <a:bodyPr>
            <a:normAutofit/>
          </a:bodyPr>
          <a:lstStyle/>
          <a:p>
            <a:r>
              <a:rPr lang="en-US" sz="3600" dirty="0"/>
              <a:t>Tiling Checkerboards</a:t>
            </a:r>
          </a:p>
        </p:txBody>
      </p:sp>
      <p:sp>
        <p:nvSpPr>
          <p:cNvPr id="3" name="Content Placeholder 2"/>
          <p:cNvSpPr>
            <a:spLocks noGrp="1"/>
          </p:cNvSpPr>
          <p:nvPr>
            <p:ph idx="1"/>
          </p:nvPr>
        </p:nvSpPr>
        <p:spPr>
          <a:xfrm>
            <a:off x="198549" y="1460924"/>
            <a:ext cx="8458200" cy="1143000"/>
          </a:xfrm>
        </p:spPr>
        <p:txBody>
          <a:bodyPr>
            <a:normAutofit fontScale="55000" lnSpcReduction="20000"/>
          </a:bodyPr>
          <a:lstStyle/>
          <a:p>
            <a:pPr lvl="1">
              <a:buNone/>
            </a:pPr>
            <a:endParaRPr lang="en-US" dirty="0"/>
          </a:p>
          <a:p>
            <a:pPr lvl="2"/>
            <a:r>
              <a:rPr lang="en-US" sz="3800" dirty="0"/>
              <a:t>Consider a </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t> checkerboard with one square removed. Split it into four checkerboards of size </a:t>
            </a:r>
            <a:r>
              <a:rPr lang="en-US" sz="3800" dirty="0">
                <a:latin typeface="Cambria Math" pitchFamily="18" charset="0"/>
                <a:ea typeface="Cambria Math" pitchFamily="18" charset="0"/>
              </a:rPr>
              <a:t>2</a:t>
            </a:r>
            <a:r>
              <a:rPr lang="en-US" sz="3800" i="1" baseline="30000" dirty="0"/>
              <a:t>k</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dirty="0"/>
              <a:t>, by dividing it in half in both directions.</a:t>
            </a:r>
          </a:p>
          <a:p>
            <a:pPr lvl="2"/>
            <a:endParaRPr lang="en-US" sz="3800" dirty="0"/>
          </a:p>
          <a:p>
            <a:pPr lvl="2"/>
            <a:endParaRPr lang="en-US" sz="3800" dirty="0"/>
          </a:p>
          <a:p>
            <a:pPr lvl="2"/>
            <a:endParaRPr lang="en-US" sz="3800" dirty="0"/>
          </a:p>
          <a:p>
            <a:pPr lvl="2">
              <a:buNone/>
            </a:pPr>
            <a:endParaRPr lang="en-US" sz="3800" dirty="0"/>
          </a:p>
          <a:p>
            <a:pPr lvl="2">
              <a:buNone/>
            </a:pPr>
            <a:endParaRPr lang="en-US" sz="3800" dirty="0"/>
          </a:p>
          <a:p>
            <a:pPr lvl="2">
              <a:buNone/>
            </a:pPr>
            <a:endParaRPr lang="en-US" sz="3800" dirty="0"/>
          </a:p>
          <a:p>
            <a:pPr lvl="2"/>
            <a:endParaRPr lang="en-US" sz="3800" dirty="0"/>
          </a:p>
          <a:p>
            <a:pPr lvl="2"/>
            <a:endParaRPr lang="en-US" sz="3800" dirty="0"/>
          </a:p>
        </p:txBody>
      </p:sp>
      <p:sp>
        <p:nvSpPr>
          <p:cNvPr id="8" name="TextBox 7"/>
          <p:cNvSpPr txBox="1"/>
          <p:nvPr/>
        </p:nvSpPr>
        <p:spPr>
          <a:xfrm>
            <a:off x="952500" y="828569"/>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B5FA18D-FABE-1089-F403-490CD38A9EB0}"/>
              </a:ext>
            </a:extLst>
          </p:cNvPr>
          <p:cNvSpPr txBox="1">
            <a:spLocks/>
          </p:cNvSpPr>
          <p:nvPr/>
        </p:nvSpPr>
        <p:spPr>
          <a:xfrm>
            <a:off x="0" y="4831801"/>
            <a:ext cx="9029700" cy="2026199"/>
          </a:xfrm>
          <a:prstGeom prst="rect">
            <a:avLst/>
          </a:prstGeom>
        </p:spPr>
        <p:txBody>
          <a:bodyPr vert="horz">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Font typeface="Wingdings 2"/>
              <a:buNone/>
            </a:pPr>
            <a:endParaRPr lang="en-US" dirty="0"/>
          </a:p>
          <a:p>
            <a:pPr lvl="2"/>
            <a:r>
              <a:rPr lang="en-US" sz="3800" dirty="0"/>
              <a:t>Remove a square from one of the four</a:t>
            </a:r>
            <a:r>
              <a:rPr lang="en-US" sz="3800" dirty="0">
                <a:latin typeface="Cambria Math" pitchFamily="18" charset="0"/>
                <a:ea typeface="Cambria Math" pitchFamily="18" charset="0"/>
              </a:rPr>
              <a:t> 2</a:t>
            </a:r>
            <a:r>
              <a:rPr lang="en-US" sz="3800" i="1" baseline="30000" dirty="0"/>
              <a:t>k</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dirty="0"/>
              <a:t> checkerboards. By IH, this board can be tiled.  Also, by IH, the other three boards can be tiled with the square from the corner of the center of the original board removed. So, we can cover the three squares with a </a:t>
            </a:r>
            <a:r>
              <a:rPr lang="en-US" sz="3800" dirty="0" err="1"/>
              <a:t>triominoe</a:t>
            </a:r>
            <a:r>
              <a:rPr lang="en-US" sz="3800" dirty="0"/>
              <a:t>. </a:t>
            </a:r>
          </a:p>
          <a:p>
            <a:pPr lvl="2"/>
            <a:r>
              <a:rPr lang="en-US" sz="3800" dirty="0"/>
              <a:t>Hence, the entire </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latin typeface="Cambria Math" pitchFamily="18" charset="0"/>
                <a:ea typeface="Cambria Math" pitchFamily="18" charset="0"/>
              </a:rPr>
              <a:t> </a:t>
            </a:r>
            <a:r>
              <a:rPr lang="en-US" sz="3800" dirty="0"/>
              <a:t>checkerboard with one square removed can be tiled using right </a:t>
            </a:r>
            <a:r>
              <a:rPr lang="en-US" sz="3800" dirty="0" err="1"/>
              <a:t>triominoes</a:t>
            </a:r>
            <a:r>
              <a:rPr lang="en-US" sz="3800" dirty="0"/>
              <a:t>.</a:t>
            </a:r>
          </a:p>
        </p:txBody>
      </p:sp>
      <p:pic>
        <p:nvPicPr>
          <p:cNvPr id="6" name="Picture 5">
            <a:extLst>
              <a:ext uri="{FF2B5EF4-FFF2-40B4-BE49-F238E27FC236}">
                <a16:creationId xmlns:a16="http://schemas.microsoft.com/office/drawing/2014/main" id="{4303FCF3-3650-F42A-D208-F62A296F8DAE}"/>
              </a:ext>
            </a:extLst>
          </p:cNvPr>
          <p:cNvPicPr>
            <a:picLocks noChangeAspect="1"/>
          </p:cNvPicPr>
          <p:nvPr/>
        </p:nvPicPr>
        <p:blipFill>
          <a:blip r:embed="rId2"/>
          <a:stretch>
            <a:fillRect/>
          </a:stretch>
        </p:blipFill>
        <p:spPr>
          <a:xfrm>
            <a:off x="914400" y="2459218"/>
            <a:ext cx="3048000" cy="2416404"/>
          </a:xfrm>
          <a:prstGeom prst="rect">
            <a:avLst/>
          </a:prstGeom>
        </p:spPr>
      </p:pic>
      <p:pic>
        <p:nvPicPr>
          <p:cNvPr id="12" name="Picture 11">
            <a:extLst>
              <a:ext uri="{FF2B5EF4-FFF2-40B4-BE49-F238E27FC236}">
                <a16:creationId xmlns:a16="http://schemas.microsoft.com/office/drawing/2014/main" id="{55AF677C-53FF-74F4-3743-3CCC1013BAC6}"/>
              </a:ext>
            </a:extLst>
          </p:cNvPr>
          <p:cNvPicPr>
            <a:picLocks noChangeAspect="1"/>
          </p:cNvPicPr>
          <p:nvPr/>
        </p:nvPicPr>
        <p:blipFill>
          <a:blip r:embed="rId3"/>
          <a:stretch>
            <a:fillRect/>
          </a:stretch>
        </p:blipFill>
        <p:spPr>
          <a:xfrm>
            <a:off x="5134952" y="2459218"/>
            <a:ext cx="3094648" cy="2426230"/>
          </a:xfrm>
          <a:prstGeom prst="rect">
            <a:avLst/>
          </a:prstGeom>
        </p:spPr>
      </p:pic>
      <p:sp>
        <p:nvSpPr>
          <p:cNvPr id="13" name="Arrow: Right 12">
            <a:extLst>
              <a:ext uri="{FF2B5EF4-FFF2-40B4-BE49-F238E27FC236}">
                <a16:creationId xmlns:a16="http://schemas.microsoft.com/office/drawing/2014/main" id="{E289DC85-83E3-FD32-69A7-F93001834197}"/>
              </a:ext>
            </a:extLst>
          </p:cNvPr>
          <p:cNvSpPr/>
          <p:nvPr/>
        </p:nvSpPr>
        <p:spPr>
          <a:xfrm>
            <a:off x="4171699" y="3810000"/>
            <a:ext cx="727255"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CE5BE-56E9-671A-D69E-3AA10DF6DEA7}"/>
              </a:ext>
            </a:extLst>
          </p:cNvPr>
          <p:cNvPicPr>
            <a:picLocks noChangeAspect="1"/>
          </p:cNvPicPr>
          <p:nvPr/>
        </p:nvPicPr>
        <p:blipFill>
          <a:blip r:embed="rId2"/>
          <a:stretch>
            <a:fillRect/>
          </a:stretch>
        </p:blipFill>
        <p:spPr>
          <a:xfrm>
            <a:off x="533400" y="1676400"/>
            <a:ext cx="3872392" cy="3888049"/>
          </a:xfrm>
          <a:prstGeom prst="rect">
            <a:avLst/>
          </a:prstGeom>
        </p:spPr>
      </p:pic>
      <p:pic>
        <p:nvPicPr>
          <p:cNvPr id="5" name="Picture 4">
            <a:extLst>
              <a:ext uri="{FF2B5EF4-FFF2-40B4-BE49-F238E27FC236}">
                <a16:creationId xmlns:a16="http://schemas.microsoft.com/office/drawing/2014/main" id="{B0BD43EF-DFE7-243C-FACC-FF04E44B4DE9}"/>
              </a:ext>
            </a:extLst>
          </p:cNvPr>
          <p:cNvPicPr>
            <a:picLocks noChangeAspect="1"/>
          </p:cNvPicPr>
          <p:nvPr/>
        </p:nvPicPr>
        <p:blipFill>
          <a:blip r:embed="rId3"/>
          <a:stretch>
            <a:fillRect/>
          </a:stretch>
        </p:blipFill>
        <p:spPr>
          <a:xfrm>
            <a:off x="5029200" y="1752600"/>
            <a:ext cx="3756859" cy="3736302"/>
          </a:xfrm>
          <a:prstGeom prst="rect">
            <a:avLst/>
          </a:prstGeom>
        </p:spPr>
      </p:pic>
      <p:sp>
        <p:nvSpPr>
          <p:cNvPr id="6" name="Title 1">
            <a:extLst>
              <a:ext uri="{FF2B5EF4-FFF2-40B4-BE49-F238E27FC236}">
                <a16:creationId xmlns:a16="http://schemas.microsoft.com/office/drawing/2014/main" id="{21A224EF-7D25-5256-6F89-EB12CB113670}"/>
              </a:ext>
            </a:extLst>
          </p:cNvPr>
          <p:cNvSpPr txBox="1">
            <a:spLocks/>
          </p:cNvSpPr>
          <p:nvPr/>
        </p:nvSpPr>
        <p:spPr>
          <a:xfrm>
            <a:off x="533400" y="152400"/>
            <a:ext cx="8229600" cy="59131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a:t>Tiling Checkerboards Examples</a:t>
            </a:r>
          </a:p>
        </p:txBody>
      </p:sp>
      <p:sp>
        <p:nvSpPr>
          <p:cNvPr id="2" name="Arrow: Right 1">
            <a:extLst>
              <a:ext uri="{FF2B5EF4-FFF2-40B4-BE49-F238E27FC236}">
                <a16:creationId xmlns:a16="http://schemas.microsoft.com/office/drawing/2014/main" id="{29E6EE00-8896-898F-561A-4BC5F8A33A12}"/>
              </a:ext>
            </a:extLst>
          </p:cNvPr>
          <p:cNvSpPr/>
          <p:nvPr/>
        </p:nvSpPr>
        <p:spPr>
          <a:xfrm>
            <a:off x="4488896" y="3200400"/>
            <a:ext cx="4572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97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33400"/>
          </a:xfrm>
        </p:spPr>
        <p:txBody>
          <a:bodyPr>
            <a:normAutofit fontScale="90000"/>
          </a:bodyPr>
          <a:lstStyle/>
          <a:p>
            <a:r>
              <a:rPr lang="en-US" sz="3600"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21465" y="1143000"/>
            <a:ext cx="9155430" cy="10287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a:xfrm>
            <a:off x="457200" y="2286000"/>
            <a:ext cx="8305800" cy="4389120"/>
          </a:xfrm>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sz="2300" dirty="0"/>
              <a:t>If </a:t>
            </a:r>
            <a:r>
              <a:rPr lang="en-US" sz="2300" b="1" i="1" dirty="0"/>
              <a:t>k</a:t>
            </a:r>
            <a:r>
              <a:rPr lang="en-US" sz="2300" b="1" dirty="0"/>
              <a:t> + </a:t>
            </a:r>
            <a:r>
              <a:rPr lang="en-US" sz="2300" b="1" dirty="0">
                <a:latin typeface="Cambria Math" pitchFamily="18" charset="0"/>
                <a:ea typeface="Cambria Math" pitchFamily="18" charset="0"/>
              </a:rPr>
              <a:t>1  is prime</a:t>
            </a:r>
            <a:r>
              <a:rPr lang="en-US" sz="2300" dirty="0">
                <a:latin typeface="Cambria Math" pitchFamily="18" charset="0"/>
                <a:ea typeface="Cambria Math" pitchFamily="18" charset="0"/>
              </a:rPr>
              <a:t>, then </a:t>
            </a:r>
            <a:r>
              <a:rPr lang="en-US" sz="2300" i="1" dirty="0"/>
              <a:t>P</a:t>
            </a:r>
            <a:r>
              <a:rPr lang="en-US" sz="2300" dirty="0"/>
              <a:t>(</a:t>
            </a:r>
            <a:r>
              <a:rPr lang="en-US" sz="2300" i="1" dirty="0"/>
              <a:t>k</a:t>
            </a:r>
            <a:r>
              <a:rPr lang="en-US" sz="2300" dirty="0"/>
              <a:t> + </a:t>
            </a:r>
            <a:r>
              <a:rPr lang="en-US" sz="2300" dirty="0">
                <a:latin typeface="Cambria Math" pitchFamily="18" charset="0"/>
                <a:ea typeface="Cambria Math" pitchFamily="18" charset="0"/>
              </a:rPr>
              <a:t>1</a:t>
            </a:r>
            <a:r>
              <a:rPr lang="en-US" sz="2300" dirty="0"/>
              <a:t>) is true.</a:t>
            </a:r>
          </a:p>
          <a:p>
            <a:pPr lvl="2"/>
            <a:r>
              <a:rPr lang="en-US" sz="2300" dirty="0"/>
              <a:t>Otherwise, </a:t>
            </a:r>
            <a:r>
              <a:rPr lang="en-US" sz="2300" i="1" dirty="0"/>
              <a:t>k</a:t>
            </a:r>
            <a:r>
              <a:rPr lang="en-US" sz="2300" dirty="0"/>
              <a:t> + </a:t>
            </a:r>
            <a:r>
              <a:rPr lang="en-US" sz="2300" dirty="0">
                <a:latin typeface="Cambria Math" pitchFamily="18" charset="0"/>
                <a:ea typeface="Cambria Math" pitchFamily="18" charset="0"/>
              </a:rPr>
              <a:t>1  is composite and can be written as the product:</a:t>
            </a:r>
            <a:br>
              <a:rPr lang="en-US" sz="2300" dirty="0">
                <a:latin typeface="Cambria Math" pitchFamily="18" charset="0"/>
                <a:ea typeface="Cambria Math" pitchFamily="18" charset="0"/>
              </a:rPr>
            </a:br>
            <a:r>
              <a:rPr lang="en-US" sz="2300" b="1" i="1" dirty="0"/>
              <a:t>k</a:t>
            </a:r>
            <a:r>
              <a:rPr lang="en-US" sz="2300" b="1" dirty="0"/>
              <a:t> + </a:t>
            </a:r>
            <a:r>
              <a:rPr lang="en-US" sz="2300" b="1" dirty="0">
                <a:latin typeface="Cambria Math" pitchFamily="18" charset="0"/>
                <a:ea typeface="Cambria Math" pitchFamily="18" charset="0"/>
              </a:rPr>
              <a:t>1 = </a:t>
            </a:r>
            <a:r>
              <a:rPr lang="en-US" sz="2300" b="1" i="1" dirty="0"/>
              <a:t>a</a:t>
            </a:r>
            <a:r>
              <a:rPr lang="en-US" sz="2300" b="1" dirty="0"/>
              <a:t> </a:t>
            </a:r>
            <a:r>
              <a:rPr lang="en-US" sz="2300" b="1" i="1" dirty="0"/>
              <a:t>b </a:t>
            </a:r>
            <a:r>
              <a:rPr lang="en-US" sz="2300" b="1" i="1" dirty="0">
                <a:ea typeface="Cambria Math" pitchFamily="18" charset="0"/>
              </a:rPr>
              <a:t> </a:t>
            </a:r>
            <a:r>
              <a:rPr lang="en-US" sz="2300" dirty="0">
                <a:latin typeface="Cambria Math" pitchFamily="18" charset="0"/>
                <a:ea typeface="Cambria Math" pitchFamily="18" charset="0"/>
              </a:rPr>
              <a:t>with 2</a:t>
            </a:r>
            <a:r>
              <a:rPr lang="en-US" sz="2300" dirty="0"/>
              <a:t> </a:t>
            </a:r>
            <a:r>
              <a:rPr lang="en-US" sz="2300" dirty="0">
                <a:latin typeface="Cambria Math"/>
                <a:ea typeface="Cambria Math"/>
              </a:rPr>
              <a:t>≤</a:t>
            </a:r>
            <a:r>
              <a:rPr lang="en-US" sz="2300" dirty="0"/>
              <a:t> </a:t>
            </a:r>
            <a:r>
              <a:rPr lang="en-US" sz="2300" i="1" dirty="0"/>
              <a:t>a</a:t>
            </a:r>
            <a:r>
              <a:rPr lang="en-US" sz="2300" dirty="0"/>
              <a:t>  </a:t>
            </a:r>
            <a:r>
              <a:rPr lang="en-US" sz="2300" dirty="0">
                <a:latin typeface="Cambria Math"/>
                <a:ea typeface="Cambria Math"/>
              </a:rPr>
              <a:t>≤</a:t>
            </a:r>
            <a:r>
              <a:rPr lang="en-US" sz="2300" dirty="0"/>
              <a:t> </a:t>
            </a:r>
            <a:r>
              <a:rPr lang="en-US" sz="2300" i="1" dirty="0"/>
              <a:t>b</a:t>
            </a:r>
            <a:r>
              <a:rPr lang="en-US" sz="2300" dirty="0">
                <a:latin typeface="Cambria Math"/>
                <a:ea typeface="Cambria Math"/>
              </a:rPr>
              <a:t> &lt;</a:t>
            </a:r>
            <a:r>
              <a:rPr lang="en-US" sz="2300" i="1" dirty="0"/>
              <a:t> k</a:t>
            </a:r>
            <a:r>
              <a:rPr lang="en-US" sz="2300" dirty="0"/>
              <a:t> + </a:t>
            </a:r>
            <a:r>
              <a:rPr lang="en-US" sz="2300" dirty="0">
                <a:latin typeface="Cambria Math" pitchFamily="18" charset="0"/>
                <a:ea typeface="Cambria Math" pitchFamily="18" charset="0"/>
              </a:rPr>
              <a:t>1 being integers.</a:t>
            </a:r>
            <a:br>
              <a:rPr lang="en-US" sz="2300" dirty="0">
                <a:latin typeface="Cambria Math" pitchFamily="18" charset="0"/>
                <a:ea typeface="Cambria Math" pitchFamily="18" charset="0"/>
              </a:rPr>
            </a:br>
            <a:r>
              <a:rPr lang="en-US" sz="2300" dirty="0">
                <a:latin typeface="Cambria Math" pitchFamily="18" charset="0"/>
                <a:ea typeface="Cambria Math" pitchFamily="18" charset="0"/>
              </a:rPr>
              <a:t>By the inductive hypothesis, </a:t>
            </a:r>
            <a:r>
              <a:rPr lang="en-US" sz="2300" i="1" dirty="0"/>
              <a:t>a</a:t>
            </a:r>
            <a:r>
              <a:rPr lang="en-US" sz="2300" dirty="0">
                <a:latin typeface="Cambria Math" pitchFamily="18" charset="0"/>
                <a:ea typeface="Cambria Math" pitchFamily="18" charset="0"/>
              </a:rPr>
              <a:t> and </a:t>
            </a:r>
            <a:r>
              <a:rPr lang="en-US" sz="2300" i="1" dirty="0">
                <a:latin typeface="Cambria Math" pitchFamily="18" charset="0"/>
                <a:ea typeface="Cambria Math" pitchFamily="18" charset="0"/>
              </a:rPr>
              <a:t>b</a:t>
            </a:r>
            <a:r>
              <a:rPr lang="en-US" sz="2300" dirty="0">
                <a:latin typeface="Cambria Math" pitchFamily="18" charset="0"/>
                <a:ea typeface="Cambria Math" pitchFamily="18" charset="0"/>
              </a:rPr>
              <a:t> can be written as the product of primes and therefore </a:t>
            </a:r>
            <a:r>
              <a:rPr lang="en-US" sz="2300" i="1" dirty="0"/>
              <a:t>k</a:t>
            </a:r>
            <a:r>
              <a:rPr lang="en-US" sz="2300" dirty="0"/>
              <a:t> + </a:t>
            </a:r>
            <a:r>
              <a:rPr lang="en-US" sz="2300" dirty="0">
                <a:latin typeface="Cambria Math" pitchFamily="18" charset="0"/>
                <a:ea typeface="Cambria Math" pitchFamily="18" charset="0"/>
              </a:rPr>
              <a:t>1 can be written as the product of those primes.</a:t>
            </a:r>
            <a:endParaRPr lang="en-US" sz="2300"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1534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52" y="76200"/>
            <a:ext cx="8229600" cy="515112"/>
          </a:xfrm>
        </p:spPr>
        <p:txBody>
          <a:bodyPr>
            <a:noAutofit/>
          </a:bodyPr>
          <a:lstStyle/>
          <a:p>
            <a:r>
              <a:rPr lang="en-US" sz="3600"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6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6" y="152400"/>
            <a:ext cx="8229600" cy="609600"/>
          </a:xfrm>
        </p:spPr>
        <p:txBody>
          <a:bodyPr>
            <a:normAutofit/>
          </a:bodyPr>
          <a:lstStyle/>
          <a:p>
            <a:r>
              <a:rPr lang="en-US" sz="3600"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91312"/>
          </a:xfrm>
        </p:spPr>
        <p:txBody>
          <a:bodyPr>
            <a:noAutofit/>
          </a:bodyPr>
          <a:lstStyle/>
          <a:p>
            <a:r>
              <a:rPr lang="en-US" sz="3600" dirty="0"/>
              <a:t>Well-Ordering Property</a:t>
            </a:r>
          </a:p>
        </p:txBody>
      </p:sp>
      <p:sp>
        <p:nvSpPr>
          <p:cNvPr id="3" name="Content Placeholder 2"/>
          <p:cNvSpPr>
            <a:spLocks noGrp="1"/>
          </p:cNvSpPr>
          <p:nvPr>
            <p:ph idx="1"/>
          </p:nvPr>
        </p:nvSpPr>
        <p:spPr>
          <a:xfrm>
            <a:off x="533400" y="2209800"/>
            <a:ext cx="8382000" cy="4389120"/>
          </a:xfrm>
        </p:spPr>
        <p:txBody>
          <a:bodyPr>
            <a:normAutofit fontScale="92500" lnSpcReduction="20000"/>
          </a:bodyPr>
          <a:lstStyle/>
          <a:p>
            <a:pPr>
              <a:buNone/>
            </a:pPr>
            <a:r>
              <a:rPr lang="en-US" b="1" dirty="0"/>
              <a:t>    Example</a:t>
            </a:r>
            <a:r>
              <a:rPr lang="en-US" dirty="0"/>
              <a:t>: Use the well-ordering property to prove the division algorithm: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r = 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the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618"/>
            <a:ext cx="8229600" cy="523220"/>
          </a:xfrm>
        </p:spPr>
        <p:txBody>
          <a:bodyPr>
            <a:noAutofit/>
          </a:bodyPr>
          <a:lstStyle/>
          <a:p>
            <a:r>
              <a:rPr lang="en-US" sz="36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C4F0BF4-04A6-2B1C-6F19-5224A5FEB905}"/>
                  </a:ext>
                </a:extLst>
              </p14:cNvPr>
              <p14:cNvContentPartPr/>
              <p14:nvPr/>
            </p14:nvContentPartPr>
            <p14:xfrm>
              <a:off x="773280" y="3206160"/>
              <a:ext cx="3108960" cy="211680"/>
            </p14:xfrm>
          </p:contentPart>
        </mc:Choice>
        <mc:Fallback>
          <p:pic>
            <p:nvPicPr>
              <p:cNvPr id="4" name="Ink 3">
                <a:extLst>
                  <a:ext uri="{FF2B5EF4-FFF2-40B4-BE49-F238E27FC236}">
                    <a16:creationId xmlns:a16="http://schemas.microsoft.com/office/drawing/2014/main" id="{FC4F0BF4-04A6-2B1C-6F19-5224A5FEB905}"/>
                  </a:ext>
                </a:extLst>
              </p:cNvPr>
              <p:cNvPicPr/>
              <p:nvPr/>
            </p:nvPicPr>
            <p:blipFill>
              <a:blip r:embed="rId3"/>
              <a:stretch>
                <a:fillRect/>
              </a:stretch>
            </p:blipFill>
            <p:spPr>
              <a:xfrm>
                <a:off x="763920" y="3196800"/>
                <a:ext cx="3127680" cy="23040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A80E621-CA1F-D11A-B4EA-D2A01DF6A909}"/>
                  </a:ext>
                </a:extLst>
              </p14:cNvPr>
              <p14:cNvContentPartPr/>
              <p14:nvPr/>
            </p14:nvContentPartPr>
            <p14:xfrm>
              <a:off x="3012120" y="2189520"/>
              <a:ext cx="4372560" cy="99720"/>
            </p14:xfrm>
          </p:contentPart>
        </mc:Choice>
        <mc:Fallback>
          <p:pic>
            <p:nvPicPr>
              <p:cNvPr id="4" name="Ink 3">
                <a:extLst>
                  <a:ext uri="{FF2B5EF4-FFF2-40B4-BE49-F238E27FC236}">
                    <a16:creationId xmlns:a16="http://schemas.microsoft.com/office/drawing/2014/main" id="{4A80E621-CA1F-D11A-B4EA-D2A01DF6A909}"/>
                  </a:ext>
                </a:extLst>
              </p:cNvPr>
              <p:cNvPicPr/>
              <p:nvPr/>
            </p:nvPicPr>
            <p:blipFill>
              <a:blip r:embed="rId3"/>
              <a:stretch>
                <a:fillRect/>
              </a:stretch>
            </p:blipFill>
            <p:spPr>
              <a:xfrm>
                <a:off x="2996280" y="2126160"/>
                <a:ext cx="4403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28B71C2D-9D11-7652-80A4-18476F5AAEF1}"/>
                  </a:ext>
                </a:extLst>
              </p14:cNvPr>
              <p14:cNvContentPartPr/>
              <p14:nvPr/>
            </p14:nvContentPartPr>
            <p14:xfrm>
              <a:off x="1136160" y="2917440"/>
              <a:ext cx="1652760" cy="288360"/>
            </p14:xfrm>
          </p:contentPart>
        </mc:Choice>
        <mc:Fallback>
          <p:pic>
            <p:nvPicPr>
              <p:cNvPr id="5" name="Ink 4">
                <a:extLst>
                  <a:ext uri="{FF2B5EF4-FFF2-40B4-BE49-F238E27FC236}">
                    <a16:creationId xmlns:a16="http://schemas.microsoft.com/office/drawing/2014/main" id="{28B71C2D-9D11-7652-80A4-18476F5AAEF1}"/>
                  </a:ext>
                </a:extLst>
              </p:cNvPr>
              <p:cNvPicPr/>
              <p:nvPr/>
            </p:nvPicPr>
            <p:blipFill>
              <a:blip r:embed="rId5"/>
              <a:stretch>
                <a:fillRect/>
              </a:stretch>
            </p:blipFill>
            <p:spPr>
              <a:xfrm>
                <a:off x="1120320" y="2854080"/>
                <a:ext cx="16840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8B9B1BAD-1E44-EE8E-2EB5-181F089C57AF}"/>
                  </a:ext>
                </a:extLst>
              </p14:cNvPr>
              <p14:cNvContentPartPr/>
              <p14:nvPr/>
            </p14:nvContentPartPr>
            <p14:xfrm>
              <a:off x="3052440" y="3014280"/>
              <a:ext cx="5004360" cy="111600"/>
            </p14:xfrm>
          </p:contentPart>
        </mc:Choice>
        <mc:Fallback>
          <p:pic>
            <p:nvPicPr>
              <p:cNvPr id="6" name="Ink 5">
                <a:extLst>
                  <a:ext uri="{FF2B5EF4-FFF2-40B4-BE49-F238E27FC236}">
                    <a16:creationId xmlns:a16="http://schemas.microsoft.com/office/drawing/2014/main" id="{8B9B1BAD-1E44-EE8E-2EB5-181F089C57AF}"/>
                  </a:ext>
                </a:extLst>
              </p:cNvPr>
              <p:cNvPicPr/>
              <p:nvPr/>
            </p:nvPicPr>
            <p:blipFill>
              <a:blip r:embed="rId7"/>
              <a:stretch>
                <a:fillRect/>
              </a:stretch>
            </p:blipFill>
            <p:spPr>
              <a:xfrm>
                <a:off x="3036600" y="2950920"/>
                <a:ext cx="50356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F47A2DF-BFCC-F91E-98AD-833523834CA5}"/>
                  </a:ext>
                </a:extLst>
              </p14:cNvPr>
              <p14:cNvContentPartPr/>
              <p14:nvPr/>
            </p14:nvContentPartPr>
            <p14:xfrm>
              <a:off x="1306080" y="3309120"/>
              <a:ext cx="2221920" cy="325800"/>
            </p14:xfrm>
          </p:contentPart>
        </mc:Choice>
        <mc:Fallback>
          <p:pic>
            <p:nvPicPr>
              <p:cNvPr id="7" name="Ink 6">
                <a:extLst>
                  <a:ext uri="{FF2B5EF4-FFF2-40B4-BE49-F238E27FC236}">
                    <a16:creationId xmlns:a16="http://schemas.microsoft.com/office/drawing/2014/main" id="{1F47A2DF-BFCC-F91E-98AD-833523834CA5}"/>
                  </a:ext>
                </a:extLst>
              </p:cNvPr>
              <p:cNvPicPr/>
              <p:nvPr/>
            </p:nvPicPr>
            <p:blipFill>
              <a:blip r:embed="rId9"/>
              <a:stretch>
                <a:fillRect/>
              </a:stretch>
            </p:blipFill>
            <p:spPr>
              <a:xfrm>
                <a:off x="1290240" y="3245760"/>
                <a:ext cx="225324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15BF57E6-D90A-E406-4DE4-15B15D9FD3C2}"/>
                  </a:ext>
                </a:extLst>
              </p14:cNvPr>
              <p14:cNvContentPartPr/>
              <p14:nvPr/>
            </p14:nvContentPartPr>
            <p14:xfrm>
              <a:off x="3800520" y="3401640"/>
              <a:ext cx="4576320" cy="204120"/>
            </p14:xfrm>
          </p:contentPart>
        </mc:Choice>
        <mc:Fallback>
          <p:pic>
            <p:nvPicPr>
              <p:cNvPr id="8" name="Ink 7">
                <a:extLst>
                  <a:ext uri="{FF2B5EF4-FFF2-40B4-BE49-F238E27FC236}">
                    <a16:creationId xmlns:a16="http://schemas.microsoft.com/office/drawing/2014/main" id="{15BF57E6-D90A-E406-4DE4-15B15D9FD3C2}"/>
                  </a:ext>
                </a:extLst>
              </p:cNvPr>
              <p:cNvPicPr/>
              <p:nvPr/>
            </p:nvPicPr>
            <p:blipFill>
              <a:blip r:embed="rId11"/>
              <a:stretch>
                <a:fillRect/>
              </a:stretch>
            </p:blipFill>
            <p:spPr>
              <a:xfrm>
                <a:off x="3784680" y="3338280"/>
                <a:ext cx="46076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E11EA21-0A2F-FB02-1EE2-17D36EA9DA8C}"/>
                  </a:ext>
                </a:extLst>
              </p14:cNvPr>
              <p14:cNvContentPartPr/>
              <p14:nvPr/>
            </p14:nvContentPartPr>
            <p14:xfrm>
              <a:off x="1156680" y="3768480"/>
              <a:ext cx="5410440" cy="214560"/>
            </p14:xfrm>
          </p:contentPart>
        </mc:Choice>
        <mc:Fallback>
          <p:pic>
            <p:nvPicPr>
              <p:cNvPr id="9" name="Ink 8">
                <a:extLst>
                  <a:ext uri="{FF2B5EF4-FFF2-40B4-BE49-F238E27FC236}">
                    <a16:creationId xmlns:a16="http://schemas.microsoft.com/office/drawing/2014/main" id="{8E11EA21-0A2F-FB02-1EE2-17D36EA9DA8C}"/>
                  </a:ext>
                </a:extLst>
              </p:cNvPr>
              <p:cNvPicPr/>
              <p:nvPr/>
            </p:nvPicPr>
            <p:blipFill>
              <a:blip r:embed="rId13"/>
              <a:stretch>
                <a:fillRect/>
              </a:stretch>
            </p:blipFill>
            <p:spPr>
              <a:xfrm>
                <a:off x="1140840" y="3705120"/>
                <a:ext cx="54417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8C6BA151-7207-8E59-782D-1AAF05CD14EE}"/>
                  </a:ext>
                </a:extLst>
              </p14:cNvPr>
              <p14:cNvContentPartPr/>
              <p14:nvPr/>
            </p14:nvContentPartPr>
            <p14:xfrm>
              <a:off x="2373840" y="4147920"/>
              <a:ext cx="557640" cy="374760"/>
            </p14:xfrm>
          </p:contentPart>
        </mc:Choice>
        <mc:Fallback>
          <p:pic>
            <p:nvPicPr>
              <p:cNvPr id="10" name="Ink 9">
                <a:extLst>
                  <a:ext uri="{FF2B5EF4-FFF2-40B4-BE49-F238E27FC236}">
                    <a16:creationId xmlns:a16="http://schemas.microsoft.com/office/drawing/2014/main" id="{8C6BA151-7207-8E59-782D-1AAF05CD14EE}"/>
                  </a:ext>
                </a:extLst>
              </p:cNvPr>
              <p:cNvPicPr/>
              <p:nvPr/>
            </p:nvPicPr>
            <p:blipFill>
              <a:blip r:embed="rId15"/>
              <a:stretch>
                <a:fillRect/>
              </a:stretch>
            </p:blipFill>
            <p:spPr>
              <a:xfrm>
                <a:off x="2358000" y="4084560"/>
                <a:ext cx="58896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3C55A2CA-9DEE-E71B-98E6-F2B0AB5A0EE5}"/>
                  </a:ext>
                </a:extLst>
              </p14:cNvPr>
              <p14:cNvContentPartPr/>
              <p14:nvPr/>
            </p14:nvContentPartPr>
            <p14:xfrm>
              <a:off x="1876320" y="746640"/>
              <a:ext cx="6490080" cy="4174560"/>
            </p14:xfrm>
          </p:contentPart>
        </mc:Choice>
        <mc:Fallback>
          <p:pic>
            <p:nvPicPr>
              <p:cNvPr id="11" name="Ink 10">
                <a:extLst>
                  <a:ext uri="{FF2B5EF4-FFF2-40B4-BE49-F238E27FC236}">
                    <a16:creationId xmlns:a16="http://schemas.microsoft.com/office/drawing/2014/main" id="{3C55A2CA-9DEE-E71B-98E6-F2B0AB5A0EE5}"/>
                  </a:ext>
                </a:extLst>
              </p:cNvPr>
              <p:cNvPicPr/>
              <p:nvPr/>
            </p:nvPicPr>
            <p:blipFill>
              <a:blip r:embed="rId17"/>
              <a:stretch>
                <a:fillRect/>
              </a:stretch>
            </p:blipFill>
            <p:spPr>
              <a:xfrm>
                <a:off x="1866960" y="737280"/>
                <a:ext cx="6508800" cy="4193280"/>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886200"/>
            <a:ext cx="2999815" cy="2862322"/>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003F663-5932-0461-CD17-8D993D3182A2}"/>
                  </a:ext>
                </a:extLst>
              </p14:cNvPr>
              <p14:cNvContentPartPr/>
              <p14:nvPr/>
            </p14:nvContentPartPr>
            <p14:xfrm>
              <a:off x="1759680" y="2165760"/>
              <a:ext cx="797040" cy="319320"/>
            </p14:xfrm>
          </p:contentPart>
        </mc:Choice>
        <mc:Fallback>
          <p:pic>
            <p:nvPicPr>
              <p:cNvPr id="2" name="Ink 1">
                <a:extLst>
                  <a:ext uri="{FF2B5EF4-FFF2-40B4-BE49-F238E27FC236}">
                    <a16:creationId xmlns:a16="http://schemas.microsoft.com/office/drawing/2014/main" id="{5003F663-5932-0461-CD17-8D993D3182A2}"/>
                  </a:ext>
                </a:extLst>
              </p:cNvPr>
              <p:cNvPicPr/>
              <p:nvPr/>
            </p:nvPicPr>
            <p:blipFill>
              <a:blip r:embed="rId4"/>
              <a:stretch>
                <a:fillRect/>
              </a:stretch>
            </p:blipFill>
            <p:spPr>
              <a:xfrm>
                <a:off x="1743840" y="2102400"/>
                <a:ext cx="8283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E625056-F429-FAA7-8D2C-57C975FD942B}"/>
                  </a:ext>
                </a:extLst>
              </p14:cNvPr>
              <p14:cNvContentPartPr/>
              <p14:nvPr/>
            </p14:nvContentPartPr>
            <p14:xfrm>
              <a:off x="2224440" y="2645280"/>
              <a:ext cx="946800" cy="392040"/>
            </p14:xfrm>
          </p:contentPart>
        </mc:Choice>
        <mc:Fallback>
          <p:pic>
            <p:nvPicPr>
              <p:cNvPr id="4" name="Ink 3">
                <a:extLst>
                  <a:ext uri="{FF2B5EF4-FFF2-40B4-BE49-F238E27FC236}">
                    <a16:creationId xmlns:a16="http://schemas.microsoft.com/office/drawing/2014/main" id="{6E625056-F429-FAA7-8D2C-57C975FD942B}"/>
                  </a:ext>
                </a:extLst>
              </p:cNvPr>
              <p:cNvPicPr/>
              <p:nvPr/>
            </p:nvPicPr>
            <p:blipFill>
              <a:blip r:embed="rId6"/>
              <a:stretch>
                <a:fillRect/>
              </a:stretch>
            </p:blipFill>
            <p:spPr>
              <a:xfrm>
                <a:off x="2208600" y="2581920"/>
                <a:ext cx="97812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A6216F1B-DA52-C54C-66E0-70478DA6FD55}"/>
                  </a:ext>
                </a:extLst>
              </p14:cNvPr>
              <p14:cNvContentPartPr/>
              <p14:nvPr/>
            </p14:nvContentPartPr>
            <p14:xfrm>
              <a:off x="1844640" y="3254760"/>
              <a:ext cx="1456200" cy="438480"/>
            </p14:xfrm>
          </p:contentPart>
        </mc:Choice>
        <mc:Fallback>
          <p:pic>
            <p:nvPicPr>
              <p:cNvPr id="8" name="Ink 7">
                <a:extLst>
                  <a:ext uri="{FF2B5EF4-FFF2-40B4-BE49-F238E27FC236}">
                    <a16:creationId xmlns:a16="http://schemas.microsoft.com/office/drawing/2014/main" id="{A6216F1B-DA52-C54C-66E0-70478DA6FD55}"/>
                  </a:ext>
                </a:extLst>
              </p:cNvPr>
              <p:cNvPicPr/>
              <p:nvPr/>
            </p:nvPicPr>
            <p:blipFill>
              <a:blip r:embed="rId8"/>
              <a:stretch>
                <a:fillRect/>
              </a:stretch>
            </p:blipFill>
            <p:spPr>
              <a:xfrm>
                <a:off x="1828800" y="3191400"/>
                <a:ext cx="148752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F0A88CA8-A0F9-36E3-6AFE-EE6BAA9A4C4E}"/>
                  </a:ext>
                </a:extLst>
              </p14:cNvPr>
              <p14:cNvContentPartPr/>
              <p14:nvPr/>
            </p14:nvContentPartPr>
            <p14:xfrm>
              <a:off x="5600520" y="3268800"/>
              <a:ext cx="938520" cy="326160"/>
            </p14:xfrm>
          </p:contentPart>
        </mc:Choice>
        <mc:Fallback>
          <p:pic>
            <p:nvPicPr>
              <p:cNvPr id="9" name="Ink 8">
                <a:extLst>
                  <a:ext uri="{FF2B5EF4-FFF2-40B4-BE49-F238E27FC236}">
                    <a16:creationId xmlns:a16="http://schemas.microsoft.com/office/drawing/2014/main" id="{F0A88CA8-A0F9-36E3-6AFE-EE6BAA9A4C4E}"/>
                  </a:ext>
                </a:extLst>
              </p:cNvPr>
              <p:cNvPicPr/>
              <p:nvPr/>
            </p:nvPicPr>
            <p:blipFill>
              <a:blip r:embed="rId10"/>
              <a:stretch>
                <a:fillRect/>
              </a:stretch>
            </p:blipFill>
            <p:spPr>
              <a:xfrm>
                <a:off x="5584680" y="3205440"/>
                <a:ext cx="96984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6FCCFA13-0388-FE5F-F76B-3DF25A107A03}"/>
                  </a:ext>
                </a:extLst>
              </p14:cNvPr>
              <p14:cNvContentPartPr/>
              <p14:nvPr/>
            </p14:nvContentPartPr>
            <p14:xfrm>
              <a:off x="6445440" y="3355920"/>
              <a:ext cx="2076840" cy="203400"/>
            </p14:xfrm>
          </p:contentPart>
        </mc:Choice>
        <mc:Fallback>
          <p:pic>
            <p:nvPicPr>
              <p:cNvPr id="10" name="Ink 9">
                <a:extLst>
                  <a:ext uri="{FF2B5EF4-FFF2-40B4-BE49-F238E27FC236}">
                    <a16:creationId xmlns:a16="http://schemas.microsoft.com/office/drawing/2014/main" id="{6FCCFA13-0388-FE5F-F76B-3DF25A107A03}"/>
                  </a:ext>
                </a:extLst>
              </p:cNvPr>
              <p:cNvPicPr/>
              <p:nvPr/>
            </p:nvPicPr>
            <p:blipFill>
              <a:blip r:embed="rId12"/>
              <a:stretch>
                <a:fillRect/>
              </a:stretch>
            </p:blipFill>
            <p:spPr>
              <a:xfrm>
                <a:off x="6429600" y="3292560"/>
                <a:ext cx="2108160" cy="330120"/>
              </a:xfrm>
              <a:prstGeom prst="rect">
                <a:avLst/>
              </a:prstGeom>
            </p:spPr>
          </p:pic>
        </mc:Fallback>
      </mc:AlternateContent>
    </p:spTree>
    <p:extLst>
      <p:ext uri="{BB962C8B-B14F-4D97-AF65-F5344CB8AC3E}">
        <p14:creationId xmlns:p14="http://schemas.microsoft.com/office/powerpoint/2010/main" val="2615491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1200329"/>
          </a:xfrm>
          <a:prstGeom prst="rect">
            <a:avLst/>
          </a:prstGeom>
        </p:spPr>
        <p:txBody>
          <a:bodyPr>
            <a:spAutoFit/>
          </a:bodyPr>
          <a:lstStyle/>
          <a:p>
            <a:pPr>
              <a:buNone/>
            </a:pPr>
            <a:r>
              <a:rPr lang="en-US" b="1" dirty="0"/>
              <a:t>Solution</a:t>
            </a:r>
            <a:r>
              <a:rPr lang="en-US" dirty="0"/>
              <a:t>:</a:t>
            </a:r>
          </a:p>
          <a:p>
            <a:pPr marL="971550" lvl="1" indent="-514350"/>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 </a:t>
            </a:r>
            <a:r>
              <a:rPr lang="en-US"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marL="971550" lvl="1" indent="-514350"/>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 </a:t>
            </a:r>
            <a:r>
              <a:rPr lang="en-US"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marL="971550" lvl="1" indent="-514350">
              <a:buNone/>
            </a:pPr>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02791B7-AB93-3925-C55C-F1494E1629C8}"/>
                  </a:ext>
                </a:extLst>
              </p14:cNvPr>
              <p14:cNvContentPartPr/>
              <p14:nvPr/>
            </p14:nvContentPartPr>
            <p14:xfrm>
              <a:off x="1522800" y="2766960"/>
              <a:ext cx="411120" cy="222120"/>
            </p14:xfrm>
          </p:contentPart>
        </mc:Choice>
        <mc:Fallback>
          <p:pic>
            <p:nvPicPr>
              <p:cNvPr id="5" name="Ink 4">
                <a:extLst>
                  <a:ext uri="{FF2B5EF4-FFF2-40B4-BE49-F238E27FC236}">
                    <a16:creationId xmlns:a16="http://schemas.microsoft.com/office/drawing/2014/main" id="{B02791B7-AB93-3925-C55C-F1494E1629C8}"/>
                  </a:ext>
                </a:extLst>
              </p:cNvPr>
              <p:cNvPicPr/>
              <p:nvPr/>
            </p:nvPicPr>
            <p:blipFill>
              <a:blip r:embed="rId3"/>
              <a:stretch>
                <a:fillRect/>
              </a:stretch>
            </p:blipFill>
            <p:spPr>
              <a:xfrm>
                <a:off x="1506960" y="2703600"/>
                <a:ext cx="4424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6A9FA3B-6D70-437A-3DB3-152B587308CF}"/>
                  </a:ext>
                </a:extLst>
              </p14:cNvPr>
              <p14:cNvContentPartPr/>
              <p14:nvPr/>
            </p14:nvContentPartPr>
            <p14:xfrm>
              <a:off x="1919880" y="2854800"/>
              <a:ext cx="659160" cy="155160"/>
            </p14:xfrm>
          </p:contentPart>
        </mc:Choice>
        <mc:Fallback>
          <p:pic>
            <p:nvPicPr>
              <p:cNvPr id="6" name="Ink 5">
                <a:extLst>
                  <a:ext uri="{FF2B5EF4-FFF2-40B4-BE49-F238E27FC236}">
                    <a16:creationId xmlns:a16="http://schemas.microsoft.com/office/drawing/2014/main" id="{46A9FA3B-6D70-437A-3DB3-152B587308CF}"/>
                  </a:ext>
                </a:extLst>
              </p:cNvPr>
              <p:cNvPicPr/>
              <p:nvPr/>
            </p:nvPicPr>
            <p:blipFill>
              <a:blip r:embed="rId5"/>
              <a:stretch>
                <a:fillRect/>
              </a:stretch>
            </p:blipFill>
            <p:spPr>
              <a:xfrm>
                <a:off x="1904040" y="2791440"/>
                <a:ext cx="6904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5A436CA0-105D-2B1A-B1A7-5D9272A823C3}"/>
                  </a:ext>
                </a:extLst>
              </p14:cNvPr>
              <p14:cNvContentPartPr/>
              <p14:nvPr/>
            </p14:nvContentPartPr>
            <p14:xfrm>
              <a:off x="1084320" y="1931400"/>
              <a:ext cx="2223360" cy="280080"/>
            </p14:xfrm>
          </p:contentPart>
        </mc:Choice>
        <mc:Fallback>
          <p:pic>
            <p:nvPicPr>
              <p:cNvPr id="7" name="Ink 6">
                <a:extLst>
                  <a:ext uri="{FF2B5EF4-FFF2-40B4-BE49-F238E27FC236}">
                    <a16:creationId xmlns:a16="http://schemas.microsoft.com/office/drawing/2014/main" id="{5A436CA0-105D-2B1A-B1A7-5D9272A823C3}"/>
                  </a:ext>
                </a:extLst>
              </p:cNvPr>
              <p:cNvPicPr/>
              <p:nvPr/>
            </p:nvPicPr>
            <p:blipFill>
              <a:blip r:embed="rId7"/>
              <a:stretch>
                <a:fillRect/>
              </a:stretch>
            </p:blipFill>
            <p:spPr>
              <a:xfrm>
                <a:off x="1068480" y="1868040"/>
                <a:ext cx="225468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39A6DC54-099F-99D2-5FB9-EEBA3B05BCCB}"/>
                  </a:ext>
                </a:extLst>
              </p14:cNvPr>
              <p14:cNvContentPartPr/>
              <p14:nvPr/>
            </p14:nvContentPartPr>
            <p14:xfrm>
              <a:off x="2532600" y="2856240"/>
              <a:ext cx="393840" cy="129240"/>
            </p14:xfrm>
          </p:contentPart>
        </mc:Choice>
        <mc:Fallback>
          <p:pic>
            <p:nvPicPr>
              <p:cNvPr id="8" name="Ink 7">
                <a:extLst>
                  <a:ext uri="{FF2B5EF4-FFF2-40B4-BE49-F238E27FC236}">
                    <a16:creationId xmlns:a16="http://schemas.microsoft.com/office/drawing/2014/main" id="{39A6DC54-099F-99D2-5FB9-EEBA3B05BCCB}"/>
                  </a:ext>
                </a:extLst>
              </p:cNvPr>
              <p:cNvPicPr/>
              <p:nvPr/>
            </p:nvPicPr>
            <p:blipFill>
              <a:blip r:embed="rId9"/>
              <a:stretch>
                <a:fillRect/>
              </a:stretch>
            </p:blipFill>
            <p:spPr>
              <a:xfrm>
                <a:off x="2516760" y="2792880"/>
                <a:ext cx="425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9D5C3EE-FB5D-3C4A-DEA7-1DE405040C61}"/>
                  </a:ext>
                </a:extLst>
              </p14:cNvPr>
              <p14:cNvContentPartPr/>
              <p14:nvPr/>
            </p14:nvContentPartPr>
            <p14:xfrm>
              <a:off x="1011960" y="1588320"/>
              <a:ext cx="1013760" cy="170640"/>
            </p14:xfrm>
          </p:contentPart>
        </mc:Choice>
        <mc:Fallback>
          <p:pic>
            <p:nvPicPr>
              <p:cNvPr id="9" name="Ink 8">
                <a:extLst>
                  <a:ext uri="{FF2B5EF4-FFF2-40B4-BE49-F238E27FC236}">
                    <a16:creationId xmlns:a16="http://schemas.microsoft.com/office/drawing/2014/main" id="{E9D5C3EE-FB5D-3C4A-DEA7-1DE405040C61}"/>
                  </a:ext>
                </a:extLst>
              </p:cNvPr>
              <p:cNvPicPr/>
              <p:nvPr/>
            </p:nvPicPr>
            <p:blipFill>
              <a:blip r:embed="rId11"/>
              <a:stretch>
                <a:fillRect/>
              </a:stretch>
            </p:blipFill>
            <p:spPr>
              <a:xfrm>
                <a:off x="996120" y="1524960"/>
                <a:ext cx="10450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EEB57D8-20A6-0411-8089-6C541E74A563}"/>
                  </a:ext>
                </a:extLst>
              </p14:cNvPr>
              <p14:cNvContentPartPr/>
              <p14:nvPr/>
            </p14:nvContentPartPr>
            <p14:xfrm>
              <a:off x="3104280" y="2866680"/>
              <a:ext cx="288000" cy="150480"/>
            </p14:xfrm>
          </p:contentPart>
        </mc:Choice>
        <mc:Fallback>
          <p:pic>
            <p:nvPicPr>
              <p:cNvPr id="10" name="Ink 9">
                <a:extLst>
                  <a:ext uri="{FF2B5EF4-FFF2-40B4-BE49-F238E27FC236}">
                    <a16:creationId xmlns:a16="http://schemas.microsoft.com/office/drawing/2014/main" id="{2EEB57D8-20A6-0411-8089-6C541E74A563}"/>
                  </a:ext>
                </a:extLst>
              </p:cNvPr>
              <p:cNvPicPr/>
              <p:nvPr/>
            </p:nvPicPr>
            <p:blipFill>
              <a:blip r:embed="rId13"/>
              <a:stretch>
                <a:fillRect/>
              </a:stretch>
            </p:blipFill>
            <p:spPr>
              <a:xfrm>
                <a:off x="3088440" y="2803320"/>
                <a:ext cx="3193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420CCEE-6814-82FF-F989-80607CF992C7}"/>
                  </a:ext>
                </a:extLst>
              </p14:cNvPr>
              <p14:cNvContentPartPr/>
              <p14:nvPr/>
            </p14:nvContentPartPr>
            <p14:xfrm>
              <a:off x="3149280" y="2829240"/>
              <a:ext cx="1045080" cy="139320"/>
            </p14:xfrm>
          </p:contentPart>
        </mc:Choice>
        <mc:Fallback>
          <p:pic>
            <p:nvPicPr>
              <p:cNvPr id="11" name="Ink 10">
                <a:extLst>
                  <a:ext uri="{FF2B5EF4-FFF2-40B4-BE49-F238E27FC236}">
                    <a16:creationId xmlns:a16="http://schemas.microsoft.com/office/drawing/2014/main" id="{B420CCEE-6814-82FF-F989-80607CF992C7}"/>
                  </a:ext>
                </a:extLst>
              </p:cNvPr>
              <p:cNvPicPr/>
              <p:nvPr/>
            </p:nvPicPr>
            <p:blipFill>
              <a:blip r:embed="rId15"/>
              <a:stretch>
                <a:fillRect/>
              </a:stretch>
            </p:blipFill>
            <p:spPr>
              <a:xfrm>
                <a:off x="3133440" y="2765880"/>
                <a:ext cx="10764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D5AE215-F318-A283-0172-AD8A68B99BAD}"/>
                  </a:ext>
                </a:extLst>
              </p14:cNvPr>
              <p14:cNvContentPartPr/>
              <p14:nvPr/>
            </p14:nvContentPartPr>
            <p14:xfrm>
              <a:off x="5667840" y="4011120"/>
              <a:ext cx="2431800" cy="291240"/>
            </p14:xfrm>
          </p:contentPart>
        </mc:Choice>
        <mc:Fallback>
          <p:pic>
            <p:nvPicPr>
              <p:cNvPr id="12" name="Ink 11">
                <a:extLst>
                  <a:ext uri="{FF2B5EF4-FFF2-40B4-BE49-F238E27FC236}">
                    <a16:creationId xmlns:a16="http://schemas.microsoft.com/office/drawing/2014/main" id="{CD5AE215-F318-A283-0172-AD8A68B99BAD}"/>
                  </a:ext>
                </a:extLst>
              </p:cNvPr>
              <p:cNvPicPr/>
              <p:nvPr/>
            </p:nvPicPr>
            <p:blipFill>
              <a:blip r:embed="rId17"/>
              <a:stretch>
                <a:fillRect/>
              </a:stretch>
            </p:blipFill>
            <p:spPr>
              <a:xfrm>
                <a:off x="5652000" y="3947760"/>
                <a:ext cx="246312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81F455F-F551-7776-EB5C-C15F19CF2F51}"/>
                  </a:ext>
                </a:extLst>
              </p14:cNvPr>
              <p14:cNvContentPartPr/>
              <p14:nvPr/>
            </p14:nvContentPartPr>
            <p14:xfrm>
              <a:off x="1282320" y="5492520"/>
              <a:ext cx="845640" cy="161640"/>
            </p14:xfrm>
          </p:contentPart>
        </mc:Choice>
        <mc:Fallback>
          <p:pic>
            <p:nvPicPr>
              <p:cNvPr id="13" name="Ink 12">
                <a:extLst>
                  <a:ext uri="{FF2B5EF4-FFF2-40B4-BE49-F238E27FC236}">
                    <a16:creationId xmlns:a16="http://schemas.microsoft.com/office/drawing/2014/main" id="{A81F455F-F551-7776-EB5C-C15F19CF2F51}"/>
                  </a:ext>
                </a:extLst>
              </p:cNvPr>
              <p:cNvPicPr/>
              <p:nvPr/>
            </p:nvPicPr>
            <p:blipFill>
              <a:blip r:embed="rId19"/>
              <a:stretch>
                <a:fillRect/>
              </a:stretch>
            </p:blipFill>
            <p:spPr>
              <a:xfrm>
                <a:off x="1266480" y="5429160"/>
                <a:ext cx="8769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C351E0B-A284-AECB-C4B0-6FB30644C580}"/>
                  </a:ext>
                </a:extLst>
              </p14:cNvPr>
              <p14:cNvContentPartPr/>
              <p14:nvPr/>
            </p14:nvContentPartPr>
            <p14:xfrm>
              <a:off x="2002680" y="5433480"/>
              <a:ext cx="1441440" cy="288000"/>
            </p14:xfrm>
          </p:contentPart>
        </mc:Choice>
        <mc:Fallback>
          <p:pic>
            <p:nvPicPr>
              <p:cNvPr id="14" name="Ink 13">
                <a:extLst>
                  <a:ext uri="{FF2B5EF4-FFF2-40B4-BE49-F238E27FC236}">
                    <a16:creationId xmlns:a16="http://schemas.microsoft.com/office/drawing/2014/main" id="{CC351E0B-A284-AECB-C4B0-6FB30644C580}"/>
                  </a:ext>
                </a:extLst>
              </p:cNvPr>
              <p:cNvPicPr/>
              <p:nvPr/>
            </p:nvPicPr>
            <p:blipFill>
              <a:blip r:embed="rId21"/>
              <a:stretch>
                <a:fillRect/>
              </a:stretch>
            </p:blipFill>
            <p:spPr>
              <a:xfrm>
                <a:off x="1986840" y="5370120"/>
                <a:ext cx="147276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CDDD5DF-9E1B-DD9A-8DCA-AA63CBFB3E86}"/>
                  </a:ext>
                </a:extLst>
              </p14:cNvPr>
              <p14:cNvContentPartPr/>
              <p14:nvPr/>
            </p14:nvContentPartPr>
            <p14:xfrm>
              <a:off x="1794240" y="5752440"/>
              <a:ext cx="94680" cy="11520"/>
            </p14:xfrm>
          </p:contentPart>
        </mc:Choice>
        <mc:Fallback>
          <p:pic>
            <p:nvPicPr>
              <p:cNvPr id="15" name="Ink 14">
                <a:extLst>
                  <a:ext uri="{FF2B5EF4-FFF2-40B4-BE49-F238E27FC236}">
                    <a16:creationId xmlns:a16="http://schemas.microsoft.com/office/drawing/2014/main" id="{2CDDD5DF-9E1B-DD9A-8DCA-AA63CBFB3E86}"/>
                  </a:ext>
                </a:extLst>
              </p:cNvPr>
              <p:cNvPicPr/>
              <p:nvPr/>
            </p:nvPicPr>
            <p:blipFill>
              <a:blip r:embed="rId23"/>
              <a:stretch>
                <a:fillRect/>
              </a:stretch>
            </p:blipFill>
            <p:spPr>
              <a:xfrm>
                <a:off x="1778400" y="5689080"/>
                <a:ext cx="126000" cy="138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C093AD1-3611-9D2C-C80D-E296D6225F25}"/>
                  </a:ext>
                </a:extLst>
              </p14:cNvPr>
              <p14:cNvContentPartPr/>
              <p14:nvPr/>
            </p14:nvContentPartPr>
            <p14:xfrm>
              <a:off x="2166480" y="2396880"/>
              <a:ext cx="1258560" cy="841320"/>
            </p14:xfrm>
          </p:contentPart>
        </mc:Choice>
        <mc:Fallback>
          <p:pic>
            <p:nvPicPr>
              <p:cNvPr id="4" name="Ink 3">
                <a:extLst>
                  <a:ext uri="{FF2B5EF4-FFF2-40B4-BE49-F238E27FC236}">
                    <a16:creationId xmlns:a16="http://schemas.microsoft.com/office/drawing/2014/main" id="{FC093AD1-3611-9D2C-C80D-E296D6225F25}"/>
                  </a:ext>
                </a:extLst>
              </p:cNvPr>
              <p:cNvPicPr/>
              <p:nvPr/>
            </p:nvPicPr>
            <p:blipFill>
              <a:blip r:embed="rId9"/>
              <a:stretch>
                <a:fillRect/>
              </a:stretch>
            </p:blipFill>
            <p:spPr>
              <a:xfrm>
                <a:off x="2150640" y="2333520"/>
                <a:ext cx="1289880" cy="96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4A825E1-0560-F21F-213E-D84C62A2C11A}"/>
                  </a:ext>
                </a:extLst>
              </p14:cNvPr>
              <p14:cNvContentPartPr/>
              <p14:nvPr/>
            </p14:nvContentPartPr>
            <p14:xfrm>
              <a:off x="2319480" y="2706840"/>
              <a:ext cx="4134960" cy="2240280"/>
            </p14:xfrm>
          </p:contentPart>
        </mc:Choice>
        <mc:Fallback>
          <p:pic>
            <p:nvPicPr>
              <p:cNvPr id="5" name="Ink 4">
                <a:extLst>
                  <a:ext uri="{FF2B5EF4-FFF2-40B4-BE49-F238E27FC236}">
                    <a16:creationId xmlns:a16="http://schemas.microsoft.com/office/drawing/2014/main" id="{B4A825E1-0560-F21F-213E-D84C62A2C11A}"/>
                  </a:ext>
                </a:extLst>
              </p:cNvPr>
              <p:cNvPicPr/>
              <p:nvPr/>
            </p:nvPicPr>
            <p:blipFill>
              <a:blip r:embed="rId11"/>
              <a:stretch>
                <a:fillRect/>
              </a:stretch>
            </p:blipFill>
            <p:spPr>
              <a:xfrm>
                <a:off x="2310120" y="2697480"/>
                <a:ext cx="4153680" cy="225900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A341-A64F-9C8F-38CB-BF7C44084286}"/>
              </a:ext>
            </a:extLst>
          </p:cNvPr>
          <p:cNvSpPr>
            <a:spLocks noGrp="1"/>
          </p:cNvSpPr>
          <p:nvPr>
            <p:ph type="title"/>
          </p:nvPr>
        </p:nvSpPr>
        <p:spPr>
          <a:xfrm>
            <a:off x="457200" y="76200"/>
            <a:ext cx="8229600" cy="685800"/>
          </a:xfrm>
        </p:spPr>
        <p:txBody>
          <a:bodyPr>
            <a:normAutofit fontScale="90000"/>
          </a:bodyPr>
          <a:lstStyle/>
          <a:p>
            <a:r>
              <a:rPr lang="en-US" dirty="0"/>
              <a:t>Recursively Defined Functions</a:t>
            </a:r>
          </a:p>
        </p:txBody>
      </p:sp>
      <p:sp>
        <p:nvSpPr>
          <p:cNvPr id="3" name="Content Placeholder 2">
            <a:extLst>
              <a:ext uri="{FF2B5EF4-FFF2-40B4-BE49-F238E27FC236}">
                <a16:creationId xmlns:a16="http://schemas.microsoft.com/office/drawing/2014/main" id="{5FE77823-B5DA-5E02-3BE5-BB36330C8F8F}"/>
              </a:ext>
            </a:extLst>
          </p:cNvPr>
          <p:cNvSpPr>
            <a:spLocks noGrp="1"/>
          </p:cNvSpPr>
          <p:nvPr>
            <p:ph idx="1"/>
          </p:nvPr>
        </p:nvSpPr>
        <p:spPr>
          <a:xfrm>
            <a:off x="422159" y="1143000"/>
            <a:ext cx="8229600" cy="1219200"/>
          </a:xfrm>
        </p:spPr>
        <p:txBody>
          <a:bodyPr/>
          <a:lstStyle/>
          <a:p>
            <a:r>
              <a:rPr lang="en-US" dirty="0">
                <a:latin typeface="Arial" panose="020B0604020202020204" pitchFamily="34" charset="0"/>
                <a:cs typeface="Arial" panose="020B0604020202020204" pitchFamily="34" charset="0"/>
              </a:rPr>
              <a:t>f(1) = 2 and f(n+1) = 2f(n)</a:t>
            </a:r>
          </a:p>
          <a:p>
            <a:r>
              <a:rPr lang="en-US" dirty="0">
                <a:latin typeface="Arial" panose="020B0604020202020204" pitchFamily="34" charset="0"/>
                <a:cs typeface="Arial" panose="020B0604020202020204" pitchFamily="34" charset="0"/>
              </a:rPr>
              <a:t>What is the formula for this function?</a:t>
            </a:r>
          </a:p>
        </p:txBody>
      </p:sp>
      <p:sp>
        <p:nvSpPr>
          <p:cNvPr id="4" name="TextBox 3">
            <a:extLst>
              <a:ext uri="{FF2B5EF4-FFF2-40B4-BE49-F238E27FC236}">
                <a16:creationId xmlns:a16="http://schemas.microsoft.com/office/drawing/2014/main" id="{22340BA2-9D0C-8F4E-F72A-E2AFE194ED7D}"/>
              </a:ext>
            </a:extLst>
          </p:cNvPr>
          <p:cNvSpPr txBox="1"/>
          <p:nvPr/>
        </p:nvSpPr>
        <p:spPr>
          <a:xfrm>
            <a:off x="609600" y="2667000"/>
            <a:ext cx="6260881" cy="2492990"/>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Show by induction that f(n) = 2</a:t>
            </a:r>
            <a:r>
              <a:rPr lang="en-US" sz="2600" baseline="30000" dirty="0">
                <a:latin typeface="Arial" panose="020B0604020202020204" pitchFamily="34" charset="0"/>
                <a:cs typeface="Arial" panose="020B0604020202020204" pitchFamily="34" charset="0"/>
              </a:rPr>
              <a:t>n</a:t>
            </a:r>
            <a:r>
              <a:rPr lang="en-US" sz="2600" dirty="0">
                <a:latin typeface="Arial" panose="020B0604020202020204" pitchFamily="34" charset="0"/>
                <a:cs typeface="Arial" panose="020B0604020202020204" pitchFamily="34" charset="0"/>
              </a:rPr>
              <a:t>.</a:t>
            </a:r>
          </a:p>
          <a:p>
            <a:r>
              <a:rPr lang="en-US" sz="2600" dirty="0">
                <a:latin typeface="Arial" panose="020B0604020202020204" pitchFamily="34" charset="0"/>
                <a:cs typeface="Arial" panose="020B0604020202020204" pitchFamily="34" charset="0"/>
              </a:rPr>
              <a:t>Basis step: for n=1, f(1) = 2.</a:t>
            </a:r>
          </a:p>
          <a:p>
            <a:r>
              <a:rPr lang="en-US" sz="2600" dirty="0">
                <a:latin typeface="Arial" panose="020B0604020202020204" pitchFamily="34" charset="0"/>
                <a:cs typeface="Arial" panose="020B0604020202020204" pitchFamily="34" charset="0"/>
              </a:rPr>
              <a:t>Inductive step: Assume that (IH) f(k) = 2</a:t>
            </a:r>
            <a:r>
              <a:rPr lang="en-US" sz="2600" baseline="30000"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and show that f(k+1) = 2</a:t>
            </a:r>
            <a:r>
              <a:rPr lang="en-US" sz="2600" baseline="30000" dirty="0">
                <a:latin typeface="Arial" panose="020B0604020202020204" pitchFamily="34" charset="0"/>
                <a:cs typeface="Arial" panose="020B0604020202020204" pitchFamily="34" charset="0"/>
              </a:rPr>
              <a:t>k+1</a:t>
            </a:r>
            <a:r>
              <a:rPr lang="en-US" sz="2600" dirty="0">
                <a:latin typeface="Arial" panose="020B0604020202020204" pitchFamily="34" charset="0"/>
                <a:cs typeface="Arial" panose="020B0604020202020204" pitchFamily="34" charset="0"/>
              </a:rPr>
              <a:t>.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f(k+1) = 2f(k)= 2*2</a:t>
            </a:r>
            <a:r>
              <a:rPr lang="en-US" sz="2600" baseline="30000"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 2</a:t>
            </a:r>
            <a:r>
              <a:rPr lang="en-US" sz="2600" baseline="30000" dirty="0">
                <a:latin typeface="Arial" panose="020B0604020202020204" pitchFamily="34" charset="0"/>
                <a:cs typeface="Arial" panose="020B0604020202020204" pitchFamily="34" charset="0"/>
              </a:rPr>
              <a:t>k+1</a:t>
            </a:r>
            <a:r>
              <a:rPr lang="en-US"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35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591312"/>
          </a:xfrm>
        </p:spPr>
        <p:txBody>
          <a:bodyPr>
            <a:noAutofit/>
          </a:bodyPr>
          <a:lstStyle/>
          <a:p>
            <a:r>
              <a:rPr lang="en-US" sz="36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944"/>
            <a:ext cx="8229600" cy="438912"/>
          </a:xfrm>
        </p:spPr>
        <p:txBody>
          <a:bodyPr>
            <a:noAutofit/>
          </a:bodyPr>
          <a:lstStyle/>
          <a:p>
            <a:r>
              <a:rPr lang="en-US" sz="3600" dirty="0"/>
              <a:t>Rooted Trees</a:t>
            </a:r>
          </a:p>
        </p:txBody>
      </p:sp>
      <p:sp>
        <p:nvSpPr>
          <p:cNvPr id="3" name="Content Placeholder 2"/>
          <p:cNvSpPr>
            <a:spLocks noGrp="1"/>
          </p:cNvSpPr>
          <p:nvPr>
            <p:ph idx="1"/>
          </p:nvPr>
        </p:nvSpPr>
        <p:spPr>
          <a:xfrm>
            <a:off x="391732" y="2286000"/>
            <a:ext cx="8229600" cy="4389120"/>
          </a:xfrm>
        </p:spPr>
        <p:txBody>
          <a:bodyPr>
            <a:normAutofit lnSpcReduction="100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381000"/>
          </a:xfrm>
        </p:spPr>
        <p:txBody>
          <a:bodyPr>
            <a:normAutofit fontScale="90000"/>
          </a:bodyPr>
          <a:lstStyle/>
          <a:p>
            <a:r>
              <a:rPr lang="en-US" sz="3600" dirty="0"/>
              <a:t>Full Binary Trees</a:t>
            </a:r>
          </a:p>
        </p:txBody>
      </p:sp>
      <p:sp>
        <p:nvSpPr>
          <p:cNvPr id="3" name="Content Placeholder 2"/>
          <p:cNvSpPr>
            <a:spLocks noGrp="1"/>
          </p:cNvSpPr>
          <p:nvPr>
            <p:ph idx="1"/>
          </p:nvPr>
        </p:nvSpPr>
        <p:spPr>
          <a:xfrm>
            <a:off x="457200" y="2670649"/>
            <a:ext cx="8229600" cy="3931920"/>
          </a:xfrm>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7155"/>
          </a:xfrm>
        </p:spPr>
        <p:txBody>
          <a:bodyPr>
            <a:normAutofit/>
          </a:bodyPr>
          <a:lstStyle/>
          <a:p>
            <a:r>
              <a:rPr lang="en-US" sz="3600"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rmAutofit fontScale="90000"/>
          </a:bodyPr>
          <a:lstStyle/>
          <a:p>
            <a:r>
              <a:rPr lang="en-US" sz="3600" dirty="0"/>
              <a:t>Induction and Recursively Defined Sets</a:t>
            </a:r>
          </a:p>
        </p:txBody>
      </p:sp>
      <p:sp>
        <p:nvSpPr>
          <p:cNvPr id="3" name="Content Placeholder 2"/>
          <p:cNvSpPr>
            <a:spLocks noGrp="1"/>
          </p:cNvSpPr>
          <p:nvPr>
            <p:ph idx="1"/>
          </p:nvPr>
        </p:nvSpPr>
        <p:spPr>
          <a:xfrm>
            <a:off x="457200" y="2362200"/>
            <a:ext cx="8229600" cy="4389120"/>
          </a:xfrm>
        </p:spPr>
        <p:txBody>
          <a:bodyPr>
            <a:normAutofit fontScale="77500" lnSpcReduction="20000"/>
          </a:bodyPr>
          <a:lstStyle/>
          <a:p>
            <a:pPr>
              <a:buNone/>
            </a:pPr>
            <a:r>
              <a:rPr lang="en-US" b="1" dirty="0"/>
              <a:t>   Example</a:t>
            </a:r>
            <a:r>
              <a:rPr lang="en-US" dirty="0"/>
              <a:t>:  Show that the set S defined by specifying that </a:t>
            </a:r>
          </a:p>
          <a:p>
            <a:pPr>
              <a:buNone/>
            </a:pP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p>
          <a:p>
            <a:pPr>
              <a:buNone/>
            </a:pPr>
            <a:r>
              <a:rPr lang="en-US" i="1" dirty="0"/>
              <a:t>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a:t>
            </a:r>
          </a:p>
          <a:p>
            <a:pPr>
              <a:buNone/>
            </a:pP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312"/>
          </a:xfrm>
        </p:spPr>
        <p:txBody>
          <a:bodyPr>
            <a:normAutofit fontScale="90000"/>
          </a:bodyPr>
          <a:lstStyle/>
          <a:p>
            <a:r>
              <a:rPr lang="en-US" sz="3600"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solidFill>
                  <a:srgbClr val="0070C0"/>
                </a:solidFill>
              </a:rPr>
              <a:t>h(T) = </a:t>
            </a:r>
            <a:r>
              <a:rPr lang="en-US" dirty="0">
                <a:solidFill>
                  <a:srgbClr val="0070C0"/>
                </a:solidFill>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27F85-FE23-045E-64E1-33FF98F8588F}"/>
              </a:ext>
            </a:extLst>
          </p:cNvPr>
          <p:cNvPicPr>
            <a:picLocks noChangeAspect="1"/>
          </p:cNvPicPr>
          <p:nvPr/>
        </p:nvPicPr>
        <p:blipFill>
          <a:blip r:embed="rId2"/>
          <a:stretch>
            <a:fillRect/>
          </a:stretch>
        </p:blipFill>
        <p:spPr>
          <a:xfrm>
            <a:off x="1077448" y="1066800"/>
            <a:ext cx="6989103" cy="5356044"/>
          </a:xfrm>
          <a:prstGeom prst="rect">
            <a:avLst/>
          </a:prstGeom>
        </p:spPr>
      </p:pic>
      <p:sp>
        <p:nvSpPr>
          <p:cNvPr id="4" name="TextBox 3">
            <a:extLst>
              <a:ext uri="{FF2B5EF4-FFF2-40B4-BE49-F238E27FC236}">
                <a16:creationId xmlns:a16="http://schemas.microsoft.com/office/drawing/2014/main" id="{BD09D25A-FA64-311A-5932-AD68C3F01A6D}"/>
              </a:ext>
            </a:extLst>
          </p:cNvPr>
          <p:cNvSpPr txBox="1"/>
          <p:nvPr/>
        </p:nvSpPr>
        <p:spPr>
          <a:xfrm>
            <a:off x="152400" y="1143000"/>
            <a:ext cx="4578674" cy="369332"/>
          </a:xfrm>
          <a:prstGeom prst="rect">
            <a:avLst/>
          </a:prstGeom>
          <a:noFill/>
        </p:spPr>
        <p:txBody>
          <a:bodyPr wrap="square">
            <a:spAutoFit/>
          </a:bodyPr>
          <a:lstStyle/>
          <a:p>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endParaRPr lang="en-US" dirty="0"/>
          </a:p>
        </p:txBody>
      </p:sp>
      <p:sp>
        <p:nvSpPr>
          <p:cNvPr id="6" name="TextBox 5">
            <a:extLst>
              <a:ext uri="{FF2B5EF4-FFF2-40B4-BE49-F238E27FC236}">
                <a16:creationId xmlns:a16="http://schemas.microsoft.com/office/drawing/2014/main" id="{3F85648A-E5E5-459B-E7CD-0E2CCA420230}"/>
              </a:ext>
            </a:extLst>
          </p:cNvPr>
          <p:cNvSpPr txBox="1"/>
          <p:nvPr/>
        </p:nvSpPr>
        <p:spPr>
          <a:xfrm>
            <a:off x="6172200" y="958334"/>
            <a:ext cx="2971800" cy="369332"/>
          </a:xfrm>
          <a:prstGeom prst="rect">
            <a:avLst/>
          </a:prstGeom>
          <a:noFill/>
        </p:spPr>
        <p:txBody>
          <a:bodyPr wrap="square">
            <a:spAutoFit/>
          </a:bodyPr>
          <a:lstStyle/>
          <a:p>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endParaRPr lang="en-US" dirty="0"/>
          </a:p>
        </p:txBody>
      </p:sp>
    </p:spTree>
    <p:extLst>
      <p:ext uri="{BB962C8B-B14F-4D97-AF65-F5344CB8AC3E}">
        <p14:creationId xmlns:p14="http://schemas.microsoft.com/office/powerpoint/2010/main" val="4017001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rmAutofit fontScale="90000"/>
          </a:bodyPr>
          <a:lstStyle/>
          <a:p>
            <a:r>
              <a:rPr lang="en-US" sz="36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a:t>
            </a:r>
            <a:r>
              <a:rPr lang="en-US" i="1" dirty="0"/>
              <a:t>less than or equal to </a:t>
            </a:r>
            <a:r>
              <a:rPr lang="en-US" dirty="0"/>
              <a:t>(</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positive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1</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 f</a:t>
            </a:r>
            <a:r>
              <a:rPr lang="en-US" sz="7200" i="1" dirty="0"/>
              <a:t>act</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1A9C17EE-9DE8-981A-2F30-108745D47D0C}"/>
              </a:ext>
            </a:extLst>
          </p:cNvPr>
          <p:cNvSpPr txBox="1"/>
          <p:nvPr/>
        </p:nvSpPr>
        <p:spPr>
          <a:xfrm>
            <a:off x="1143000" y="5266425"/>
            <a:ext cx="276389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Compute fact(4)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PLENTING RECURSION 2">
            <a:extLst>
              <a:ext uri="{FF2B5EF4-FFF2-40B4-BE49-F238E27FC236}">
                <a16:creationId xmlns:a16="http://schemas.microsoft.com/office/drawing/2014/main" id="{ABB54C5B-5253-5F3C-9869-51EA0155CCB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930906FE-5270-741C-DB09-178B6D7947EF}"/>
              </a:ext>
            </a:extLst>
          </p:cNvPr>
          <p:cNvSpPr txBox="1"/>
          <p:nvPr/>
        </p:nvSpPr>
        <p:spPr>
          <a:xfrm>
            <a:off x="914400" y="1066800"/>
            <a:ext cx="7808168" cy="1138773"/>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Recursion backtracks to previous input once it finds the base case and the temporary function calls that are pending are stored in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 data structure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last in first out (LIFO) order, in the memory. </a:t>
            </a:r>
          </a:p>
          <a:p>
            <a:pPr marL="0" marR="0">
              <a:spcBef>
                <a:spcPts val="0"/>
              </a:spcBef>
              <a:spcAft>
                <a:spcPts val="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p>
        </p:txBody>
      </p:sp>
      <p:pic>
        <p:nvPicPr>
          <p:cNvPr id="12" name="Picture 11" descr="A diagram of a fact&#10;&#10;Description automatically generated with medium confidence">
            <a:extLst>
              <a:ext uri="{FF2B5EF4-FFF2-40B4-BE49-F238E27FC236}">
                <a16:creationId xmlns:a16="http://schemas.microsoft.com/office/drawing/2014/main" id="{F32660D0-E8BC-1718-7FBB-040CD4F72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74" y="2478175"/>
            <a:ext cx="7307125" cy="4162213"/>
          </a:xfrm>
          <a:prstGeom prst="rect">
            <a:avLst/>
          </a:prstGeom>
        </p:spPr>
      </p:pic>
    </p:spTree>
    <p:extLst>
      <p:ext uri="{BB962C8B-B14F-4D97-AF65-F5344CB8AC3E}">
        <p14:creationId xmlns:p14="http://schemas.microsoft.com/office/powerpoint/2010/main" val="87902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DC04CA-CB08-72BD-8828-F984CC712766}"/>
              </a:ext>
            </a:extLst>
          </p:cNvPr>
          <p:cNvSpPr txBox="1"/>
          <p:nvPr/>
        </p:nvSpPr>
        <p:spPr>
          <a:xfrm>
            <a:off x="952500" y="609600"/>
            <a:ext cx="7239000" cy="1354217"/>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each function call,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keeps filling until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base case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arrives which is fact(1) = 1 in this case. After that, each function call is evaluated in the last in first out order.</a:t>
            </a:r>
          </a:p>
          <a:p>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diagram of a fact&#10;&#10;Description automatically generated">
            <a:extLst>
              <a:ext uri="{FF2B5EF4-FFF2-40B4-BE49-F238E27FC236}">
                <a16:creationId xmlns:a16="http://schemas.microsoft.com/office/drawing/2014/main" id="{BA849116-9BE1-9CD0-0A78-853B20A5D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10" y="1752600"/>
            <a:ext cx="8430701" cy="4664645"/>
          </a:xfrm>
          <a:prstGeom prst="rect">
            <a:avLst/>
          </a:prstGeom>
        </p:spPr>
      </p:pic>
    </p:spTree>
    <p:extLst>
      <p:ext uri="{BB962C8B-B14F-4D97-AF65-F5344CB8AC3E}">
        <p14:creationId xmlns:p14="http://schemas.microsoft.com/office/powerpoint/2010/main" val="116346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75272"/>
            <a:ext cx="8229600" cy="1143000"/>
          </a:xfrm>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3392544" y="1542871"/>
            <a:ext cx="2150364" cy="3657600"/>
          </a:xfrm>
        </p:spPr>
      </p:pic>
      <p:sp>
        <p:nvSpPr>
          <p:cNvPr id="6" name="TextBox 5"/>
          <p:cNvSpPr txBox="1"/>
          <p:nvPr/>
        </p:nvSpPr>
        <p:spPr>
          <a:xfrm>
            <a:off x="352926" y="1542871"/>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706979"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5674349" y="1440881"/>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5071369" y="5130566"/>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B7F1CA2-854C-480B-86B7-C3E713BFD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8" y="2775836"/>
            <a:ext cx="2999815" cy="286232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36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 </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3"/>
            <a:ext cx="8229600" cy="667512"/>
          </a:xfrm>
        </p:spPr>
        <p:txBody>
          <a:bodyPr>
            <a:noAutofit/>
          </a:bodyPr>
          <a:lstStyle/>
          <a:p>
            <a:r>
              <a:rPr lang="en-US" sz="3600" dirty="0"/>
              <a:t>Recursive Binary Search Algorithm</a:t>
            </a:r>
          </a:p>
        </p:txBody>
      </p:sp>
      <p:sp>
        <p:nvSpPr>
          <p:cNvPr id="3" name="Content Placeholder 2"/>
          <p:cNvSpPr>
            <a:spLocks noGrp="1"/>
          </p:cNvSpPr>
          <p:nvPr>
            <p:ph idx="1"/>
          </p:nvPr>
        </p:nvSpPr>
        <p:spPr>
          <a:xfrm>
            <a:off x="419100" y="697563"/>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6858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2" y="237744"/>
            <a:ext cx="8229600" cy="591312"/>
          </a:xfrm>
        </p:spPr>
        <p:txBody>
          <a:bodyPr>
            <a:normAutofit fontScale="90000"/>
          </a:bodyPr>
          <a:lstStyle/>
          <a:p>
            <a:r>
              <a:rPr lang="en-US" sz="3600" dirty="0"/>
              <a:t>Proving Recursive Algorithms Correct</a:t>
            </a:r>
          </a:p>
        </p:txBody>
      </p:sp>
      <p:sp>
        <p:nvSpPr>
          <p:cNvPr id="3" name="Content Placeholder 2"/>
          <p:cNvSpPr>
            <a:spLocks noGrp="1"/>
          </p:cNvSpPr>
          <p:nvPr>
            <p:ph idx="1"/>
          </p:nvPr>
        </p:nvSpPr>
        <p:spPr>
          <a:xfrm>
            <a:off x="427149" y="1280267"/>
            <a:ext cx="8229600" cy="4389120"/>
          </a:xfrm>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endParaRPr lang="en-US" dirty="0"/>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lvl="1">
              <a:buNone/>
            </a:pP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219200" y="2331827"/>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8245776" cy="3962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3A6EAF-2C46-4599-85ED-DA7A2E23F15D}"/>
              </a:ext>
            </a:extLst>
          </p:cNvPr>
          <p:cNvSpPr txBox="1"/>
          <p:nvPr/>
        </p:nvSpPr>
        <p:spPr>
          <a:xfrm>
            <a:off x="228600" y="762000"/>
            <a:ext cx="8839200" cy="1569660"/>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Give a recursive algorithm for finding the maximum of a finite set of integers, the recursion should make use of the fact that the maximum of n integers is the larger of the last integer in the list and the maximum of the first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− 1 integers in the list.</a:t>
            </a:r>
            <a:endParaRPr lang="en-US" sz="2400" dirty="0"/>
          </a:p>
        </p:txBody>
      </p:sp>
      <p:pic>
        <p:nvPicPr>
          <p:cNvPr id="3074" name="Picture 10">
            <a:extLst>
              <a:ext uri="{FF2B5EF4-FFF2-40B4-BE49-F238E27FC236}">
                <a16:creationId xmlns:a16="http://schemas.microsoft.com/office/drawing/2014/main" id="{193CDAC3-2E46-4415-BCD3-06C26C599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268913" cy="20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Merge Sort</a:t>
            </a:r>
          </a:p>
        </p:txBody>
      </p:sp>
      <p:sp>
        <p:nvSpPr>
          <p:cNvPr id="3" name="Content Placeholder 2"/>
          <p:cNvSpPr>
            <a:spLocks noGrp="1"/>
          </p:cNvSpPr>
          <p:nvPr>
            <p:ph idx="1"/>
          </p:nvPr>
        </p:nvSpPr>
        <p:spPr>
          <a:xfrm>
            <a:off x="31704" y="990600"/>
            <a:ext cx="8229600" cy="1905000"/>
          </a:xfrm>
        </p:spPr>
        <p:txBody>
          <a:bodyPr>
            <a:normAutofit lnSpcReduction="10000"/>
          </a:bodyPr>
          <a:lstStyle/>
          <a:p>
            <a:pPr>
              <a:buNone/>
            </a:pPr>
            <a:r>
              <a:rPr lang="en-US" b="1" dirty="0"/>
              <a:t> Example</a:t>
            </a:r>
            <a:r>
              <a:rPr lang="en-US" dirty="0"/>
              <a:t>: Use merge sort to put the list</a:t>
            </a:r>
          </a:p>
          <a:p>
            <a:pPr>
              <a:buNone/>
            </a:pPr>
            <a:r>
              <a:rPr lang="en-US"/>
              <a:t>    </a:t>
            </a:r>
            <a:r>
              <a:rPr lang="en-US">
                <a:latin typeface="Cambria Math" pitchFamily="18" charset="0"/>
                <a:ea typeface="Cambria Math" pitchFamily="18" charset="0"/>
              </a:rPr>
              <a:t>8,2,4,6,9,7,10</a:t>
            </a:r>
            <a:r>
              <a:rPr lang="en-US" dirty="0">
                <a:latin typeface="Cambria Math" pitchFamily="18" charset="0"/>
                <a:ea typeface="Cambria Math" pitchFamily="18" charset="0"/>
              </a:rPr>
              <a:t>,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3792201" y="1524000"/>
            <a:ext cx="4876800" cy="5232047"/>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45592"/>
          </a:xfrm>
        </p:spPr>
        <p:txBody>
          <a:bodyPr>
            <a:noAutofit/>
          </a:bodyPr>
          <a:lstStyle/>
          <a:p>
            <a:r>
              <a:rPr lang="en-US" sz="36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latin typeface="Cambria Math"/>
                <a:ea typeface="Cambria Math"/>
              </a:rPr>
              <a:t>if</a:t>
            </a:r>
            <a:r>
              <a:rPr lang="en-US" sz="7200" dirty="0">
                <a:latin typeface="Cambria Math"/>
                <a:ea typeface="Cambria Math"/>
              </a:rPr>
              <a:t> n=1 </a:t>
            </a:r>
            <a:r>
              <a:rPr lang="en-US" sz="7200" b="1" dirty="0">
                <a:latin typeface="Cambria Math"/>
                <a:ea typeface="Cambria Math"/>
              </a:rPr>
              <a:t>then</a:t>
            </a:r>
            <a:r>
              <a:rPr lang="en-US" sz="7200" dirty="0">
                <a:latin typeface="Cambria Math"/>
                <a:ea typeface="Cambria Math"/>
              </a:rPr>
              <a:t> </a:t>
            </a:r>
            <a:r>
              <a:rPr lang="en-US" sz="7200" b="1" dirty="0">
                <a:latin typeface="Cambria Math"/>
                <a:ea typeface="Cambria Math"/>
              </a:rPr>
              <a:t>return</a:t>
            </a:r>
            <a:r>
              <a:rPr lang="en-US" sz="7200" dirty="0">
                <a:latin typeface="Cambria Math"/>
                <a:ea typeface="Cambria Math"/>
              </a:rPr>
              <a:t>  </a:t>
            </a:r>
            <a:r>
              <a:rPr lang="en-US" sz="7200" i="1" dirty="0">
                <a:latin typeface="Cambria Math"/>
                <a:ea typeface="Cambria Math"/>
              </a:rPr>
              <a:t>L</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return  </a:t>
            </a: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381000" y="838200"/>
            <a:ext cx="8229600" cy="4389120"/>
          </a:xfrm>
        </p:spPr>
        <p:txBody>
          <a:bodyPr/>
          <a:lstStyle/>
          <a:p>
            <a:pPr>
              <a:buNone/>
            </a:pPr>
            <a:r>
              <a:rPr lang="en-US" b="1" dirty="0"/>
              <a:t>   Example</a:t>
            </a:r>
            <a:r>
              <a:rPr lang="en-US" dirty="0"/>
              <a:t>: Show that:  </a:t>
            </a:r>
          </a:p>
          <a:p>
            <a:pPr>
              <a:buNone/>
            </a:pPr>
            <a:r>
              <a:rPr lang="en-US" b="1" dirty="0"/>
              <a:t>   </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978857500"/>
              </p:ext>
            </p:extLst>
          </p:nvPr>
        </p:nvGraphicFramePr>
        <p:xfrm>
          <a:off x="3810000" y="685800"/>
          <a:ext cx="1775011" cy="838200"/>
        </p:xfrm>
        <a:graphic>
          <a:graphicData uri="http://schemas.openxmlformats.org/presentationml/2006/ole">
            <mc:AlternateContent xmlns:mc="http://schemas.openxmlformats.org/markup-compatibility/2006">
              <mc:Choice xmlns:v="urn:schemas-microsoft-com:vml" Requires="v">
                <p:oleObj name="Equation" r:id="rId2" imgW="914400" imgH="431800" progId="">
                  <p:embed/>
                </p:oleObj>
              </mc:Choice>
              <mc:Fallback>
                <p:oleObj name="Equation" r:id="rId2" imgW="914400" imgH="431800" progId="">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858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82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1"/>
            </p:custDataLst>
          </p:nvPr>
        </p:nvPicPr>
        <p:blipFill>
          <a:blip r:embed="rId5"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name="Equation" r:id="rId8" imgW="914400" imgH="431800" progId="">
                  <p:embed/>
                </p:oleObj>
              </mc:Choice>
              <mc:Fallback>
                <p:oleObj name="Equation" r:id="rId8" imgW="914400" imgH="431800" progId="">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dirty="0"/>
              <a:t>Conjecturing and Proving a Correct Summation Formula</a:t>
            </a:r>
          </a:p>
        </p:txBody>
      </p:sp>
      <p:sp>
        <p:nvSpPr>
          <p:cNvPr id="3" name="Content Placeholder 2"/>
          <p:cNvSpPr>
            <a:spLocks noGrp="1"/>
          </p:cNvSpPr>
          <p:nvPr>
            <p:ph idx="1"/>
          </p:nvPr>
        </p:nvSpPr>
        <p:spPr>
          <a:xfrm>
            <a:off x="381000" y="1219200"/>
            <a:ext cx="8229600" cy="685800"/>
          </a:xfrm>
        </p:spPr>
        <p:txBody>
          <a:bodyPr>
            <a:normAutofit fontScale="25000" lnSpcReduction="20000"/>
          </a:bodyPr>
          <a:lstStyle/>
          <a:p>
            <a:pPr>
              <a:buNone/>
            </a:pPr>
            <a:r>
              <a:rPr lang="en-US" b="1" dirty="0"/>
              <a:t>      </a:t>
            </a:r>
            <a:r>
              <a:rPr lang="en-US" sz="7400" b="1" dirty="0"/>
              <a:t>Example</a:t>
            </a:r>
            <a:r>
              <a:rPr lang="en-US" sz="7400" dirty="0"/>
              <a:t>: Conjecture and prove correct a formula for the sum of the first </a:t>
            </a:r>
            <a:r>
              <a:rPr lang="en-US" sz="7400" i="1" dirty="0"/>
              <a:t>n</a:t>
            </a:r>
            <a:r>
              <a:rPr lang="en-US" sz="7400" dirty="0"/>
              <a:t> positive odd integers. Then prove your conjecture.</a:t>
            </a:r>
          </a:p>
          <a:p>
            <a:pPr>
              <a:buNone/>
            </a:pPr>
            <a:r>
              <a:rPr lang="en-US" sz="7400" b="1" dirty="0"/>
              <a:t>       </a:t>
            </a:r>
            <a:endParaRPr lang="en-US" sz="7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73A522F-C2CC-A0C1-DCF8-C6C508AFB7FD}"/>
                  </a:ext>
                </a:extLst>
              </p14:cNvPr>
              <p14:cNvContentPartPr/>
              <p14:nvPr/>
            </p14:nvContentPartPr>
            <p14:xfrm>
              <a:off x="1183680" y="1803960"/>
              <a:ext cx="2020680" cy="291600"/>
            </p14:xfrm>
          </p:contentPart>
        </mc:Choice>
        <mc:Fallback xmlns="">
          <p:pic>
            <p:nvPicPr>
              <p:cNvPr id="4" name="Ink 3">
                <a:extLst>
                  <a:ext uri="{FF2B5EF4-FFF2-40B4-BE49-F238E27FC236}">
                    <a16:creationId xmlns:a16="http://schemas.microsoft.com/office/drawing/2014/main" id="{A73A522F-C2CC-A0C1-DCF8-C6C508AFB7FD}"/>
                  </a:ext>
                </a:extLst>
              </p:cNvPr>
              <p:cNvPicPr/>
              <p:nvPr/>
            </p:nvPicPr>
            <p:blipFill>
              <a:blip r:embed="rId3"/>
              <a:stretch>
                <a:fillRect/>
              </a:stretch>
            </p:blipFill>
            <p:spPr>
              <a:xfrm>
                <a:off x="1174320" y="1794600"/>
                <a:ext cx="2039400" cy="310320"/>
              </a:xfrm>
              <a:prstGeom prst="rect">
                <a:avLst/>
              </a:prstGeom>
            </p:spPr>
          </p:pic>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86047</TotalTime>
  <Words>7225</Words>
  <Application>Microsoft Office PowerPoint</Application>
  <PresentationFormat>On-screen Show (4:3)</PresentationFormat>
  <Paragraphs>540</Paragraphs>
  <Slides>72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Cambria Math</vt:lpstr>
      <vt:lpstr>Symbol</vt:lpstr>
      <vt:lpstr>Constantia</vt:lpstr>
      <vt:lpstr>Arial</vt:lpstr>
      <vt:lpstr>Calibri</vt:lpstr>
      <vt:lpstr>Wingdings</vt:lpstr>
      <vt:lpstr>Times New Roman</vt:lpstr>
      <vt:lpstr>Wingdings 2</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Proving a Summation Formula</vt:lpstr>
      <vt:lpstr>Proving a Summation Formula</vt:lpstr>
      <vt:lpstr>Conjecturing and Proving a Correct Summation Formula</vt:lpstr>
      <vt:lpstr>Conjecturing and Proving a Correct Summation Formula</vt:lpstr>
      <vt:lpstr>Important Points About Using Mathematical  Induction</vt:lpstr>
      <vt:lpstr>Proving Inequalities</vt:lpstr>
      <vt:lpstr>Proving Inequalities</vt:lpstr>
      <vt:lpstr>Proving Inequalities</vt:lpstr>
      <vt:lpstr>Proving Divisibility Results</vt:lpstr>
      <vt:lpstr>Tiling Checkerboards</vt:lpstr>
      <vt:lpstr>Tiling Checkerboards</vt:lpstr>
      <vt:lpstr>PowerPoint Presentation</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PowerPoint Presentation</vt:lpstr>
      <vt:lpstr>Structural Induction and Binary Trees</vt:lpstr>
      <vt:lpstr>Generalized Induction</vt:lpstr>
      <vt:lpstr>Recursive Algorithms</vt:lpstr>
      <vt:lpstr>Section Summary</vt:lpstr>
      <vt:lpstr>Recursive Algorithms</vt:lpstr>
      <vt:lpstr>Recursive Factorial Algorithm</vt:lpstr>
      <vt:lpstr>PowerPoint Presentation</vt:lpstr>
      <vt:lpstr>PowerPoint Presentation</vt:lpstr>
      <vt:lpstr>Recursive Exponentiation Algorithm</vt:lpstr>
      <vt:lpstr>Recursive Binary Search Algorithm</vt:lpstr>
      <vt:lpstr>Proving Recursive Algorithms Correct</vt:lpstr>
      <vt:lpstr>Recursion and Iteration</vt:lpstr>
      <vt:lpstr>PowerPoint Presentation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1486</cp:revision>
  <dcterms:created xsi:type="dcterms:W3CDTF">2011-03-27T19:21:35Z</dcterms:created>
  <dcterms:modified xsi:type="dcterms:W3CDTF">2024-09-17T19:08:21Z</dcterms:modified>
</cp:coreProperties>
</file>