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365" r:id="rId34"/>
    <p:sldId id="289" r:id="rId35"/>
    <p:sldId id="3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E72D-3399-4CFD-AE4D-397DE1D598B0}" v="35" dt="2020-10-22T21:31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65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15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005596" y="1736746"/>
            <a:ext cx="7897161" cy="4119305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7" y="226432"/>
            <a:ext cx="10515600" cy="6081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07" y="345251"/>
            <a:ext cx="6498426" cy="726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296F-BD67-4AB7-8CCF-092BEAADD70A}"/>
              </a:ext>
            </a:extLst>
          </p:cNvPr>
          <p:cNvSpPr txBox="1"/>
          <p:nvPr/>
        </p:nvSpPr>
        <p:spPr>
          <a:xfrm>
            <a:off x="413555" y="4848503"/>
            <a:ext cx="7018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absolute value of determinant equals the area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or volume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image of the unit square (or cube)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its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 corresponds to 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corresponding linear map: the determinant is positive if and only if the orientation is preserved.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4F472-7EA5-4924-83F2-272CBEA890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60" y="1011677"/>
            <a:ext cx="4629411" cy="2293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265D3-1D12-44BA-ADA4-6AAA0BF2C1F5}"/>
              </a:ext>
            </a:extLst>
          </p:cNvPr>
          <p:cNvSpPr txBox="1"/>
          <p:nvPr/>
        </p:nvSpPr>
        <p:spPr>
          <a:xfrm>
            <a:off x="7002217" y="3339302"/>
            <a:ext cx="51897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determinant of this matrix is −1,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area of the green parallelogram is 1,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map reverses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orientation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counterclockwise → clockwise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orientation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9" y="2397365"/>
            <a:ext cx="9853285" cy="39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62" y="616086"/>
            <a:ext cx="8163479" cy="587679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39" y="267850"/>
            <a:ext cx="10515600" cy="6706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6" y="1958502"/>
            <a:ext cx="9160365" cy="25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E7719-CF87-4C98-BEA7-3BCB22543F81}"/>
              </a:ext>
            </a:extLst>
          </p:cNvPr>
          <p:cNvSpPr txBox="1"/>
          <p:nvPr/>
        </p:nvSpPr>
        <p:spPr>
          <a:xfrm>
            <a:off x="335996" y="251054"/>
            <a:ext cx="5346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</a:rPr>
              <a:t>Use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Gaussian elimination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and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cofactor expansion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to </a:t>
            </a:r>
            <a:r>
              <a:rPr lang="en-US" sz="2000">
                <a:effectLst/>
                <a:latin typeface="Times New Roman" panose="02020603050405020304" pitchFamily="18" charset="0"/>
              </a:rPr>
              <a:t>find the determinant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this matrix: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F5A0-427C-4B1E-88E8-5CD9198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85"/>
            <a:ext cx="2048610" cy="9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43" y="59055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41" y="2673413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175825" y="2718232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46" y="5070079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03745" y="41348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013540" y="4274285"/>
            <a:ext cx="331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is always symmetric.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5" y="227639"/>
            <a:ext cx="10515600" cy="5026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481" y="760300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849" y="5044572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5497626" y="3531472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929600" y="4288136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18890</TotalTime>
  <Words>319</Words>
  <Application>Microsoft Office PowerPoint</Application>
  <PresentationFormat>Widescreen</PresentationFormat>
  <Paragraphs>104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Linux Libertine</vt:lpstr>
      <vt:lpstr>Times New Roman</vt:lpstr>
      <vt:lpstr>Office Theme</vt:lpstr>
      <vt:lpstr>Chapter 3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Rule of Sarrus: 3 X 3 Determinant Computing Shortcut </vt:lpstr>
      <vt:lpstr>Example 81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31</cp:revision>
  <dcterms:created xsi:type="dcterms:W3CDTF">2020-10-08T21:07:11Z</dcterms:created>
  <dcterms:modified xsi:type="dcterms:W3CDTF">2023-11-07T13:49:47Z</dcterms:modified>
</cp:coreProperties>
</file>