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85" d="100"/>
          <a:sy n="85" d="100"/>
        </p:scale>
        <p:origin x="69" y="3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7D5E-C648-8AEF-6E44-FEFBE38BA9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15CA70-F558-96BE-9326-0564A4B8A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D7205-ECA0-BAE0-F81B-C02BB0D5D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4C1C0-5DF7-DF15-7F23-41F499C47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1A5DD-A6BE-1A88-B124-AFAB12467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0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E12D0-610B-38CD-A564-DEEEDEA29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425F63-0689-399B-49A7-DE1A4715C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C463F-2163-976C-6E66-0C7F4DC1A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7BFDE-73F3-89C2-10DE-18DAAA66D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9549D-01F6-4780-FD71-14E255954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48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FACB6D-59A4-7B0C-5259-C81ED8AE7A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CC1ED-8C92-CCF3-4192-F72DA67F8C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C0058-7DAC-D8E3-1E81-2E8F5090E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66CC7-4944-6C6D-3DBD-F91B1A87A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38CAA-5FB2-B56C-38F3-B9797A2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8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B990C-E56C-D757-AFCC-C35C3E0E3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138E6-ECB3-8646-1901-A7B11D29C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1967C-D86A-BB1E-A9BB-D5A8D0603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F42C3-BFF8-3EBA-76F3-779882792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DE014-AB0B-2FBA-769A-5ECA3D62C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27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476DA-D2B8-865B-0D59-ED5AB732A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25975D-8021-0EE5-74CE-405309E66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7B2E0-E063-E8D1-59B2-2A0ECB946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0D983-3F89-BB11-C3E3-4EBE5D4B0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3E3C2-96F3-46F8-09D3-305369C1B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6ADF-91D5-6D81-08F9-375E1C529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E24EF-307D-013D-45F3-C2C7F34F8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2318A-BED5-0CC5-38B8-A5DBE17F9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CD8B3-1254-A0E2-08B1-2D57018D4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9B75F5-1192-997F-04DB-644BE4631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C242F-5801-A4A5-A24A-8A6C9B51B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0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4D5B1-E1DB-7A33-BD25-90E285BD4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E5118-A9B6-BCD7-21B9-7F7F62040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DF225-C1BA-FDA0-B63D-39401BAD1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F5CC34-1162-08B4-B370-D6086C5D0D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FD0CCC-8E77-7119-5641-4B8D9DD06F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868258-409A-C8BB-E3C2-FD56314F5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EC6617-35A7-59B1-EF76-115033CF1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E1C93F-EA3D-B6B2-BE52-8A53DB8EA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4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2E0EF-B901-0CDD-DC65-80C969FF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484F17-205F-647C-9839-23E880397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365ED9-58C6-2FCB-74EA-D8BB92315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753623-933F-C9D5-B864-9593A856F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0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B9A18D-7780-075B-FCBA-AF6D512C9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3BCBEF-1D6E-AE78-64BC-F8AD5EE61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08C20-C45F-577D-1D1E-B2220751B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5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B084B-4C28-E30F-A0C9-79EE9A319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5A201-50C7-8D9D-92C5-911EE6CAC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6D6D48-C90E-1D4E-BD6C-6EE291DD8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1B123-B598-58A7-7510-E41A8B9A1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A9981-250A-922C-ECA3-8F5FD49D5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4C276-C2F4-5FA0-E772-ADA3E0700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1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D658D-4C34-E32F-DF10-5BBA11ACD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3580AB-6D94-171D-8009-F200791FFF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718CB-186F-CC88-2F72-53A00FC8F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E1EF3-63ED-C4C6-ECBB-7D471DDA5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98D712-B918-4022-E69E-BFE2827E9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DFB135-3D9B-09BB-6B58-B1A624062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8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EB1474-E8A5-3C92-55D8-AFA7CF1A5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B868B7-D67F-FC2C-8DA2-B7FCDA90C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F3018-B267-C30E-4109-0FEED56B87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75EDD-E2BD-4276-8E11-9FB86D08F068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06775-F6F4-481C-AD71-176CCA5A84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E84E5-3A54-D0E8-CB66-629B2F99F6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CC50-72FF-4EBD-8D2D-3E93AF516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2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302EBA-AA95-2D03-8B72-FA6538A42F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920" y="498143"/>
            <a:ext cx="8490456" cy="254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34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Longin Jan Latecki</dc:creator>
  <cp:lastModifiedBy>Longin Jan Latecki</cp:lastModifiedBy>
  <cp:revision>1</cp:revision>
  <dcterms:created xsi:type="dcterms:W3CDTF">2023-04-18T15:02:19Z</dcterms:created>
  <dcterms:modified xsi:type="dcterms:W3CDTF">2023-04-18T15:03:50Z</dcterms:modified>
</cp:coreProperties>
</file>