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98" r:id="rId4"/>
    <p:sldId id="259" r:id="rId5"/>
    <p:sldId id="372" r:id="rId6"/>
    <p:sldId id="374" r:id="rId7"/>
    <p:sldId id="257" r:id="rId8"/>
    <p:sldId id="345" r:id="rId9"/>
    <p:sldId id="260" r:id="rId10"/>
    <p:sldId id="268" r:id="rId11"/>
    <p:sldId id="376" r:id="rId12"/>
    <p:sldId id="346" r:id="rId13"/>
    <p:sldId id="377" r:id="rId14"/>
    <p:sldId id="269" r:id="rId15"/>
    <p:sldId id="378" r:id="rId16"/>
    <p:sldId id="379" r:id="rId17"/>
    <p:sldId id="267" r:id="rId18"/>
    <p:sldId id="380" r:id="rId19"/>
    <p:sldId id="381" r:id="rId20"/>
    <p:sldId id="382" r:id="rId21"/>
    <p:sldId id="383" r:id="rId22"/>
    <p:sldId id="367" r:id="rId23"/>
    <p:sldId id="384" r:id="rId24"/>
    <p:sldId id="266" r:id="rId25"/>
    <p:sldId id="366" r:id="rId26"/>
    <p:sldId id="385" r:id="rId27"/>
    <p:sldId id="400" r:id="rId28"/>
    <p:sldId id="275" r:id="rId29"/>
    <p:sldId id="386" r:id="rId30"/>
    <p:sldId id="272" r:id="rId31"/>
    <p:sldId id="387" r:id="rId32"/>
    <p:sldId id="388" r:id="rId33"/>
    <p:sldId id="389" r:id="rId34"/>
    <p:sldId id="350" r:id="rId35"/>
    <p:sldId id="390" r:id="rId36"/>
    <p:sldId id="401" r:id="rId37"/>
    <p:sldId id="391" r:id="rId38"/>
    <p:sldId id="270" r:id="rId39"/>
    <p:sldId id="348" r:id="rId40"/>
    <p:sldId id="368" r:id="rId41"/>
    <p:sldId id="393" r:id="rId42"/>
    <p:sldId id="394" r:id="rId43"/>
    <p:sldId id="396" r:id="rId44"/>
    <p:sldId id="369" r:id="rId45"/>
    <p:sldId id="274" r:id="rId46"/>
    <p:sldId id="39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077F6-4737-4613-8308-28596DE80146}" v="934" dt="2020-11-05T23:44:0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7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2174CA17-CDF8-4B40-9201-91F41D7F7FA7}"/>
    <pc:docChg chg="undo custSel addSld delSld modSld sldOrd">
      <pc:chgData name="Aaron Cyr" userId="f710c333df2a0e40" providerId="LiveId" clId="{2174CA17-CDF8-4B40-9201-91F41D7F7FA7}" dt="2020-10-27T12:59:33.331" v="1491" actId="1076"/>
      <pc:docMkLst>
        <pc:docMk/>
      </pc:docMkLst>
      <pc:sldChg chg="addSp modSp mod">
        <pc:chgData name="Aaron Cyr" userId="f710c333df2a0e40" providerId="LiveId" clId="{2174CA17-CDF8-4B40-9201-91F41D7F7FA7}" dt="2020-10-22T21:43:56.772" v="151" actId="1076"/>
        <pc:sldMkLst>
          <pc:docMk/>
          <pc:sldMk cId="2098746533" sldId="256"/>
        </pc:sldMkLst>
        <pc:spChg chg="mod">
          <ac:chgData name="Aaron Cyr" userId="f710c333df2a0e40" providerId="LiveId" clId="{2174CA17-CDF8-4B40-9201-91F41D7F7FA7}" dt="2020-10-22T21:35:49.103" v="0" actId="20577"/>
          <ac:spMkLst>
            <pc:docMk/>
            <pc:sldMk cId="2098746533" sldId="25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3:56.772" v="151" actId="1076"/>
          <ac:spMkLst>
            <pc:docMk/>
            <pc:sldMk cId="2098746533" sldId="256"/>
            <ac:spMk id="5" creationId="{8D7DDC94-5D2F-4009-9864-127D857937CB}"/>
          </ac:spMkLst>
        </pc:spChg>
        <pc:spChg chg="add mod">
          <ac:chgData name="Aaron Cyr" userId="f710c333df2a0e40" providerId="LiveId" clId="{2174CA17-CDF8-4B40-9201-91F41D7F7FA7}" dt="2020-10-22T21:43:48.204" v="150" actId="1076"/>
          <ac:spMkLst>
            <pc:docMk/>
            <pc:sldMk cId="2098746533" sldId="256"/>
            <ac:spMk id="8" creationId="{199B805F-8D3E-48CF-8553-4DF3F2E6137C}"/>
          </ac:spMkLst>
        </pc:spChg>
        <pc:picChg chg="add mod">
          <ac:chgData name="Aaron Cyr" userId="f710c333df2a0e40" providerId="LiveId" clId="{2174CA17-CDF8-4B40-9201-91F41D7F7FA7}" dt="2020-10-22T21:43:56.772" v="151" actId="1076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2174CA17-CDF8-4B40-9201-91F41D7F7FA7}" dt="2020-10-27T12:56:23.718" v="1363" actId="1076"/>
        <pc:sldMkLst>
          <pc:docMk/>
          <pc:sldMk cId="481095146" sldId="257"/>
        </pc:sldMkLst>
        <pc:spChg chg="add del mod">
          <ac:chgData name="Aaron Cyr" userId="f710c333df2a0e40" providerId="LiveId" clId="{2174CA17-CDF8-4B40-9201-91F41D7F7FA7}" dt="2020-10-22T21:44:44.248" v="155" actId="22"/>
          <ac:spMkLst>
            <pc:docMk/>
            <pc:sldMk cId="481095146" sldId="257"/>
            <ac:spMk id="4" creationId="{A4F140F1-56FE-4BAA-BD89-2CC654486C99}"/>
          </ac:spMkLst>
        </pc:spChg>
        <pc:picChg chg="add del">
          <ac:chgData name="Aaron Cyr" userId="f710c333df2a0e40" providerId="LiveId" clId="{2174CA17-CDF8-4B40-9201-91F41D7F7FA7}" dt="2020-10-22T21:44:43.671" v="154" actId="22"/>
          <ac:picMkLst>
            <pc:docMk/>
            <pc:sldMk cId="481095146" sldId="257"/>
            <ac:picMk id="7" creationId="{E31F1228-B9F5-4EA1-AFBA-32FB7B008CD3}"/>
          </ac:picMkLst>
        </pc:picChg>
        <pc:picChg chg="add mod ord">
          <ac:chgData name="Aaron Cyr" userId="f710c333df2a0e40" providerId="LiveId" clId="{2174CA17-CDF8-4B40-9201-91F41D7F7FA7}" dt="2020-10-27T12:56:23.718" v="1363" actId="1076"/>
          <ac:picMkLst>
            <pc:docMk/>
            <pc:sldMk cId="481095146" sldId="257"/>
            <ac:picMk id="9" creationId="{BC356588-E441-437C-98F8-E1C94D771DAC}"/>
          </ac:picMkLst>
        </pc:picChg>
        <pc:picChg chg="del">
          <ac:chgData name="Aaron Cyr" userId="f710c333df2a0e40" providerId="LiveId" clId="{2174CA17-CDF8-4B40-9201-91F41D7F7FA7}" dt="2020-10-22T21:44:42.388" v="152" actId="478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 ord">
        <pc:chgData name="Aaron Cyr" userId="f710c333df2a0e40" providerId="LiveId" clId="{2174CA17-CDF8-4B40-9201-91F41D7F7FA7}" dt="2020-10-22T21:46:46.469" v="234" actId="313"/>
        <pc:sldMkLst>
          <pc:docMk/>
          <pc:sldMk cId="4088391903" sldId="258"/>
        </pc:sldMkLst>
        <pc:spChg chg="mod">
          <ac:chgData name="Aaron Cyr" userId="f710c333df2a0e40" providerId="LiveId" clId="{2174CA17-CDF8-4B40-9201-91F41D7F7FA7}" dt="2020-10-22T21:46:46.469" v="234" actId="313"/>
          <ac:spMkLst>
            <pc:docMk/>
            <pc:sldMk cId="4088391903" sldId="258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45:44.145" v="159" actId="22"/>
          <ac:spMkLst>
            <pc:docMk/>
            <pc:sldMk cId="4088391903" sldId="258"/>
            <ac:spMk id="4" creationId="{A79884AD-2FB4-49EE-854E-88BAE785EC5D}"/>
          </ac:spMkLst>
        </pc:spChg>
        <pc:picChg chg="add mod ord">
          <ac:chgData name="Aaron Cyr" userId="f710c333df2a0e40" providerId="LiveId" clId="{2174CA17-CDF8-4B40-9201-91F41D7F7FA7}" dt="2020-10-22T21:45:52.858" v="212" actId="1035"/>
          <ac:picMkLst>
            <pc:docMk/>
            <pc:sldMk cId="4088391903" sldId="258"/>
            <ac:picMk id="7" creationId="{E755B52F-F2A7-4798-BB17-633217AC11F9}"/>
          </ac:picMkLst>
        </pc:picChg>
        <pc:picChg chg="add mod">
          <ac:chgData name="Aaron Cyr" userId="f710c333df2a0e40" providerId="LiveId" clId="{2174CA17-CDF8-4B40-9201-91F41D7F7FA7}" dt="2020-10-22T21:46:12.981" v="214" actId="1076"/>
          <ac:picMkLst>
            <pc:docMk/>
            <pc:sldMk cId="4088391903" sldId="258"/>
            <ac:picMk id="9" creationId="{807B008B-CD80-4D66-885D-B91F0F773D8B}"/>
          </ac:picMkLst>
        </pc:picChg>
        <pc:picChg chg="del">
          <ac:chgData name="Aaron Cyr" userId="f710c333df2a0e40" providerId="LiveId" clId="{2174CA17-CDF8-4B40-9201-91F41D7F7FA7}" dt="2020-10-22T21:44:48.468" v="158" actId="478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2174CA17-CDF8-4B40-9201-91F41D7F7FA7}" dt="2020-10-27T12:56:51.362" v="1386" actId="1076"/>
        <pc:sldMkLst>
          <pc:docMk/>
          <pc:sldMk cId="1104465828" sldId="259"/>
        </pc:sldMkLst>
        <pc:spChg chg="add del mod">
          <ac:chgData name="Aaron Cyr" userId="f710c333df2a0e40" providerId="LiveId" clId="{2174CA17-CDF8-4B40-9201-91F41D7F7FA7}" dt="2020-10-22T21:57:47.642" v="281" actId="22"/>
          <ac:spMkLst>
            <pc:docMk/>
            <pc:sldMk cId="1104465828" sldId="259"/>
            <ac:spMk id="3" creationId="{928AFD25-1AB9-4081-8D85-E8B3448E3D59}"/>
          </ac:spMkLst>
        </pc:spChg>
        <pc:spChg chg="mod">
          <ac:chgData name="Aaron Cyr" userId="f710c333df2a0e40" providerId="LiveId" clId="{2174CA17-CDF8-4B40-9201-91F41D7F7FA7}" dt="2020-10-22T21:55:06.582" v="265" actId="20577"/>
          <ac:spMkLst>
            <pc:docMk/>
            <pc:sldMk cId="1104465828" sldId="259"/>
            <ac:spMk id="6" creationId="{E71439C6-BCE4-40C9-820D-6FC1659E12D1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4" creationId="{EA9E248D-DD85-4C15-84B7-68C9AA338361}"/>
          </ac:spMkLst>
        </pc:spChg>
        <pc:spChg chg="mod">
          <ac:chgData name="Aaron Cyr" userId="f710c333df2a0e40" providerId="LiveId" clId="{2174CA17-CDF8-4B40-9201-91F41D7F7FA7}" dt="2020-10-22T21:58:18.618" v="358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2174CA17-CDF8-4B40-9201-91F41D7F7FA7}" dt="2020-10-27T12:56:51.362" v="1386" actId="1076"/>
          <ac:spMkLst>
            <pc:docMk/>
            <pc:sldMk cId="1104465828" sldId="259"/>
            <ac:spMk id="17" creationId="{C7C0C82F-E8E9-43C4-BB31-F3391B2D91FF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8" creationId="{50949FCF-6558-4979-A826-DE44F25E7F2F}"/>
          </ac:spMkLst>
        </pc:spChg>
        <pc:picChg chg="del">
          <ac:chgData name="Aaron Cyr" userId="f710c333df2a0e40" providerId="LiveId" clId="{2174CA17-CDF8-4B40-9201-91F41D7F7FA7}" dt="2020-10-22T21:55:12.503" v="267" actId="478"/>
          <ac:picMkLst>
            <pc:docMk/>
            <pc:sldMk cId="1104465828" sldId="259"/>
            <ac:picMk id="5" creationId="{C65649FB-3C14-40B0-AE0A-0153524DAE7B}"/>
          </ac:picMkLst>
        </pc:picChg>
        <pc:picChg chg="add mod ord">
          <ac:chgData name="Aaron Cyr" userId="f710c333df2a0e40" providerId="LiveId" clId="{2174CA17-CDF8-4B40-9201-91F41D7F7FA7}" dt="2020-10-22T21:58:00.400" v="338" actId="1037"/>
          <ac:picMkLst>
            <pc:docMk/>
            <pc:sldMk cId="1104465828" sldId="259"/>
            <ac:picMk id="7" creationId="{0FE3192A-CD11-464A-99D4-165B836615DB}"/>
          </ac:picMkLst>
        </pc:picChg>
        <pc:picChg chg="del">
          <ac:chgData name="Aaron Cyr" userId="f710c333df2a0e40" providerId="LiveId" clId="{2174CA17-CDF8-4B40-9201-91F41D7F7FA7}" dt="2020-10-22T21:55:14.163" v="268" actId="478"/>
          <ac:picMkLst>
            <pc:docMk/>
            <pc:sldMk cId="1104465828" sldId="259"/>
            <ac:picMk id="10" creationId="{DBEBEA48-C081-4A53-8A86-BEB09144FAB8}"/>
          </ac:picMkLst>
        </pc:picChg>
        <pc:picChg chg="add mod ord">
          <ac:chgData name="Aaron Cyr" userId="f710c333df2a0e40" providerId="LiveId" clId="{2174CA17-CDF8-4B40-9201-91F41D7F7FA7}" dt="2020-10-22T21:58:16.649" v="357" actId="167"/>
          <ac:picMkLst>
            <pc:docMk/>
            <pc:sldMk cId="1104465828" sldId="259"/>
            <ac:picMk id="11" creationId="{A7355A3E-4E35-4D8B-A3F2-2E691318AA7A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12" creationId="{64D650EF-77CD-4DCE-ACFE-D3746EECED03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20" creationId="{9AA51755-1378-4D30-A564-E2D919881129}"/>
          </ac:picMkLst>
        </pc:picChg>
        <pc:cxnChg chg="mod">
          <ac:chgData name="Aaron Cyr" userId="f710c333df2a0e40" providerId="LiveId" clId="{2174CA17-CDF8-4B40-9201-91F41D7F7FA7}" dt="2020-10-22T21:57:51.714" v="283" actId="1076"/>
          <ac:cxnSpMkLst>
            <pc:docMk/>
            <pc:sldMk cId="1104465828" sldId="259"/>
            <ac:cxnSpMk id="13" creationId="{810DDACF-3C9E-4A28-85B1-058812ACBE78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16" creationId="{6396FEC7-3D72-4C03-AF00-DD24D8B1469D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 ord">
        <pc:chgData name="Aaron Cyr" userId="f710c333df2a0e40" providerId="LiveId" clId="{2174CA17-CDF8-4B40-9201-91F41D7F7FA7}" dt="2020-10-27T12:56:57.139" v="1387" actId="1076"/>
        <pc:sldMkLst>
          <pc:docMk/>
          <pc:sldMk cId="2455423919" sldId="260"/>
        </pc:sldMkLst>
        <pc:spChg chg="mod">
          <ac:chgData name="Aaron Cyr" userId="f710c333df2a0e40" providerId="LiveId" clId="{2174CA17-CDF8-4B40-9201-91F41D7F7FA7}" dt="2020-10-22T22:00:14.068" v="362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2174CA17-CDF8-4B40-9201-91F41D7F7FA7}" dt="2020-10-22T22:00:25.421" v="365" actId="22"/>
          <ac:spMkLst>
            <pc:docMk/>
            <pc:sldMk cId="2455423919" sldId="260"/>
            <ac:spMk id="5" creationId="{93993B90-15CE-4F2A-B9B1-EAC4D8142A1D}"/>
          </ac:spMkLst>
        </pc:spChg>
        <pc:spChg chg="mod">
          <ac:chgData name="Aaron Cyr" userId="f710c333df2a0e40" providerId="LiveId" clId="{2174CA17-CDF8-4B40-9201-91F41D7F7FA7}" dt="2020-10-27T12:56:57.139" v="1387" actId="1076"/>
          <ac:spMkLst>
            <pc:docMk/>
            <pc:sldMk cId="2455423919" sldId="260"/>
            <ac:spMk id="17" creationId="{9047C7AA-14AC-41FA-9BFD-5F0FCD449311}"/>
          </ac:spMkLst>
        </pc:spChg>
        <pc:spChg chg="mod">
          <ac:chgData name="Aaron Cyr" userId="f710c333df2a0e40" providerId="LiveId" clId="{2174CA17-CDF8-4B40-9201-91F41D7F7FA7}" dt="2020-10-22T22:05:15.666" v="391" actId="1076"/>
          <ac:spMkLst>
            <pc:docMk/>
            <pc:sldMk cId="2455423919" sldId="260"/>
            <ac:spMk id="23" creationId="{8BA66799-4B20-4ED4-AE30-A69491F44277}"/>
          </ac:spMkLst>
        </pc:spChg>
        <pc:grpChg chg="add mod ord">
          <ac:chgData name="Aaron Cyr" userId="f710c333df2a0e40" providerId="LiveId" clId="{2174CA17-CDF8-4B40-9201-91F41D7F7FA7}" dt="2020-10-22T22:05:13.443" v="390" actId="167"/>
          <ac:grpSpMkLst>
            <pc:docMk/>
            <pc:sldMk cId="2455423919" sldId="260"/>
            <ac:grpSpMk id="29" creationId="{8D60C6A1-6403-4FE1-9CE5-B77E8DA56B21}"/>
          </ac:grpSpMkLst>
        </pc:grpChg>
        <pc:grpChg chg="add mod">
          <ac:chgData name="Aaron Cyr" userId="f710c333df2a0e40" providerId="LiveId" clId="{2174CA17-CDF8-4B40-9201-91F41D7F7FA7}" dt="2020-10-22T22:05:29.339" v="394" actId="164"/>
          <ac:grpSpMkLst>
            <pc:docMk/>
            <pc:sldMk cId="2455423919" sldId="260"/>
            <ac:grpSpMk id="32" creationId="{343A9836-9419-48E5-A477-1B5AEBF73911}"/>
          </ac:grpSpMkLst>
        </pc:grpChg>
        <pc:picChg chg="add mod ord">
          <ac:chgData name="Aaron Cyr" userId="f710c333df2a0e40" providerId="LiveId" clId="{2174CA17-CDF8-4B40-9201-91F41D7F7FA7}" dt="2020-10-22T22:05:47.226" v="398" actId="167"/>
          <ac:picMkLst>
            <pc:docMk/>
            <pc:sldMk cId="2455423919" sldId="260"/>
            <ac:picMk id="7" creationId="{8B411CC5-EFA5-47CD-AA94-20FAD91EF18A}"/>
          </ac:picMkLst>
        </pc:picChg>
        <pc:picChg chg="add del">
          <ac:chgData name="Aaron Cyr" userId="f710c333df2a0e40" providerId="LiveId" clId="{2174CA17-CDF8-4B40-9201-91F41D7F7FA7}" dt="2020-10-22T22:03:21.476" v="369" actId="478"/>
          <ac:picMkLst>
            <pc:docMk/>
            <pc:sldMk cId="2455423919" sldId="260"/>
            <ac:picMk id="9" creationId="{379DB42F-D45C-409F-A817-919592A07DAA}"/>
          </ac:picMkLst>
        </pc:picChg>
        <pc:picChg chg="del">
          <ac:chgData name="Aaron Cyr" userId="f710c333df2a0e40" providerId="LiveId" clId="{2174CA17-CDF8-4B40-9201-91F41D7F7FA7}" dt="2020-10-22T22:00:16.146" v="363" actId="478"/>
          <ac:picMkLst>
            <pc:docMk/>
            <pc:sldMk cId="2455423919" sldId="260"/>
            <ac:picMk id="10" creationId="{0DD0143B-0794-4776-B742-54274B00377F}"/>
          </ac:picMkLst>
        </pc:picChg>
        <pc:picChg chg="del">
          <ac:chgData name="Aaron Cyr" userId="f710c333df2a0e40" providerId="LiveId" clId="{2174CA17-CDF8-4B40-9201-91F41D7F7FA7}" dt="2020-10-22T22:00:29.363" v="367" actId="478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13" creationId="{7E2223F6-1154-48B0-9B7C-0E79A329C0D4}"/>
          </ac:picMkLst>
        </pc:picChg>
        <pc:picChg chg="del">
          <ac:chgData name="Aaron Cyr" userId="f710c333df2a0e40" providerId="LiveId" clId="{2174CA17-CDF8-4B40-9201-91F41D7F7FA7}" dt="2020-10-22T22:00:23.229" v="364" actId="478"/>
          <ac:picMkLst>
            <pc:docMk/>
            <pc:sldMk cId="2455423919" sldId="260"/>
            <ac:picMk id="14" creationId="{DE4D3C08-3DBD-4EFF-A37F-794CA3D4B86A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18" creationId="{23BDAAE8-B23E-40F5-A0ED-AFCA872DD7F8}"/>
          </ac:picMkLst>
        </pc:picChg>
        <pc:picChg chg="del">
          <ac:chgData name="Aaron Cyr" userId="f710c333df2a0e40" providerId="LiveId" clId="{2174CA17-CDF8-4B40-9201-91F41D7F7FA7}" dt="2020-10-22T22:05:34.947" v="395" actId="478"/>
          <ac:picMkLst>
            <pc:docMk/>
            <pc:sldMk cId="2455423919" sldId="260"/>
            <ac:picMk id="25" creationId="{ECB8403B-627B-4B74-B235-BF3458DDDC15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28" creationId="{7D5A6AC6-18C4-472F-8673-B5729190A2BB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31" creationId="{C6D3CA93-432B-4976-9516-D20C7108A4B2}"/>
          </ac:picMkLst>
        </pc:picChg>
        <pc:cxnChg chg="mod">
          <ac:chgData name="Aaron Cyr" userId="f710c333df2a0e40" providerId="LiveId" clId="{2174CA17-CDF8-4B40-9201-91F41D7F7FA7}" dt="2020-10-22T22:03:27.609" v="372" actId="1076"/>
          <ac:cxnSpMkLst>
            <pc:docMk/>
            <pc:sldMk cId="2455423919" sldId="260"/>
            <ac:cxnSpMk id="15" creationId="{E805726F-33EE-442E-97CB-D48868A8D235}"/>
          </ac:cxnSpMkLst>
        </pc:cxnChg>
        <pc:cxnChg chg="add mod">
          <ac:chgData name="Aaron Cyr" userId="f710c333df2a0e40" providerId="LiveId" clId="{2174CA17-CDF8-4B40-9201-91F41D7F7FA7}" dt="2020-10-22T22:04:46.642" v="384" actId="14100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addSp delSp modSp mod">
        <pc:chgData name="Aaron Cyr" userId="f710c333df2a0e40" providerId="LiveId" clId="{2174CA17-CDF8-4B40-9201-91F41D7F7FA7}" dt="2020-10-22T21:43:18.210" v="125" actId="21"/>
        <pc:sldMkLst>
          <pc:docMk/>
          <pc:sldMk cId="1194441255" sldId="265"/>
        </pc:sldMkLst>
        <pc:spChg chg="mod">
          <ac:chgData name="Aaron Cyr" userId="f710c333df2a0e40" providerId="LiveId" clId="{2174CA17-CDF8-4B40-9201-91F41D7F7FA7}" dt="2020-10-22T21:39:53.606" v="31" actId="20577"/>
          <ac:spMkLst>
            <pc:docMk/>
            <pc:sldMk cId="1194441255" sldId="265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1:00.438" v="32" actId="767"/>
          <ac:spMkLst>
            <pc:docMk/>
            <pc:sldMk cId="1194441255" sldId="265"/>
            <ac:spMk id="3" creationId="{85DD8953-EFD0-48C1-B4E5-A76C65409C06}"/>
          </ac:spMkLst>
        </pc:spChg>
        <pc:spChg chg="add del mod">
          <ac:chgData name="Aaron Cyr" userId="f710c333df2a0e40" providerId="LiveId" clId="{2174CA17-CDF8-4B40-9201-91F41D7F7FA7}" dt="2020-10-22T21:43:18.210" v="125" actId="21"/>
          <ac:spMkLst>
            <pc:docMk/>
            <pc:sldMk cId="1194441255" sldId="265"/>
            <ac:spMk id="6" creationId="{488421C3-A98A-4C33-935E-7998774FC148}"/>
          </ac:spMkLst>
        </pc:spChg>
        <pc:picChg chg="add del mod">
          <ac:chgData name="Aaron Cyr" userId="f710c333df2a0e40" providerId="LiveId" clId="{2174CA17-CDF8-4B40-9201-91F41D7F7FA7}" dt="2020-10-22T21:42:20.962" v="35" actId="478"/>
          <ac:picMkLst>
            <pc:docMk/>
            <pc:sldMk cId="1194441255" sldId="265"/>
            <ac:picMk id="5" creationId="{A01F4189-6EA9-4ADF-AE9C-158D90E74B84}"/>
          </ac:picMkLst>
        </pc:picChg>
        <pc:picChg chg="add del mod">
          <ac:chgData name="Aaron Cyr" userId="f710c333df2a0e40" providerId="LiveId" clId="{2174CA17-CDF8-4B40-9201-91F41D7F7FA7}" dt="2020-10-22T21:43:18.210" v="125" actId="21"/>
          <ac:picMkLst>
            <pc:docMk/>
            <pc:sldMk cId="1194441255" sldId="265"/>
            <ac:picMk id="8" creationId="{639E181D-4A57-4301-8765-7F63362CA10B}"/>
          </ac:picMkLst>
        </pc:picChg>
      </pc:sldChg>
      <pc:sldChg chg="addSp modSp mod">
        <pc:chgData name="Aaron Cyr" userId="f710c333df2a0e40" providerId="LiveId" clId="{2174CA17-CDF8-4B40-9201-91F41D7F7FA7}" dt="2020-10-22T22:29:21.587" v="846" actId="20577"/>
        <pc:sldMkLst>
          <pc:docMk/>
          <pc:sldMk cId="1240468712" sldId="266"/>
        </pc:sldMkLst>
        <pc:spChg chg="mod">
          <ac:chgData name="Aaron Cyr" userId="f710c333df2a0e40" providerId="LiveId" clId="{2174CA17-CDF8-4B40-9201-91F41D7F7FA7}" dt="2020-10-22T22:28:14.304" v="765" actId="20577"/>
          <ac:spMkLst>
            <pc:docMk/>
            <pc:sldMk cId="1240468712" sldId="26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2:29:21.587" v="846" actId="20577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2174CA17-CDF8-4B40-9201-91F41D7F7FA7}" dt="2020-10-22T22:07:18.866" v="416" actId="20577"/>
        <pc:sldMkLst>
          <pc:docMk/>
          <pc:sldMk cId="968063133" sldId="267"/>
        </pc:sldMkLst>
        <pc:spChg chg="del mod">
          <ac:chgData name="Aaron Cyr" userId="f710c333df2a0e40" providerId="LiveId" clId="{2174CA17-CDF8-4B40-9201-91F41D7F7FA7}" dt="2020-10-22T22:07:15.146" v="408" actId="478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2174CA17-CDF8-4B40-9201-91F41D7F7FA7}" dt="2020-10-22T22:07:18.866" v="416" actId="20577"/>
          <ac:spMkLst>
            <pc:docMk/>
            <pc:sldMk cId="968063133" sldId="267"/>
            <ac:spMk id="15" creationId="{BF764B13-E109-4754-B06E-525B352852DC}"/>
          </ac:spMkLst>
        </pc:spChg>
        <pc:picChg chg="del">
          <ac:chgData name="Aaron Cyr" userId="f710c333df2a0e40" providerId="LiveId" clId="{2174CA17-CDF8-4B40-9201-91F41D7F7FA7}" dt="2020-10-22T22:07:12.043" v="404" actId="478"/>
          <ac:picMkLst>
            <pc:docMk/>
            <pc:sldMk cId="968063133" sldId="267"/>
            <ac:picMk id="3" creationId="{4D14A54D-E936-4F29-B872-23257986B787}"/>
          </ac:picMkLst>
        </pc:picChg>
        <pc:picChg chg="add">
          <ac:chgData name="Aaron Cyr" userId="f710c333df2a0e40" providerId="LiveId" clId="{2174CA17-CDF8-4B40-9201-91F41D7F7FA7}" dt="2020-10-22T22:07:12.386" v="405" actId="22"/>
          <ac:picMkLst>
            <pc:docMk/>
            <pc:sldMk cId="968063133" sldId="267"/>
            <ac:picMk id="4" creationId="{EA1E6E64-A582-4847-B8EF-E183F408605D}"/>
          </ac:picMkLst>
        </pc:picChg>
        <pc:picChg chg="del">
          <ac:chgData name="Aaron Cyr" userId="f710c333df2a0e40" providerId="LiveId" clId="{2174CA17-CDF8-4B40-9201-91F41D7F7FA7}" dt="2020-10-22T22:07:13.768" v="406" actId="478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">
        <pc:chgData name="Aaron Cyr" userId="f710c333df2a0e40" providerId="LiveId" clId="{2174CA17-CDF8-4B40-9201-91F41D7F7FA7}" dt="2020-10-27T12:57:46.356" v="1407" actId="1076"/>
        <pc:sldMkLst>
          <pc:docMk/>
          <pc:sldMk cId="4085681885" sldId="268"/>
        </pc:sldMkLst>
        <pc:spChg chg="mod">
          <ac:chgData name="Aaron Cyr" userId="f710c333df2a0e40" providerId="LiveId" clId="{2174CA17-CDF8-4B40-9201-91F41D7F7FA7}" dt="2020-10-22T22:07:35.357" v="426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2174CA17-CDF8-4B40-9201-91F41D7F7FA7}" dt="2020-10-22T22:09:46.080" v="520" actId="22"/>
          <ac:spMkLst>
            <pc:docMk/>
            <pc:sldMk cId="4085681885" sldId="268"/>
            <ac:spMk id="4" creationId="{AE4387FB-1C5B-4A4A-9124-7A6D12A8F67F}"/>
          </ac:spMkLst>
        </pc:spChg>
        <pc:spChg chg="add mod">
          <ac:chgData name="Aaron Cyr" userId="f710c333df2a0e40" providerId="LiveId" clId="{2174CA17-CDF8-4B40-9201-91F41D7F7FA7}" dt="2020-10-27T12:57:40.659" v="1405" actId="1076"/>
          <ac:spMkLst>
            <pc:docMk/>
            <pc:sldMk cId="4085681885" sldId="268"/>
            <ac:spMk id="8" creationId="{3AB1BC49-7251-4E7B-8A6D-02FD284492A5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2" creationId="{75D44C57-A39A-4B89-A660-50F3C9A47A80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9" creationId="{57BC831B-86FF-436F-8549-F59C2B81FBC9}"/>
          </ac:spMkLst>
        </pc:spChg>
        <pc:spChg chg="add mod">
          <ac:chgData name="Aaron Cyr" userId="f710c333df2a0e40" providerId="LiveId" clId="{2174CA17-CDF8-4B40-9201-91F41D7F7FA7}" dt="2020-10-27T12:57:36.473" v="1403" actId="1076"/>
          <ac:spMkLst>
            <pc:docMk/>
            <pc:sldMk cId="4085681885" sldId="268"/>
            <ac:spMk id="23" creationId="{E1F9B837-9870-4BB7-95DE-8B6CF621D7E1}"/>
          </ac:spMkLst>
        </pc:spChg>
        <pc:spChg chg="add mod">
          <ac:chgData name="Aaron Cyr" userId="f710c333df2a0e40" providerId="LiveId" clId="{2174CA17-CDF8-4B40-9201-91F41D7F7FA7}" dt="2020-10-27T12:57:46.356" v="1407" actId="1076"/>
          <ac:spMkLst>
            <pc:docMk/>
            <pc:sldMk cId="4085681885" sldId="268"/>
            <ac:spMk id="25" creationId="{6FB2E468-A957-4D13-9E1C-0D95EDEA79B8}"/>
          </ac:spMkLst>
        </pc:spChg>
        <pc:picChg chg="add del mod">
          <ac:chgData name="Aaron Cyr" userId="f710c333df2a0e40" providerId="LiveId" clId="{2174CA17-CDF8-4B40-9201-91F41D7F7FA7}" dt="2020-10-22T22:08:50.354" v="516" actId="478"/>
          <ac:picMkLst>
            <pc:docMk/>
            <pc:sldMk cId="4085681885" sldId="268"/>
            <ac:picMk id="7" creationId="{5990A537-3863-4A0B-935E-37D6B31A0D53}"/>
          </ac:picMkLst>
        </pc:picChg>
        <pc:picChg chg="del">
          <ac:chgData name="Aaron Cyr" userId="f710c333df2a0e40" providerId="LiveId" clId="{2174CA17-CDF8-4B40-9201-91F41D7F7FA7}" dt="2020-10-22T22:07:36.585" v="427" actId="478"/>
          <ac:picMkLst>
            <pc:docMk/>
            <pc:sldMk cId="4085681885" sldId="268"/>
            <ac:picMk id="9" creationId="{B5786EF3-703D-4132-B208-848D4FC0DFE8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1" creationId="{D94E4065-26FA-4CE1-9FF3-4DF983A73654}"/>
          </ac:picMkLst>
        </pc:picChg>
        <pc:picChg chg="add mod">
          <ac:chgData name="Aaron Cyr" userId="f710c333df2a0e40" providerId="LiveId" clId="{2174CA17-CDF8-4B40-9201-91F41D7F7FA7}" dt="2020-10-27T12:57:42.867" v="1406" actId="1076"/>
          <ac:picMkLst>
            <pc:docMk/>
            <pc:sldMk cId="4085681885" sldId="268"/>
            <ac:picMk id="13" creationId="{91C6D70F-DAAB-48CE-ADC5-11C5C6A884BB}"/>
          </ac:picMkLst>
        </pc:picChg>
        <pc:picChg chg="add mod ord">
          <ac:chgData name="Aaron Cyr" userId="f710c333df2a0e40" providerId="LiveId" clId="{2174CA17-CDF8-4B40-9201-91F41D7F7FA7}" dt="2020-10-27T12:57:33.447" v="1402" actId="1076"/>
          <ac:picMkLst>
            <pc:docMk/>
            <pc:sldMk cId="4085681885" sldId="268"/>
            <ac:picMk id="15" creationId="{2A7A5FA7-5827-49EA-8F39-5701DF4F716B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6" creationId="{E6A22B25-5C9A-4A55-8829-33A65D1D58DE}"/>
          </ac:picMkLst>
        </pc:picChg>
        <pc:picChg chg="add del">
          <ac:chgData name="Aaron Cyr" userId="f710c333df2a0e40" providerId="LiveId" clId="{2174CA17-CDF8-4B40-9201-91F41D7F7FA7}" dt="2020-10-22T22:11:12.306" v="523" actId="22"/>
          <ac:picMkLst>
            <pc:docMk/>
            <pc:sldMk cId="4085681885" sldId="268"/>
            <ac:picMk id="20" creationId="{86639707-C498-4B66-A590-3AEB0D8E7424}"/>
          </ac:picMkLst>
        </pc:picChg>
        <pc:cxnChg chg="del">
          <ac:chgData name="Aaron Cyr" userId="f710c333df2a0e40" providerId="LiveId" clId="{2174CA17-CDF8-4B40-9201-91F41D7F7FA7}" dt="2020-10-22T22:07:39.883" v="428" actId="478"/>
          <ac:cxnSpMkLst>
            <pc:docMk/>
            <pc:sldMk cId="4085681885" sldId="268"/>
            <ac:cxnSpMk id="17" creationId="{C83161B7-9CF9-4012-962A-509C3E13AAF3}"/>
          </ac:cxnSpMkLst>
        </pc:cxnChg>
        <pc:cxnChg chg="add mod">
          <ac:chgData name="Aaron Cyr" userId="f710c333df2a0e40" providerId="LiveId" clId="{2174CA17-CDF8-4B40-9201-91F41D7F7FA7}" dt="2020-10-27T12:57:37.707" v="1404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">
        <pc:chgData name="Aaron Cyr" userId="f710c333df2a0e40" providerId="LiveId" clId="{2174CA17-CDF8-4B40-9201-91F41D7F7FA7}" dt="2020-10-27T12:57:56.422" v="1418" actId="20577"/>
        <pc:sldMkLst>
          <pc:docMk/>
          <pc:sldMk cId="3418905094" sldId="269"/>
        </pc:sldMkLst>
        <pc:spChg chg="mod">
          <ac:chgData name="Aaron Cyr" userId="f710c333df2a0e40" providerId="LiveId" clId="{2174CA17-CDF8-4B40-9201-91F41D7F7FA7}" dt="2020-10-22T22:20:33.013" v="668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2174CA17-CDF8-4B40-9201-91F41D7F7FA7}" dt="2020-10-22T22:11:24.791" v="526" actId="22"/>
          <ac:spMkLst>
            <pc:docMk/>
            <pc:sldMk cId="3418905094" sldId="269"/>
            <ac:spMk id="4" creationId="{168A4DC8-3D64-478A-9610-993286A0679B}"/>
          </ac:spMkLst>
        </pc:spChg>
        <pc:spChg chg="add del mod">
          <ac:chgData name="Aaron Cyr" userId="f710c333df2a0e40" providerId="LiveId" clId="{2174CA17-CDF8-4B40-9201-91F41D7F7FA7}" dt="2020-10-22T22:21:46.571" v="680" actId="22"/>
          <ac:spMkLst>
            <pc:docMk/>
            <pc:sldMk cId="3418905094" sldId="269"/>
            <ac:spMk id="13" creationId="{BF1BD673-B6C3-4A2B-9DF0-C5234FA980AB}"/>
          </ac:spMkLst>
        </pc:spChg>
        <pc:spChg chg="del">
          <ac:chgData name="Aaron Cyr" userId="f710c333df2a0e40" providerId="LiveId" clId="{2174CA17-CDF8-4B40-9201-91F41D7F7FA7}" dt="2020-10-22T22:11:23.456" v="525" actId="478"/>
          <ac:spMkLst>
            <pc:docMk/>
            <pc:sldMk cId="3418905094" sldId="269"/>
            <ac:spMk id="16" creationId="{1B762CF1-2E2E-4EB9-AFB5-30556BC52865}"/>
          </ac:spMkLst>
        </pc:spChg>
        <pc:spChg chg="add del mod">
          <ac:chgData name="Aaron Cyr" userId="f710c333df2a0e40" providerId="LiveId" clId="{2174CA17-CDF8-4B40-9201-91F41D7F7FA7}" dt="2020-10-22T22:23:23.773" v="693" actId="22"/>
          <ac:spMkLst>
            <pc:docMk/>
            <pc:sldMk cId="3418905094" sldId="269"/>
            <ac:spMk id="21" creationId="{C463E757-E449-4575-B464-0EED9ECAB6A9}"/>
          </ac:spMkLst>
        </pc:spChg>
        <pc:spChg chg="add mod">
          <ac:chgData name="Aaron Cyr" userId="f710c333df2a0e40" providerId="LiveId" clId="{2174CA17-CDF8-4B40-9201-91F41D7F7FA7}" dt="2020-10-22T22:24:15.808" v="703" actId="1076"/>
          <ac:spMkLst>
            <pc:docMk/>
            <pc:sldMk cId="3418905094" sldId="269"/>
            <ac:spMk id="24" creationId="{F08D7566-721A-4B8E-8B61-6E140507AB2C}"/>
          </ac:spMkLst>
        </pc:spChg>
        <pc:spChg chg="add mod">
          <ac:chgData name="Aaron Cyr" userId="f710c333df2a0e40" providerId="LiveId" clId="{2174CA17-CDF8-4B40-9201-91F41D7F7FA7}" dt="2020-10-27T12:57:51.786" v="1409" actId="1076"/>
          <ac:spMkLst>
            <pc:docMk/>
            <pc:sldMk cId="3418905094" sldId="269"/>
            <ac:spMk id="28" creationId="{86C004E2-6C1E-46F6-AE90-8E008F618FBA}"/>
          </ac:spMkLst>
        </pc:spChg>
        <pc:spChg chg="add mod">
          <ac:chgData name="Aaron Cyr" userId="f710c333df2a0e40" providerId="LiveId" clId="{2174CA17-CDF8-4B40-9201-91F41D7F7FA7}" dt="2020-10-27T12:57:56.422" v="1418" actId="20577"/>
          <ac:spMkLst>
            <pc:docMk/>
            <pc:sldMk cId="3418905094" sldId="269"/>
            <ac:spMk id="30" creationId="{592674C2-D073-4E9A-8CC6-FDA5F16A072D}"/>
          </ac:spMkLst>
        </pc:sp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7" creationId="{4BCDAF76-9C22-44AB-8DB9-57A831D3F9C7}"/>
          </ac:picMkLst>
        </pc:picChg>
        <pc:picChg chg="add del mod ord">
          <ac:chgData name="Aaron Cyr" userId="f710c333df2a0e40" providerId="LiveId" clId="{2174CA17-CDF8-4B40-9201-91F41D7F7FA7}" dt="2020-10-22T22:21:44.580" v="679" actId="478"/>
          <ac:picMkLst>
            <pc:docMk/>
            <pc:sldMk cId="3418905094" sldId="269"/>
            <ac:picMk id="8" creationId="{0527A6BE-9F9E-4B13-B949-E81276E2B1FB}"/>
          </ac:picMkLst>
        </pc:pic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10" creationId="{E8E742FC-2F9C-476C-A614-DF8A738039C5}"/>
          </ac:picMkLst>
        </pc:picChg>
        <pc:picChg chg="add del mod">
          <ac:chgData name="Aaron Cyr" userId="f710c333df2a0e40" providerId="LiveId" clId="{2174CA17-CDF8-4B40-9201-91F41D7F7FA7}" dt="2020-10-22T22:21:47.942" v="681" actId="478"/>
          <ac:picMkLst>
            <pc:docMk/>
            <pc:sldMk cId="3418905094" sldId="269"/>
            <ac:picMk id="11" creationId="{33643E57-0A2C-4F09-A36E-C326CCD689B2}"/>
          </ac:picMkLst>
        </pc:picChg>
        <pc:picChg chg="add del mod">
          <ac:chgData name="Aaron Cyr" userId="f710c333df2a0e40" providerId="LiveId" clId="{2174CA17-CDF8-4B40-9201-91F41D7F7FA7}" dt="2020-10-22T22:23:22.549" v="692" actId="478"/>
          <ac:picMkLst>
            <pc:docMk/>
            <pc:sldMk cId="3418905094" sldId="269"/>
            <ac:picMk id="15" creationId="{41D744EB-72ED-494B-A25F-A2C841A549E9}"/>
          </ac:picMkLst>
        </pc:picChg>
        <pc:picChg chg="add del mod">
          <ac:chgData name="Aaron Cyr" userId="f710c333df2a0e40" providerId="LiveId" clId="{2174CA17-CDF8-4B40-9201-91F41D7F7FA7}" dt="2020-10-22T22:23:25.528" v="695" actId="478"/>
          <ac:picMkLst>
            <pc:docMk/>
            <pc:sldMk cId="3418905094" sldId="269"/>
            <ac:picMk id="19" creationId="{732057FA-671C-492A-A79D-41081F9A1CDE}"/>
          </ac:picMkLst>
        </pc:picChg>
        <pc:picChg chg="add mod ord">
          <ac:chgData name="Aaron Cyr" userId="f710c333df2a0e40" providerId="LiveId" clId="{2174CA17-CDF8-4B40-9201-91F41D7F7FA7}" dt="2020-10-22T22:24:09.936" v="702" actId="1076"/>
          <ac:picMkLst>
            <pc:docMk/>
            <pc:sldMk cId="3418905094" sldId="269"/>
            <ac:picMk id="23" creationId="{8CF2E08E-C3F0-4E61-8DA4-5A60F9213299}"/>
          </ac:picMkLst>
        </pc:picChg>
        <pc:picChg chg="add mod">
          <ac:chgData name="Aaron Cyr" userId="f710c333df2a0e40" providerId="LiveId" clId="{2174CA17-CDF8-4B40-9201-91F41D7F7FA7}" dt="2020-10-22T22:24:15.808" v="703" actId="1076"/>
          <ac:picMkLst>
            <pc:docMk/>
            <pc:sldMk cId="3418905094" sldId="269"/>
            <ac:picMk id="25" creationId="{7F491561-4972-4953-9B6D-2770A08EA86F}"/>
          </ac:picMkLst>
        </pc:picChg>
        <pc:cxnChg chg="del">
          <ac:chgData name="Aaron Cyr" userId="f710c333df2a0e40" providerId="LiveId" clId="{2174CA17-CDF8-4B40-9201-91F41D7F7FA7}" dt="2020-10-22T22:11:23.456" v="525" actId="478"/>
          <ac:cxnSpMkLst>
            <pc:docMk/>
            <pc:sldMk cId="3418905094" sldId="269"/>
            <ac:cxnSpMk id="14" creationId="{0E3F70EA-E52B-48C6-A38C-1E193417F25E}"/>
          </ac:cxnSpMkLst>
        </pc:cxnChg>
        <pc:cxnChg chg="add mod">
          <ac:chgData name="Aaron Cyr" userId="f710c333df2a0e40" providerId="LiveId" clId="{2174CA17-CDF8-4B40-9201-91F41D7F7FA7}" dt="2020-10-22T22:23:59.774" v="699"/>
          <ac:cxnSpMkLst>
            <pc:docMk/>
            <pc:sldMk cId="3418905094" sldId="269"/>
            <ac:cxnSpMk id="26" creationId="{BD4A275A-2051-412D-996E-086C207B47A9}"/>
          </ac:cxnSpMkLst>
        </pc:cxnChg>
      </pc:sldChg>
      <pc:sldChg chg="addSp delSp modSp mod">
        <pc:chgData name="Aaron Cyr" userId="f710c333df2a0e40" providerId="LiveId" clId="{2174CA17-CDF8-4B40-9201-91F41D7F7FA7}" dt="2020-10-22T22:41:14.184" v="1007" actId="20577"/>
        <pc:sldMkLst>
          <pc:docMk/>
          <pc:sldMk cId="3661336024" sldId="270"/>
        </pc:sldMkLst>
        <pc:spChg chg="mod">
          <ac:chgData name="Aaron Cyr" userId="f710c333df2a0e40" providerId="LiveId" clId="{2174CA17-CDF8-4B40-9201-91F41D7F7FA7}" dt="2020-10-22T22:41:14.184" v="1007" actId="20577"/>
          <ac:spMkLst>
            <pc:docMk/>
            <pc:sldMk cId="3661336024" sldId="270"/>
            <ac:spMk id="4" creationId="{1A54B6D1-3404-47DB-A983-2C857D421EDF}"/>
          </ac:spMkLst>
        </pc:spChg>
        <pc:spChg chg="add mod">
          <ac:chgData name="Aaron Cyr" userId="f710c333df2a0e40" providerId="LiveId" clId="{2174CA17-CDF8-4B40-9201-91F41D7F7FA7}" dt="2020-10-22T22:18:57.967" v="664" actId="1076"/>
          <ac:spMkLst>
            <pc:docMk/>
            <pc:sldMk cId="3661336024" sldId="270"/>
            <ac:spMk id="7" creationId="{DBE6A392-355E-477B-9742-3663DEF50C58}"/>
          </ac:spMkLst>
        </pc:spChg>
        <pc:grpChg chg="del">
          <ac:chgData name="Aaron Cyr" userId="f710c333df2a0e40" providerId="LiveId" clId="{2174CA17-CDF8-4B40-9201-91F41D7F7FA7}" dt="2020-10-22T22:18:16.217" v="528" actId="478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2174CA17-CDF8-4B40-9201-91F41D7F7FA7}" dt="2020-10-22T22:19:04.993" v="667" actId="1076"/>
          <ac:picMkLst>
            <pc:docMk/>
            <pc:sldMk cId="3661336024" sldId="270"/>
            <ac:picMk id="6" creationId="{EAB75136-543E-4932-A960-9CF88D6B93AE}"/>
          </ac:picMkLst>
        </pc:picChg>
      </pc:sldChg>
      <pc:sldChg chg="addSp delSp modSp mod">
        <pc:chgData name="Aaron Cyr" userId="f710c333df2a0e40" providerId="LiveId" clId="{2174CA17-CDF8-4B40-9201-91F41D7F7FA7}" dt="2020-10-22T22:34:17.058" v="987" actId="164"/>
        <pc:sldMkLst>
          <pc:docMk/>
          <pc:sldMk cId="3569272306" sldId="271"/>
        </pc:sldMkLst>
        <pc:spChg chg="mod">
          <ac:chgData name="Aaron Cyr" userId="f710c333df2a0e40" providerId="LiveId" clId="{2174CA17-CDF8-4B40-9201-91F41D7F7FA7}" dt="2020-10-22T22:33:10.519" v="959" actId="947"/>
          <ac:spMkLst>
            <pc:docMk/>
            <pc:sldMk cId="3569272306" sldId="271"/>
            <ac:spMk id="3" creationId="{AAFB6F9F-E0D8-488E-AC65-7BBA916FA7EE}"/>
          </ac:spMkLst>
        </pc:spChg>
        <pc:grpChg chg="add mod">
          <ac:chgData name="Aaron Cyr" userId="f710c333df2a0e40" providerId="LiveId" clId="{2174CA17-CDF8-4B40-9201-91F41D7F7FA7}" dt="2020-10-22T22:34:17.058" v="987" actId="164"/>
          <ac:grpSpMkLst>
            <pc:docMk/>
            <pc:sldMk cId="3569272306" sldId="271"/>
            <ac:grpSpMk id="9" creationId="{EC0353D3-5BAC-4EF8-9EAE-55B839C367F6}"/>
          </ac:grpSpMkLst>
        </pc:grp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4" creationId="{1174EB43-9E27-4790-A63A-0B6F2CD5C68A}"/>
          </ac:picMkLst>
        </pc:picChg>
        <pc:picChg chg="del">
          <ac:chgData name="Aaron Cyr" userId="f710c333df2a0e40" providerId="LiveId" clId="{2174CA17-CDF8-4B40-9201-91F41D7F7FA7}" dt="2020-10-22T22:33:12.223" v="960" actId="478"/>
          <ac:picMkLst>
            <pc:docMk/>
            <pc:sldMk cId="3569272306" sldId="271"/>
            <ac:picMk id="5" creationId="{A05B92F4-5E6D-4B9B-9485-3424D0E9932A}"/>
          </ac:picMkLst>
        </pc:pic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8" creationId="{ECEEBF5D-F88B-4414-96B8-B98888E1D88A}"/>
          </ac:picMkLst>
        </pc:picChg>
      </pc:sldChg>
      <pc:sldChg chg="addSp delSp modSp mod ord">
        <pc:chgData name="Aaron Cyr" userId="f710c333df2a0e40" providerId="LiveId" clId="{2174CA17-CDF8-4B40-9201-91F41D7F7FA7}" dt="2020-10-27T12:58:36.286" v="1464" actId="20577"/>
        <pc:sldMkLst>
          <pc:docMk/>
          <pc:sldMk cId="4147130780" sldId="272"/>
        </pc:sldMkLst>
        <pc:spChg chg="mod">
          <ac:chgData name="Aaron Cyr" userId="f710c333df2a0e40" providerId="LiveId" clId="{2174CA17-CDF8-4B40-9201-91F41D7F7FA7}" dt="2020-10-22T22:29:42.159" v="850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2174CA17-CDF8-4B40-9201-91F41D7F7FA7}" dt="2020-10-22T22:31:17.518" v="862" actId="1076"/>
          <ac:spMkLst>
            <pc:docMk/>
            <pc:sldMk cId="4147130780" sldId="272"/>
            <ac:spMk id="15" creationId="{9FF15F6E-890B-4E32-8A2B-5CA713C95A5D}"/>
          </ac:spMkLst>
        </pc:spChg>
        <pc:spChg chg="add mod">
          <ac:chgData name="Aaron Cyr" userId="f710c333df2a0e40" providerId="LiveId" clId="{2174CA17-CDF8-4B40-9201-91F41D7F7FA7}" dt="2020-10-27T12:58:36.286" v="1464" actId="20577"/>
          <ac:spMkLst>
            <pc:docMk/>
            <pc:sldMk cId="4147130780" sldId="272"/>
            <ac:spMk id="17" creationId="{1B18CE14-3AEB-406A-AB94-606065150502}"/>
          </ac:spMkLst>
        </pc:spChg>
        <pc:grpChg chg="add mod">
          <ac:chgData name="Aaron Cyr" userId="f710c333df2a0e40" providerId="LiveId" clId="{2174CA17-CDF8-4B40-9201-91F41D7F7FA7}" dt="2020-10-22T22:31:07.088" v="860" actId="164"/>
          <ac:grpSpMkLst>
            <pc:docMk/>
            <pc:sldMk cId="4147130780" sldId="272"/>
            <ac:grpSpMk id="12" creationId="{A5E0013C-3D0E-4CAA-8B7F-C95655515D94}"/>
          </ac:grpSpMkLst>
        </pc:grpChg>
        <pc:picChg chg="add mod">
          <ac:chgData name="Aaron Cyr" userId="f710c333df2a0e40" providerId="LiveId" clId="{2174CA17-CDF8-4B40-9201-91F41D7F7FA7}" dt="2020-10-22T22:30:16.166" v="855" actId="1076"/>
          <ac:picMkLst>
            <pc:docMk/>
            <pc:sldMk cId="4147130780" sldId="272"/>
            <ac:picMk id="4" creationId="{EA42CFFE-1E06-4B3F-8876-903263CB98E7}"/>
          </ac:picMkLst>
        </pc:picChg>
        <pc:picChg chg="del">
          <ac:chgData name="Aaron Cyr" userId="f710c333df2a0e40" providerId="LiveId" clId="{2174CA17-CDF8-4B40-9201-91F41D7F7FA7}" dt="2020-10-22T22:29:45.009" v="851" actId="478"/>
          <ac:picMkLst>
            <pc:docMk/>
            <pc:sldMk cId="4147130780" sldId="272"/>
            <ac:picMk id="5" creationId="{9D0C4367-C0C9-4CA4-916E-40EDB750632D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8" creationId="{AF2C7488-3513-4FCE-92AC-05E7F3AEE83C}"/>
          </ac:picMkLst>
        </pc:picChg>
        <pc:picChg chg="del">
          <ac:chgData name="Aaron Cyr" userId="f710c333df2a0e40" providerId="LiveId" clId="{2174CA17-CDF8-4B40-9201-91F41D7F7FA7}" dt="2020-10-22T22:29:45.487" v="852" actId="478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11" creationId="{61C816D9-8D75-4E44-8A0B-E62CB2A947DC}"/>
          </ac:picMkLst>
        </pc:picChg>
        <pc:picChg chg="del">
          <ac:chgData name="Aaron Cyr" userId="f710c333df2a0e40" providerId="LiveId" clId="{2174CA17-CDF8-4B40-9201-91F41D7F7FA7}" dt="2020-10-22T22:29:47.106" v="853" actId="478"/>
          <ac:picMkLst>
            <pc:docMk/>
            <pc:sldMk cId="4147130780" sldId="272"/>
            <ac:picMk id="13" creationId="{DB52EE00-9561-4AFA-B53C-A27244455DD4}"/>
          </ac:picMkLst>
        </pc:picChg>
      </pc:sldChg>
      <pc:sldChg chg="addSp delSp modSp mod">
        <pc:chgData name="Aaron Cyr" userId="f710c333df2a0e40" providerId="LiveId" clId="{2174CA17-CDF8-4B40-9201-91F41D7F7FA7}" dt="2020-10-22T22:41:54.911" v="1104" actId="20577"/>
        <pc:sldMkLst>
          <pc:docMk/>
          <pc:sldMk cId="1972953473" sldId="274"/>
        </pc:sldMkLst>
        <pc:spChg chg="add mod">
          <ac:chgData name="Aaron Cyr" userId="f710c333df2a0e40" providerId="LiveId" clId="{2174CA17-CDF8-4B40-9201-91F41D7F7FA7}" dt="2020-10-22T22:41:38.775" v="1069" actId="20577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2174CA17-CDF8-4B40-9201-91F41D7F7FA7}" dt="2020-10-22T22:41:54.911" v="1104" actId="20577"/>
          <ac:spMkLst>
            <pc:docMk/>
            <pc:sldMk cId="1972953473" sldId="274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37:05.030" v="998" actId="1076"/>
          <ac:picMkLst>
            <pc:docMk/>
            <pc:sldMk cId="1972953473" sldId="274"/>
            <ac:picMk id="3" creationId="{B8365F5F-1292-4263-927C-954BFC97C27F}"/>
          </ac:picMkLst>
        </pc:picChg>
        <pc:picChg chg="del">
          <ac:chgData name="Aaron Cyr" userId="f710c333df2a0e40" providerId="LiveId" clId="{2174CA17-CDF8-4B40-9201-91F41D7F7FA7}" dt="2020-10-22T22:36:49.695" v="990" actId="478"/>
          <ac:picMkLst>
            <pc:docMk/>
            <pc:sldMk cId="1972953473" sldId="274"/>
            <ac:picMk id="8" creationId="{721B1636-10E6-420F-8C7C-B72914663BFD}"/>
          </ac:picMkLst>
        </pc:picChg>
      </pc:sldChg>
      <pc:sldChg chg="addSp delSp modSp mod ord">
        <pc:chgData name="Aaron Cyr" userId="f710c333df2a0e40" providerId="LiveId" clId="{2174CA17-CDF8-4B40-9201-91F41D7F7FA7}" dt="2020-10-22T22:44:06.299" v="1151" actId="167"/>
        <pc:sldMkLst>
          <pc:docMk/>
          <pc:sldMk cId="1187696368" sldId="275"/>
        </pc:sldMkLst>
        <pc:spChg chg="mod">
          <ac:chgData name="Aaron Cyr" userId="f710c333df2a0e40" providerId="LiveId" clId="{2174CA17-CDF8-4B40-9201-91F41D7F7FA7}" dt="2020-10-22T22:44:01.263" v="1150" actId="20577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2174CA17-CDF8-4B40-9201-91F41D7F7FA7}" dt="2020-10-22T22:43:57.045" v="1142" actId="478"/>
          <ac:picMkLst>
            <pc:docMk/>
            <pc:sldMk cId="1187696368" sldId="275"/>
            <ac:picMk id="3" creationId="{A1B5A9A9-5342-4108-B92C-FA1E74D429E7}"/>
          </ac:picMkLst>
        </pc:picChg>
        <pc:picChg chg="add ord">
          <ac:chgData name="Aaron Cyr" userId="f710c333df2a0e40" providerId="LiveId" clId="{2174CA17-CDF8-4B40-9201-91F41D7F7FA7}" dt="2020-10-22T22:44:06.299" v="1151" actId="167"/>
          <ac:picMkLst>
            <pc:docMk/>
            <pc:sldMk cId="1187696368" sldId="275"/>
            <ac:picMk id="5" creationId="{04ACA4E4-E46D-47D0-BFD8-05C5FCFF79F1}"/>
          </ac:picMkLst>
        </pc:picChg>
        <pc:picChg chg="del">
          <ac:chgData name="Aaron Cyr" userId="f710c333df2a0e40" providerId="LiveId" clId="{2174CA17-CDF8-4B40-9201-91F41D7F7FA7}" dt="2020-10-22T22:43:56.743" v="1141" actId="478"/>
          <ac:picMkLst>
            <pc:docMk/>
            <pc:sldMk cId="1187696368" sldId="275"/>
            <ac:picMk id="7" creationId="{ECB7C656-6A26-4D5A-93C1-0B23E5DED3AF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476494947" sldId="27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13820728" sldId="279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819864551" sldId="28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2033564790" sldId="28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55970484" sldId="28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15230488" sldId="285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054240780" sldId="286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728515736" sldId="28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849373017" sldId="288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9853463" sldId="289"/>
        </pc:sldMkLst>
      </pc:sldChg>
      <pc:sldChg chg="addSp delSp modSp mod">
        <pc:chgData name="Aaron Cyr" userId="f710c333df2a0e40" providerId="LiveId" clId="{2174CA17-CDF8-4B40-9201-91F41D7F7FA7}" dt="2020-10-22T21:54:43.846" v="261" actId="20577"/>
        <pc:sldMkLst>
          <pc:docMk/>
          <pc:sldMk cId="89830321" sldId="345"/>
        </pc:sldMkLst>
        <pc:spChg chg="mod">
          <ac:chgData name="Aaron Cyr" userId="f710c333df2a0e40" providerId="LiveId" clId="{2174CA17-CDF8-4B40-9201-91F41D7F7FA7}" dt="2020-10-22T21:54:43.846" v="261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51:10.339" v="237" actId="22"/>
          <ac:spMkLst>
            <pc:docMk/>
            <pc:sldMk cId="89830321" sldId="345"/>
            <ac:spMk id="4" creationId="{6E0C8823-090D-4B7A-ABDE-8A39AFBEA377}"/>
          </ac:spMkLst>
        </pc:spChg>
        <pc:spChg chg="add del mod">
          <ac:chgData name="Aaron Cyr" userId="f710c333df2a0e40" providerId="LiveId" clId="{2174CA17-CDF8-4B40-9201-91F41D7F7FA7}" dt="2020-10-22T21:54:22.870" v="240" actId="22"/>
          <ac:spMkLst>
            <pc:docMk/>
            <pc:sldMk cId="89830321" sldId="345"/>
            <ac:spMk id="11" creationId="{46B4D46C-01C9-4345-A8E2-1ABE100E506F}"/>
          </ac:spMkLst>
        </pc:spChg>
        <pc:picChg chg="add del mod ord">
          <ac:chgData name="Aaron Cyr" userId="f710c333df2a0e40" providerId="LiveId" clId="{2174CA17-CDF8-4B40-9201-91F41D7F7FA7}" dt="2020-10-22T21:54:21.540" v="239" actId="478"/>
          <ac:picMkLst>
            <pc:docMk/>
            <pc:sldMk cId="89830321" sldId="345"/>
            <ac:picMk id="7" creationId="{693BB48C-1DF3-472F-9A65-83D0DC095566}"/>
          </ac:picMkLst>
        </pc:picChg>
        <pc:picChg chg="del">
          <ac:chgData name="Aaron Cyr" userId="f710c333df2a0e40" providerId="LiveId" clId="{2174CA17-CDF8-4B40-9201-91F41D7F7FA7}" dt="2020-10-22T21:51:11.587" v="238" actId="478"/>
          <ac:picMkLst>
            <pc:docMk/>
            <pc:sldMk cId="89830321" sldId="345"/>
            <ac:picMk id="8" creationId="{C94E1720-31E8-4F1A-BE21-88FBEFBB46B0}"/>
          </ac:picMkLst>
        </pc:picChg>
        <pc:picChg chg="del">
          <ac:chgData name="Aaron Cyr" userId="f710c333df2a0e40" providerId="LiveId" clId="{2174CA17-CDF8-4B40-9201-91F41D7F7FA7}" dt="2020-10-22T21:51:08.300" v="236" actId="478"/>
          <ac:picMkLst>
            <pc:docMk/>
            <pc:sldMk cId="89830321" sldId="345"/>
            <ac:picMk id="10" creationId="{C84F3B63-4200-47FC-AC41-2653282FF931}"/>
          </ac:picMkLst>
        </pc:picChg>
        <pc:picChg chg="del">
          <ac:chgData name="Aaron Cyr" userId="f710c333df2a0e40" providerId="LiveId" clId="{2174CA17-CDF8-4B40-9201-91F41D7F7FA7}" dt="2020-10-22T21:51:04.875" v="235" actId="478"/>
          <ac:picMkLst>
            <pc:docMk/>
            <pc:sldMk cId="89830321" sldId="345"/>
            <ac:picMk id="12" creationId="{6B4AC533-382B-4634-92F6-1051F320805B}"/>
          </ac:picMkLst>
        </pc:picChg>
        <pc:picChg chg="add mod ord">
          <ac:chgData name="Aaron Cyr" userId="f710c333df2a0e40" providerId="LiveId" clId="{2174CA17-CDF8-4B40-9201-91F41D7F7FA7}" dt="2020-10-22T21:54:38.682" v="252" actId="1076"/>
          <ac:picMkLst>
            <pc:docMk/>
            <pc:sldMk cId="89830321" sldId="345"/>
            <ac:picMk id="14" creationId="{1881FFBB-C007-4485-8A0D-852BB4A6FBFE}"/>
          </ac:picMkLst>
        </pc:picChg>
      </pc:sldChg>
      <pc:sldChg chg="addSp delSp modSp mod">
        <pc:chgData name="Aaron Cyr" userId="f710c333df2a0e40" providerId="LiveId" clId="{2174CA17-CDF8-4B40-9201-91F41D7F7FA7}" dt="2020-10-22T22:06:48.818" v="403" actId="1076"/>
        <pc:sldMkLst>
          <pc:docMk/>
          <pc:sldMk cId="1448703158" sldId="346"/>
        </pc:sldMkLst>
        <pc:spChg chg="add del mod">
          <ac:chgData name="Aaron Cyr" userId="f710c333df2a0e40" providerId="LiveId" clId="{2174CA17-CDF8-4B40-9201-91F41D7F7FA7}" dt="2020-10-22T22:06:43.174" v="402" actId="22"/>
          <ac:spMkLst>
            <pc:docMk/>
            <pc:sldMk cId="1448703158" sldId="346"/>
            <ac:spMk id="3" creationId="{21F57BC6-AC19-4E61-92B6-A4605BC8895F}"/>
          </ac:spMkLst>
        </pc:spChg>
        <pc:picChg chg="add mod ord">
          <ac:chgData name="Aaron Cyr" userId="f710c333df2a0e40" providerId="LiveId" clId="{2174CA17-CDF8-4B40-9201-91F41D7F7FA7}" dt="2020-10-22T22:06:48.818" v="403" actId="1076"/>
          <ac:picMkLst>
            <pc:docMk/>
            <pc:sldMk cId="1448703158" sldId="346"/>
            <ac:picMk id="5" creationId="{73C8BBC4-F49D-4704-8489-9111DA0F7972}"/>
          </ac:picMkLst>
        </pc:picChg>
        <pc:picChg chg="del">
          <ac:chgData name="Aaron Cyr" userId="f710c333df2a0e40" providerId="LiveId" clId="{2174CA17-CDF8-4B40-9201-91F41D7F7FA7}" dt="2020-10-22T22:06:42.463" v="401" actId="478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 ord">
        <pc:chgData name="Aaron Cyr" userId="f710c333df2a0e40" providerId="LiveId" clId="{2174CA17-CDF8-4B40-9201-91F41D7F7FA7}" dt="2020-10-27T12:56:01.649" v="1362" actId="20577"/>
        <pc:sldMkLst>
          <pc:docMk/>
          <pc:sldMk cId="2829927072" sldId="347"/>
        </pc:sldMkLst>
        <pc:spChg chg="mod">
          <ac:chgData name="Aaron Cyr" userId="f710c333df2a0e40" providerId="LiveId" clId="{2174CA17-CDF8-4B40-9201-91F41D7F7FA7}" dt="2020-10-27T12:56:01.649" v="1362" actId="20577"/>
          <ac:spMkLst>
            <pc:docMk/>
            <pc:sldMk cId="2829927072" sldId="347"/>
            <ac:spMk id="6" creationId="{E59E6303-5A5C-4DEA-977E-49827056625E}"/>
          </ac:spMkLst>
        </pc:spChg>
        <pc:grpChg chg="del">
          <ac:chgData name="Aaron Cyr" userId="f710c333df2a0e40" providerId="LiveId" clId="{2174CA17-CDF8-4B40-9201-91F41D7F7FA7}" dt="2020-10-22T22:51:42.682" v="1266" actId="478"/>
          <ac:grpSpMkLst>
            <pc:docMk/>
            <pc:sldMk cId="2829927072" sldId="347"/>
            <ac:grpSpMk id="15" creationId="{BFD04209-2CD9-4519-869E-8EAD309628E7}"/>
          </ac:grpSpMkLst>
        </pc:grpChg>
        <pc:picChg chg="add">
          <ac:chgData name="Aaron Cyr" userId="f710c333df2a0e40" providerId="LiveId" clId="{2174CA17-CDF8-4B40-9201-91F41D7F7FA7}" dt="2020-10-27T12:48:07.787" v="1319" actId="22"/>
          <ac:picMkLst>
            <pc:docMk/>
            <pc:sldMk cId="2829927072" sldId="347"/>
            <ac:picMk id="3" creationId="{7CB67A99-A81E-4144-B241-664D6ACC882C}"/>
          </ac:picMkLst>
        </pc:picChg>
        <pc:picChg chg="add">
          <ac:chgData name="Aaron Cyr" userId="f710c333df2a0e40" providerId="LiveId" clId="{2174CA17-CDF8-4B40-9201-91F41D7F7FA7}" dt="2020-10-27T12:48:15.100" v="1320" actId="22"/>
          <ac:picMkLst>
            <pc:docMk/>
            <pc:sldMk cId="2829927072" sldId="347"/>
            <ac:picMk id="7" creationId="{E0C89FFE-3A10-48C8-B71A-75400ED817EE}"/>
          </ac:picMkLst>
        </pc:picChg>
        <pc:picChg chg="del">
          <ac:chgData name="Aaron Cyr" userId="f710c333df2a0e40" providerId="LiveId" clId="{2174CA17-CDF8-4B40-9201-91F41D7F7FA7}" dt="2020-10-22T22:51:42.096" v="1265" actId="478"/>
          <ac:picMkLst>
            <pc:docMk/>
            <pc:sldMk cId="2829927072" sldId="347"/>
            <ac:picMk id="9" creationId="{63EC27A8-768D-40EC-BDCA-FA529F471B79}"/>
          </ac:picMkLst>
        </pc:picChg>
      </pc:sldChg>
      <pc:sldChg chg="delSp modSp mod ord">
        <pc:chgData name="Aaron Cyr" userId="f710c333df2a0e40" providerId="LiveId" clId="{2174CA17-CDF8-4B40-9201-91F41D7F7FA7}" dt="2020-10-22T22:32:06.295" v="913" actId="478"/>
        <pc:sldMkLst>
          <pc:docMk/>
          <pc:sldMk cId="3113479177" sldId="348"/>
        </pc:sldMkLst>
        <pc:spChg chg="mod">
          <ac:chgData name="Aaron Cyr" userId="f710c333df2a0e40" providerId="LiveId" clId="{2174CA17-CDF8-4B40-9201-91F41D7F7FA7}" dt="2020-10-22T22:32:01.112" v="910" actId="20577"/>
          <ac:spMkLst>
            <pc:docMk/>
            <pc:sldMk cId="3113479177" sldId="348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1" creationId="{B94C9DB7-D07E-4983-81CA-FFB85A51BA4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3" creationId="{F4B2ABD0-BADF-49FD-9C05-C7C6E17534B1}"/>
          </ac:spMkLst>
        </pc:spChg>
        <pc:grpChg chg="del">
          <ac:chgData name="Aaron Cyr" userId="f710c333df2a0e40" providerId="LiveId" clId="{2174CA17-CDF8-4B40-9201-91F41D7F7FA7}" dt="2020-10-22T22:32:03.104" v="911" actId="478"/>
          <ac:grpSpMkLst>
            <pc:docMk/>
            <pc:sldMk cId="3113479177" sldId="348"/>
            <ac:grpSpMk id="16" creationId="{9EF1DA30-3825-40F2-B744-7791843B49EB}"/>
          </ac:grpSpMkLst>
        </pc:grpChg>
        <pc:picChg chg="del">
          <ac:chgData name="Aaron Cyr" userId="f710c333df2a0e40" providerId="LiveId" clId="{2174CA17-CDF8-4B40-9201-91F41D7F7FA7}" dt="2020-10-22T22:32:04.641" v="912" actId="478"/>
          <ac:picMkLst>
            <pc:docMk/>
            <pc:sldMk cId="3113479177" sldId="348"/>
            <ac:picMk id="3" creationId="{F660BCE2-AF83-48AA-8CE5-236C36CDA7CA}"/>
          </ac:picMkLst>
        </pc:picChg>
        <pc:cxnChg chg="del">
          <ac:chgData name="Aaron Cyr" userId="f710c333df2a0e40" providerId="LiveId" clId="{2174CA17-CDF8-4B40-9201-91F41D7F7FA7}" dt="2020-10-22T22:32:06.295" v="913" actId="478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Sp mod ord">
        <pc:chgData name="Aaron Cyr" userId="f710c333df2a0e40" providerId="LiveId" clId="{2174CA17-CDF8-4B40-9201-91F41D7F7FA7}" dt="2020-10-22T22:51:04.916" v="1256" actId="1076"/>
        <pc:sldMkLst>
          <pc:docMk/>
          <pc:sldMk cId="2002108797" sldId="350"/>
        </pc:sldMkLst>
        <pc:spChg chg="mod">
          <ac:chgData name="Aaron Cyr" userId="f710c333df2a0e40" providerId="LiveId" clId="{2174CA17-CDF8-4B40-9201-91F41D7F7FA7}" dt="2020-10-22T22:50:51.166" v="1252" actId="20577"/>
          <ac:spMkLst>
            <pc:docMk/>
            <pc:sldMk cId="2002108797" sldId="350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51:03.901" v="1255" actId="1076"/>
          <ac:picMkLst>
            <pc:docMk/>
            <pc:sldMk cId="2002108797" sldId="350"/>
            <ac:picMk id="3" creationId="{EE4718FF-F102-4CD6-B503-25C31960F004}"/>
          </ac:picMkLst>
        </pc:picChg>
        <pc:picChg chg="del">
          <ac:chgData name="Aaron Cyr" userId="f710c333df2a0e40" providerId="LiveId" clId="{2174CA17-CDF8-4B40-9201-91F41D7F7FA7}" dt="2020-10-22T22:50:45.778" v="1243" actId="478"/>
          <ac:picMkLst>
            <pc:docMk/>
            <pc:sldMk cId="2002108797" sldId="350"/>
            <ac:picMk id="5" creationId="{FDA02494-AADE-44B4-9ADA-F5D5852268B0}"/>
          </ac:picMkLst>
        </pc:picChg>
        <pc:picChg chg="add mod">
          <ac:chgData name="Aaron Cyr" userId="f710c333df2a0e40" providerId="LiveId" clId="{2174CA17-CDF8-4B40-9201-91F41D7F7FA7}" dt="2020-10-22T22:51:04.916" v="1256" actId="1076"/>
          <ac:picMkLst>
            <pc:docMk/>
            <pc:sldMk cId="2002108797" sldId="350"/>
            <ac:picMk id="8" creationId="{E44E8AFE-C5AB-49F4-98A1-585E6BC949ED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695834793" sldId="35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579901341" sldId="352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32196019" sldId="35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21240776" sldId="35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826359442" sldId="359"/>
        </pc:sldMkLst>
      </pc:sldChg>
      <pc:sldChg chg="addSp delSp modSp mod ord">
        <pc:chgData name="Aaron Cyr" userId="f710c333df2a0e40" providerId="LiveId" clId="{2174CA17-CDF8-4B40-9201-91F41D7F7FA7}" dt="2020-10-27T12:59:33.331" v="1491" actId="1076"/>
        <pc:sldMkLst>
          <pc:docMk/>
          <pc:sldMk cId="3741168787" sldId="360"/>
        </pc:sldMkLst>
        <pc:spChg chg="mod">
          <ac:chgData name="Aaron Cyr" userId="f710c333df2a0e40" providerId="LiveId" clId="{2174CA17-CDF8-4B40-9201-91F41D7F7FA7}" dt="2020-10-22T22:44:27.719" v="1157" actId="20577"/>
          <ac:spMkLst>
            <pc:docMk/>
            <pc:sldMk cId="3741168787" sldId="360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44:32.556" v="1161" actId="478"/>
          <ac:spMkLst>
            <pc:docMk/>
            <pc:sldMk cId="3741168787" sldId="360"/>
            <ac:spMk id="12" creationId="{A3476FE3-62AE-4C29-A31F-AB647D1CCAEB}"/>
          </ac:spMkLst>
        </pc:spChg>
        <pc:spChg chg="del">
          <ac:chgData name="Aaron Cyr" userId="f710c333df2a0e40" providerId="LiveId" clId="{2174CA17-CDF8-4B40-9201-91F41D7F7FA7}" dt="2020-10-22T22:44:31.662" v="1160" actId="478"/>
          <ac:spMkLst>
            <pc:docMk/>
            <pc:sldMk cId="3741168787" sldId="360"/>
            <ac:spMk id="13" creationId="{9E26DA2D-7160-4920-B95D-118DA26F5E58}"/>
          </ac:spMkLst>
        </pc:spChg>
        <pc:spChg chg="add mod">
          <ac:chgData name="Aaron Cyr" userId="f710c333df2a0e40" providerId="LiveId" clId="{2174CA17-CDF8-4B40-9201-91F41D7F7FA7}" dt="2020-10-27T12:58:59.704" v="1485" actId="20577"/>
          <ac:spMkLst>
            <pc:docMk/>
            <pc:sldMk cId="3741168787" sldId="360"/>
            <ac:spMk id="21" creationId="{ECF07DB2-DF34-4D6F-9E04-C127D04BBF97}"/>
          </ac:spMkLst>
        </pc:spChg>
        <pc:spChg chg="add mod">
          <ac:chgData name="Aaron Cyr" userId="f710c333df2a0e40" providerId="LiveId" clId="{2174CA17-CDF8-4B40-9201-91F41D7F7FA7}" dt="2020-10-27T12:59:33.331" v="1491" actId="1076"/>
          <ac:spMkLst>
            <pc:docMk/>
            <pc:sldMk cId="3741168787" sldId="360"/>
            <ac:spMk id="23" creationId="{713C3661-6AF9-4704-B75F-DA6519DBE627}"/>
          </ac:spMkLst>
        </pc:spChg>
        <pc:grpChg chg="add mod">
          <ac:chgData name="Aaron Cyr" userId="f710c333df2a0e40" providerId="LiveId" clId="{2174CA17-CDF8-4B40-9201-91F41D7F7FA7}" dt="2020-10-22T22:47:56.845" v="1236" actId="164"/>
          <ac:grpSpMkLst>
            <pc:docMk/>
            <pc:sldMk cId="3741168787" sldId="360"/>
            <ac:grpSpMk id="19" creationId="{0167CC30-2287-48AD-9B43-115DEC803982}"/>
          </ac:grpSpMkLst>
        </pc:grpChg>
        <pc:grpChg chg="add mod ord">
          <ac:chgData name="Aaron Cyr" userId="f710c333df2a0e40" providerId="LiveId" clId="{2174CA17-CDF8-4B40-9201-91F41D7F7FA7}" dt="2020-10-27T12:59:30.336" v="1490" actId="167"/>
          <ac:grpSpMkLst>
            <pc:docMk/>
            <pc:sldMk cId="3741168787" sldId="360"/>
            <ac:grpSpMk id="26" creationId="{C480B785-17BC-42A1-9E37-8BB4474CFFE5}"/>
          </ac:grpSpMkLst>
        </pc:grpChg>
        <pc:picChg chg="del">
          <ac:chgData name="Aaron Cyr" userId="f710c333df2a0e40" providerId="LiveId" clId="{2174CA17-CDF8-4B40-9201-91F41D7F7FA7}" dt="2020-10-22T22:44:30.558" v="1159" actId="478"/>
          <ac:picMkLst>
            <pc:docMk/>
            <pc:sldMk cId="3741168787" sldId="360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44:54.605" v="1163" actId="1076"/>
          <ac:picMkLst>
            <pc:docMk/>
            <pc:sldMk cId="3741168787" sldId="360"/>
            <ac:picMk id="7" creationId="{49DDCE62-A85F-42D2-9D53-ABD3AF2A8E30}"/>
          </ac:picMkLst>
        </pc:picChg>
        <pc:picChg chg="del">
          <ac:chgData name="Aaron Cyr" userId="f710c333df2a0e40" providerId="LiveId" clId="{2174CA17-CDF8-4B40-9201-91F41D7F7FA7}" dt="2020-10-22T22:44:29.951" v="1158" actId="478"/>
          <ac:picMkLst>
            <pc:docMk/>
            <pc:sldMk cId="3741168787" sldId="360"/>
            <ac:picMk id="9" creationId="{51BF9C8E-E1D6-4DCE-8692-AB227A460152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10" creationId="{7E8EF898-E702-4001-94A7-15664E2F920E}"/>
          </ac:picMkLst>
        </pc:picChg>
        <pc:picChg chg="add mod">
          <ac:chgData name="Aaron Cyr" userId="f710c333df2a0e40" providerId="LiveId" clId="{2174CA17-CDF8-4B40-9201-91F41D7F7FA7}" dt="2020-10-22T22:46:59.620" v="1167" actId="1076"/>
          <ac:picMkLst>
            <pc:docMk/>
            <pc:sldMk cId="3741168787" sldId="360"/>
            <ac:picMk id="14" creationId="{912FC989-EBE1-43E6-9DDB-8B5CBD136F17}"/>
          </ac:picMkLst>
        </pc:picChg>
        <pc:picChg chg="add mod">
          <ac:chgData name="Aaron Cyr" userId="f710c333df2a0e40" providerId="LiveId" clId="{2174CA17-CDF8-4B40-9201-91F41D7F7FA7}" dt="2020-10-22T22:48:08.684" v="1239" actId="1076"/>
          <ac:picMkLst>
            <pc:docMk/>
            <pc:sldMk cId="3741168787" sldId="360"/>
            <ac:picMk id="16" creationId="{B280A9A8-556B-4A57-A481-D0665672C287}"/>
          </ac:picMkLst>
        </pc:picChg>
        <pc:picChg chg="add mod">
          <ac:chgData name="Aaron Cyr" userId="f710c333df2a0e40" providerId="LiveId" clId="{2174CA17-CDF8-4B40-9201-91F41D7F7FA7}" dt="2020-10-22T22:48:00.469" v="1237" actId="1076"/>
          <ac:picMkLst>
            <pc:docMk/>
            <pc:sldMk cId="3741168787" sldId="360"/>
            <ac:picMk id="18" creationId="{624479C9-25BD-4C7C-A32A-8CE8536A9DEA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25" creationId="{578FE4D8-AAB2-41BF-B226-90F6825F14F4}"/>
          </ac:picMkLst>
        </pc:picChg>
        <pc:cxnChg chg="mod">
          <ac:chgData name="Aaron Cyr" userId="f710c333df2a0e40" providerId="LiveId" clId="{2174CA17-CDF8-4B40-9201-91F41D7F7FA7}" dt="2020-10-22T22:48:14.949" v="1240" actId="1076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2T22:59:09.788" v="1318" actId="1076"/>
        <pc:sldMkLst>
          <pc:docMk/>
          <pc:sldMk cId="1706156570" sldId="361"/>
        </pc:sldMkLst>
        <pc:spChg chg="mod">
          <ac:chgData name="Aaron Cyr" userId="f710c333df2a0e40" providerId="LiveId" clId="{2174CA17-CDF8-4B40-9201-91F41D7F7FA7}" dt="2020-10-22T22:59:05.700" v="1317" actId="5793"/>
          <ac:spMkLst>
            <pc:docMk/>
            <pc:sldMk cId="1706156570" sldId="361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2T22:58:20.620" v="1272" actId="478"/>
          <ac:spMkLst>
            <pc:docMk/>
            <pc:sldMk cId="1706156570" sldId="361"/>
            <ac:spMk id="14" creationId="{96D11F56-CCC7-46BA-A86B-D4B309D86D78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6" creationId="{5EEF6AD7-E557-479F-B295-D0B49068CEE7}"/>
          </ac:spMkLst>
        </pc:spChg>
        <pc:picChg chg="del mod">
          <ac:chgData name="Aaron Cyr" userId="f710c333df2a0e40" providerId="LiveId" clId="{2174CA17-CDF8-4B40-9201-91F41D7F7FA7}" dt="2020-10-22T22:58:18.966" v="1271" actId="478"/>
          <ac:picMkLst>
            <pc:docMk/>
            <pc:sldMk cId="1706156570" sldId="361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59:09.788" v="1318" actId="1076"/>
          <ac:picMkLst>
            <pc:docMk/>
            <pc:sldMk cId="1706156570" sldId="361"/>
            <ac:picMk id="7" creationId="{866C0C9B-A032-4989-A77D-B1548FCDE2EC}"/>
          </ac:picMkLst>
        </pc:picChg>
        <pc:picChg chg="del">
          <ac:chgData name="Aaron Cyr" userId="f710c333df2a0e40" providerId="LiveId" clId="{2174CA17-CDF8-4B40-9201-91F41D7F7FA7}" dt="2020-10-22T22:58:16.936" v="1269" actId="478"/>
          <ac:picMkLst>
            <pc:docMk/>
            <pc:sldMk cId="1706156570" sldId="361"/>
            <ac:picMk id="8" creationId="{EDECE570-A8C9-4551-B26B-7DCC86A160C9}"/>
          </ac:picMkLst>
        </pc:picChg>
        <pc:cxnChg chg="del">
          <ac:chgData name="Aaron Cyr" userId="f710c333df2a0e40" providerId="LiveId" clId="{2174CA17-CDF8-4B40-9201-91F41D7F7FA7}" dt="2020-10-22T22:58:23.862" v="1275" actId="478"/>
          <ac:cxnSpMkLst>
            <pc:docMk/>
            <pc:sldMk cId="1706156570" sldId="361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7T12:52:51.623" v="1360" actId="1076"/>
        <pc:sldMkLst>
          <pc:docMk/>
          <pc:sldMk cId="643196374" sldId="362"/>
        </pc:sldMkLst>
        <pc:spChg chg="mod">
          <ac:chgData name="Aaron Cyr" userId="f710c333df2a0e40" providerId="LiveId" clId="{2174CA17-CDF8-4B40-9201-91F41D7F7FA7}" dt="2020-10-27T12:52:33.470" v="1351" actId="20577"/>
          <ac:spMkLst>
            <pc:docMk/>
            <pc:sldMk cId="643196374" sldId="362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6" creationId="{9FBC0E9A-A5B3-4CD4-9C23-6A4DA4AE8735}"/>
          </ac:spMkLst>
        </pc:spChg>
        <pc:spChg chg="del">
          <ac:chgData name="Aaron Cyr" userId="f710c333df2a0e40" providerId="LiveId" clId="{2174CA17-CDF8-4B40-9201-91F41D7F7FA7}" dt="2020-10-27T12:52:38.667" v="1353" actId="478"/>
          <ac:spMkLst>
            <pc:docMk/>
            <pc:sldMk cId="643196374" sldId="362"/>
            <ac:spMk id="18" creationId="{AC410D3E-2A44-4F1C-86FD-C84D6666E4E4}"/>
          </ac:spMkLst>
        </pc:sp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3" creationId="{68FDCF94-D38B-4095-B969-DCABFC54113E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7" creationId="{6E1C5EDE-5F6C-436B-966B-C09EA5DEF05F}"/>
          </ac:picMkLst>
        </pc:picChg>
        <pc:picChg chg="add mod">
          <ac:chgData name="Aaron Cyr" userId="f710c333df2a0e40" providerId="LiveId" clId="{2174CA17-CDF8-4B40-9201-91F41D7F7FA7}" dt="2020-10-27T12:52:51.623" v="1360" actId="1076"/>
          <ac:picMkLst>
            <pc:docMk/>
            <pc:sldMk cId="643196374" sldId="362"/>
            <ac:picMk id="8" creationId="{6AEBB940-D12C-4843-B4AD-7E8660653452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11" creationId="{98B24EC4-E09B-4237-922C-01FE0A83A578}"/>
          </ac:picMkLst>
        </pc:picChg>
        <pc:cxnChg chg="del">
          <ac:chgData name="Aaron Cyr" userId="f710c333df2a0e40" providerId="LiveId" clId="{2174CA17-CDF8-4B40-9201-91F41D7F7FA7}" dt="2020-10-27T12:52:39.126" v="1354" actId="478"/>
          <ac:cxnSpMkLst>
            <pc:docMk/>
            <pc:sldMk cId="643196374" sldId="362"/>
            <ac:cxnSpMk id="5" creationId="{F70F2A20-7DCE-45FA-9B77-387B187F8BE1}"/>
          </ac:cxnSpMkLst>
        </pc:cxn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633727502" sldId="36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74242442" sldId="36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973828171" sldId="365"/>
        </pc:sldMkLst>
      </pc:sldChg>
      <pc:sldChg chg="addSp delSp modSp add mod setBg">
        <pc:chgData name="Aaron Cyr" userId="f710c333df2a0e40" providerId="LiveId" clId="{2174CA17-CDF8-4B40-9201-91F41D7F7FA7}" dt="2020-10-27T12:58:24.086" v="1449" actId="20577"/>
        <pc:sldMkLst>
          <pc:docMk/>
          <pc:sldMk cId="844377720" sldId="366"/>
        </pc:sldMkLst>
        <pc:spChg chg="add del mod">
          <ac:chgData name="Aaron Cyr" userId="f710c333df2a0e40" providerId="LiveId" clId="{2174CA17-CDF8-4B40-9201-91F41D7F7FA7}" dt="2020-10-22T22:22:30.943" v="689" actId="22"/>
          <ac:spMkLst>
            <pc:docMk/>
            <pc:sldMk cId="844377720" sldId="366"/>
            <ac:spMk id="4" creationId="{F9C9A5CF-4D02-4612-8870-B04D39408844}"/>
          </ac:spMkLst>
        </pc:spChg>
        <pc:spChg chg="add mod">
          <ac:chgData name="Aaron Cyr" userId="f710c333df2a0e40" providerId="LiveId" clId="{2174CA17-CDF8-4B40-9201-91F41D7F7FA7}" dt="2020-10-22T22:24:56.039" v="707" actId="1076"/>
          <ac:spMkLst>
            <pc:docMk/>
            <pc:sldMk cId="844377720" sldId="366"/>
            <ac:spMk id="12" creationId="{49DF8BCE-8F84-424F-AEDA-A528E288F09E}"/>
          </ac:spMkLst>
        </pc:spChg>
        <pc:spChg chg="add mod">
          <ac:chgData name="Aaron Cyr" userId="f710c333df2a0e40" providerId="LiveId" clId="{2174CA17-CDF8-4B40-9201-91F41D7F7FA7}" dt="2020-10-27T12:58:19.802" v="1440" actId="1076"/>
          <ac:spMkLst>
            <pc:docMk/>
            <pc:sldMk cId="844377720" sldId="366"/>
            <ac:spMk id="16" creationId="{8D8BFAFF-2AC8-42C5-8973-D18506FCE814}"/>
          </ac:spMkLst>
        </pc:spChg>
        <pc:spChg chg="add mod">
          <ac:chgData name="Aaron Cyr" userId="f710c333df2a0e40" providerId="LiveId" clId="{2174CA17-CDF8-4B40-9201-91F41D7F7FA7}" dt="2020-10-27T12:58:24.086" v="1449" actId="20577"/>
          <ac:spMkLst>
            <pc:docMk/>
            <pc:sldMk cId="844377720" sldId="366"/>
            <ac:spMk id="18" creationId="{C8A9F2B1-E430-4774-88EA-715CA3BEC55D}"/>
          </ac:spMkLst>
        </pc:spChg>
        <pc:picChg chg="add del">
          <ac:chgData name="Aaron Cyr" userId="f710c333df2a0e40" providerId="LiveId" clId="{2174CA17-CDF8-4B40-9201-91F41D7F7FA7}" dt="2020-10-22T22:22:30.464" v="688" actId="22"/>
          <ac:picMkLst>
            <pc:docMk/>
            <pc:sldMk cId="844377720" sldId="366"/>
            <ac:picMk id="7" creationId="{5A1DDE5A-BB96-4F6F-BC3C-3B4D281D3C48}"/>
          </ac:picMkLst>
        </pc:picChg>
        <pc:picChg chg="del">
          <ac:chgData name="Aaron Cyr" userId="f710c333df2a0e40" providerId="LiveId" clId="{2174CA17-CDF8-4B40-9201-91F41D7F7FA7}" dt="2020-10-22T22:22:10.522" v="686" actId="478"/>
          <ac:picMkLst>
            <pc:docMk/>
            <pc:sldMk cId="844377720" sldId="366"/>
            <ac:picMk id="8" creationId="{0527A6BE-9F9E-4B13-B949-E81276E2B1FB}"/>
          </ac:picMkLst>
        </pc:picChg>
        <pc:picChg chg="add mod ord">
          <ac:chgData name="Aaron Cyr" userId="f710c333df2a0e40" providerId="LiveId" clId="{2174CA17-CDF8-4B40-9201-91F41D7F7FA7}" dt="2020-10-22T22:22:30.943" v="689" actId="22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2174CA17-CDF8-4B40-9201-91F41D7F7FA7}" dt="2020-10-22T22:21:40.174" v="678" actId="21"/>
          <ac:picMkLst>
            <pc:docMk/>
            <pc:sldMk cId="844377720" sldId="366"/>
            <ac:picMk id="11" creationId="{33643E57-0A2C-4F09-A36E-C326CCD689B2}"/>
          </ac:picMkLst>
        </pc:picChg>
        <pc:picChg chg="add mod">
          <ac:chgData name="Aaron Cyr" userId="f710c333df2a0e40" providerId="LiveId" clId="{2174CA17-CDF8-4B40-9201-91F41D7F7FA7}" dt="2020-10-22T22:24:56.039" v="707" actId="1076"/>
          <ac:picMkLst>
            <pc:docMk/>
            <pc:sldMk cId="844377720" sldId="366"/>
            <ac:picMk id="13" creationId="{1CBA302F-FD0D-4E24-8DC8-AFF60E09D5A3}"/>
          </ac:picMkLst>
        </pc:picChg>
        <pc:cxnChg chg="add mod">
          <ac:chgData name="Aaron Cyr" userId="f710c333df2a0e40" providerId="LiveId" clId="{2174CA17-CDF8-4B40-9201-91F41D7F7FA7}" dt="2020-10-22T22:24:37.138" v="705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add mod setBg">
        <pc:chgData name="Aaron Cyr" userId="f710c333df2a0e40" providerId="LiveId" clId="{2174CA17-CDF8-4B40-9201-91F41D7F7FA7}" dt="2020-10-27T12:58:15.079" v="1438" actId="20577"/>
        <pc:sldMkLst>
          <pc:docMk/>
          <pc:sldMk cId="618998933" sldId="367"/>
        </pc:sldMkLst>
        <pc:spChg chg="add mod">
          <ac:chgData name="Aaron Cyr" userId="f710c333df2a0e40" providerId="LiveId" clId="{2174CA17-CDF8-4B40-9201-91F41D7F7FA7}" dt="2020-10-22T22:24:32.127" v="704" actId="1076"/>
          <ac:spMkLst>
            <pc:docMk/>
            <pc:sldMk cId="618998933" sldId="367"/>
            <ac:spMk id="6" creationId="{152DFDBF-F73B-4EDA-9566-0E1DC1EAEC09}"/>
          </ac:spMkLst>
        </pc:spChg>
        <pc:spChg chg="add mod">
          <ac:chgData name="Aaron Cyr" userId="f710c333df2a0e40" providerId="LiveId" clId="{2174CA17-CDF8-4B40-9201-91F41D7F7FA7}" dt="2020-10-27T12:58:02.643" v="1420" actId="1076"/>
          <ac:spMkLst>
            <pc:docMk/>
            <pc:sldMk cId="618998933" sldId="367"/>
            <ac:spMk id="9" creationId="{ACF1A499-7244-4C1E-B344-6CECAD6280C5}"/>
          </ac:spMkLst>
        </pc:spChg>
        <pc:spChg chg="add mod">
          <ac:chgData name="Aaron Cyr" userId="f710c333df2a0e40" providerId="LiveId" clId="{2174CA17-CDF8-4B40-9201-91F41D7F7FA7}" dt="2020-10-27T12:58:07.104" v="1429" actId="20577"/>
          <ac:spMkLst>
            <pc:docMk/>
            <pc:sldMk cId="618998933" sldId="367"/>
            <ac:spMk id="10" creationId="{6B4C9666-11B7-4D9D-94CF-588D55DB6F2B}"/>
          </ac:spMkLst>
        </pc:spChg>
        <pc:spChg chg="add mod">
          <ac:chgData name="Aaron Cyr" userId="f710c333df2a0e40" providerId="LiveId" clId="{2174CA17-CDF8-4B40-9201-91F41D7F7FA7}" dt="2020-10-27T12:58:15.079" v="1438" actId="20577"/>
          <ac:spMkLst>
            <pc:docMk/>
            <pc:sldMk cId="618998933" sldId="367"/>
            <ac:spMk id="13" creationId="{6EC60086-DC5F-4E4C-9692-522D68A3F14F}"/>
          </ac:spMkLst>
        </pc:spChg>
        <pc:picChg chg="add mod">
          <ac:chgData name="Aaron Cyr" userId="f710c333df2a0e40" providerId="LiveId" clId="{2174CA17-CDF8-4B40-9201-91F41D7F7FA7}" dt="2020-10-22T22:25:35.752" v="714" actId="1076"/>
          <ac:picMkLst>
            <pc:docMk/>
            <pc:sldMk cId="618998933" sldId="367"/>
            <ac:picMk id="4" creationId="{6A5B7425-0D0E-460F-9067-3FF73F5C3A38}"/>
          </ac:picMkLst>
        </pc:picChg>
        <pc:picChg chg="add mod">
          <ac:chgData name="Aaron Cyr" userId="f710c333df2a0e40" providerId="LiveId" clId="{2174CA17-CDF8-4B40-9201-91F41D7F7FA7}" dt="2020-10-22T22:24:32.127" v="704" actId="1076"/>
          <ac:picMkLst>
            <pc:docMk/>
            <pc:sldMk cId="618998933" sldId="367"/>
            <ac:picMk id="7" creationId="{943417AD-D13E-4947-B636-DC8EF8147E8F}"/>
          </ac:picMkLst>
        </pc:picChg>
        <pc:picChg chg="mod">
          <ac:chgData name="Aaron Cyr" userId="f710c333df2a0e40" providerId="LiveId" clId="{2174CA17-CDF8-4B40-9201-91F41D7F7FA7}" dt="2020-10-22T22:24:04.680" v="701" actId="1076"/>
          <ac:picMkLst>
            <pc:docMk/>
            <pc:sldMk cId="618998933" sldId="367"/>
            <ac:picMk id="15" creationId="{41D744EB-72ED-494B-A25F-A2C841A549E9}"/>
          </ac:picMkLst>
        </pc:picChg>
        <pc:picChg chg="del mod">
          <ac:chgData name="Aaron Cyr" userId="f710c333df2a0e40" providerId="LiveId" clId="{2174CA17-CDF8-4B40-9201-91F41D7F7FA7}" dt="2020-10-22T22:25:32.730" v="712" actId="478"/>
          <ac:picMkLst>
            <pc:docMk/>
            <pc:sldMk cId="618998933" sldId="367"/>
            <ac:picMk id="19" creationId="{732057FA-671C-492A-A79D-41081F9A1CDE}"/>
          </ac:picMkLst>
        </pc:picChg>
        <pc:cxnChg chg="add mod">
          <ac:chgData name="Aaron Cyr" userId="f710c333df2a0e40" providerId="LiveId" clId="{2174CA17-CDF8-4B40-9201-91F41D7F7FA7}" dt="2020-10-22T22:24:01.043" v="700"/>
          <ac:cxnSpMkLst>
            <pc:docMk/>
            <pc:sldMk cId="618998933" sldId="367"/>
            <ac:cxnSpMk id="8" creationId="{58CDE59E-6BC3-4ECF-9790-D495560682C6}"/>
          </ac:cxnSpMkLst>
        </pc:cxnChg>
        <pc:cxnChg chg="add mod">
          <ac:chgData name="Aaron Cyr" userId="f710c333df2a0e40" providerId="LiveId" clId="{2174CA17-CDF8-4B40-9201-91F41D7F7FA7}" dt="2020-10-22T22:25:40.409" v="716" actId="1076"/>
          <ac:cxnSpMkLst>
            <pc:docMk/>
            <pc:sldMk cId="618998933" sldId="367"/>
            <ac:cxnSpMk id="11" creationId="{6D74997C-8859-4960-B3CC-049FA9E9A629}"/>
          </ac:cxnSpMkLst>
        </pc:cxnChg>
      </pc:sldChg>
      <pc:sldChg chg="addSp modSp add mod">
        <pc:chgData name="Aaron Cyr" userId="f710c333df2a0e40" providerId="LiveId" clId="{2174CA17-CDF8-4B40-9201-91F41D7F7FA7}" dt="2020-10-22T22:34:41.598" v="989" actId="1076"/>
        <pc:sldMkLst>
          <pc:docMk/>
          <pc:sldMk cId="221054857" sldId="368"/>
        </pc:sldMkLst>
        <pc:spChg chg="mod">
          <ac:chgData name="Aaron Cyr" userId="f710c333df2a0e40" providerId="LiveId" clId="{2174CA17-CDF8-4B40-9201-91F41D7F7FA7}" dt="2020-10-22T22:33:22.078" v="964" actId="6549"/>
          <ac:spMkLst>
            <pc:docMk/>
            <pc:sldMk cId="221054857" sldId="368"/>
            <ac:spMk id="3" creationId="{AAFB6F9F-E0D8-488E-AC65-7BBA916FA7EE}"/>
          </ac:spMkLst>
        </pc:spChg>
        <pc:picChg chg="add mod">
          <ac:chgData name="Aaron Cyr" userId="f710c333df2a0e40" providerId="LiveId" clId="{2174CA17-CDF8-4B40-9201-91F41D7F7FA7}" dt="2020-10-22T22:34:41.598" v="989" actId="1076"/>
          <ac:picMkLst>
            <pc:docMk/>
            <pc:sldMk cId="221054857" sldId="368"/>
            <ac:picMk id="4" creationId="{69C0CC06-21F4-46FB-9297-9E035B567EEE}"/>
          </ac:picMkLst>
        </pc:picChg>
      </pc:sldChg>
      <pc:sldChg chg="addSp delSp add del mod">
        <pc:chgData name="Aaron Cyr" userId="f710c333df2a0e40" providerId="LiveId" clId="{2174CA17-CDF8-4B40-9201-91F41D7F7FA7}" dt="2020-10-22T22:41:02.487" v="1004" actId="2696"/>
        <pc:sldMkLst>
          <pc:docMk/>
          <pc:sldMk cId="2238845502" sldId="369"/>
        </pc:sldMkLst>
        <pc:picChg chg="add">
          <ac:chgData name="Aaron Cyr" userId="f710c333df2a0e40" providerId="LiveId" clId="{2174CA17-CDF8-4B40-9201-91F41D7F7FA7}" dt="2020-10-22T22:41:01.189" v="1003" actId="22"/>
          <ac:picMkLst>
            <pc:docMk/>
            <pc:sldMk cId="2238845502" sldId="369"/>
            <ac:picMk id="5" creationId="{B6353CCE-AF46-4BC9-A0C6-5E4AB1491593}"/>
          </ac:picMkLst>
        </pc:picChg>
        <pc:picChg chg="del">
          <ac:chgData name="Aaron Cyr" userId="f710c333df2a0e40" providerId="LiveId" clId="{2174CA17-CDF8-4B40-9201-91F41D7F7FA7}" dt="2020-10-22T22:40:55.183" v="1002" actId="478"/>
          <ac:picMkLst>
            <pc:docMk/>
            <pc:sldMk cId="2238845502" sldId="369"/>
            <ac:picMk id="6" creationId="{EAB75136-543E-4932-A960-9CF88D6B93AE}"/>
          </ac:picMkLst>
        </pc:picChg>
      </pc:sldChg>
      <pc:sldChg chg="modSp add mod">
        <pc:chgData name="Aaron Cyr" userId="f710c333df2a0e40" providerId="LiveId" clId="{2174CA17-CDF8-4B40-9201-91F41D7F7FA7}" dt="2020-10-22T22:41:56.891" v="1105" actId="20577"/>
        <pc:sldMkLst>
          <pc:docMk/>
          <pc:sldMk cId="3367989920" sldId="369"/>
        </pc:sldMkLst>
        <pc:spChg chg="mod">
          <ac:chgData name="Aaron Cyr" userId="f710c333df2a0e40" providerId="LiveId" clId="{2174CA17-CDF8-4B40-9201-91F41D7F7FA7}" dt="2020-10-22T22:41:56.891" v="1105" actId="20577"/>
          <ac:spMkLst>
            <pc:docMk/>
            <pc:sldMk cId="3367989920" sldId="369"/>
            <ac:spMk id="4" creationId="{1A54B6D1-3404-47DB-A983-2C857D421EDF}"/>
          </ac:spMkLst>
        </pc:spChg>
        <pc:spChg chg="mod">
          <ac:chgData name="Aaron Cyr" userId="f710c333df2a0e40" providerId="LiveId" clId="{2174CA17-CDF8-4B40-9201-91F41D7F7FA7}" dt="2020-10-22T22:41:52.381" v="1103" actId="1076"/>
          <ac:spMkLst>
            <pc:docMk/>
            <pc:sldMk cId="3367989920" sldId="369"/>
            <ac:spMk id="7" creationId="{DBE6A392-355E-477B-9742-3663DEF50C58}"/>
          </ac:spMkLst>
        </pc:spChg>
      </pc:sldChg>
      <pc:sldChg chg="add del">
        <pc:chgData name="Aaron Cyr" userId="f710c333df2a0e40" providerId="LiveId" clId="{2174CA17-CDF8-4B40-9201-91F41D7F7FA7}" dt="2020-10-22T22:40:52.257" v="1001"/>
        <pc:sldMkLst>
          <pc:docMk/>
          <pc:sldMk cId="1321336099" sldId="370"/>
        </pc:sldMkLst>
      </pc:sldChg>
      <pc:sldChg chg="addSp delSp modSp add mod ord">
        <pc:chgData name="Aaron Cyr" userId="f710c333df2a0e40" providerId="LiveId" clId="{2174CA17-CDF8-4B40-9201-91F41D7F7FA7}" dt="2020-10-22T22:42:56.417" v="1124" actId="22"/>
        <pc:sldMkLst>
          <pc:docMk/>
          <pc:sldMk cId="1887376931" sldId="370"/>
        </pc:sldMkLst>
        <pc:spChg chg="mod">
          <ac:chgData name="Aaron Cyr" userId="f710c333df2a0e40" providerId="LiveId" clId="{2174CA17-CDF8-4B40-9201-91F41D7F7FA7}" dt="2020-10-22T22:42:41.015" v="1122" actId="20577"/>
          <ac:spMkLst>
            <pc:docMk/>
            <pc:sldMk cId="1887376931" sldId="370"/>
            <ac:spMk id="3" creationId="{AAFB6F9F-E0D8-488E-AC65-7BBA916FA7EE}"/>
          </ac:spMkLst>
        </pc:spChg>
        <pc:picChg chg="del">
          <ac:chgData name="Aaron Cyr" userId="f710c333df2a0e40" providerId="LiveId" clId="{2174CA17-CDF8-4B40-9201-91F41D7F7FA7}" dt="2020-10-22T22:42:55.267" v="1123" actId="478"/>
          <ac:picMkLst>
            <pc:docMk/>
            <pc:sldMk cId="1887376931" sldId="370"/>
            <ac:picMk id="4" creationId="{69C0CC06-21F4-46FB-9297-9E035B567EEE}"/>
          </ac:picMkLst>
        </pc:picChg>
        <pc:picChg chg="add">
          <ac:chgData name="Aaron Cyr" userId="f710c333df2a0e40" providerId="LiveId" clId="{2174CA17-CDF8-4B40-9201-91F41D7F7FA7}" dt="2020-10-22T22:42:56.417" v="1124" actId="22"/>
          <ac:picMkLst>
            <pc:docMk/>
            <pc:sldMk cId="1887376931" sldId="370"/>
            <ac:picMk id="5" creationId="{715DD93B-2890-40D9-BB06-658E8F9C089B}"/>
          </ac:picMkLst>
        </pc:picChg>
      </pc:sldChg>
      <pc:sldChg chg="addSp delSp modSp add mod">
        <pc:chgData name="Aaron Cyr" userId="f710c333df2a0e40" providerId="LiveId" clId="{2174CA17-CDF8-4B40-9201-91F41D7F7FA7}" dt="2020-10-22T22:43:25.360" v="1138" actId="22"/>
        <pc:sldMkLst>
          <pc:docMk/>
          <pc:sldMk cId="1055399576" sldId="371"/>
        </pc:sldMkLst>
        <pc:spChg chg="mod">
          <ac:chgData name="Aaron Cyr" userId="f710c333df2a0e40" providerId="LiveId" clId="{2174CA17-CDF8-4B40-9201-91F41D7F7FA7}" dt="2020-10-22T22:43:07.736" v="1136" actId="20577"/>
          <ac:spMkLst>
            <pc:docMk/>
            <pc:sldMk cId="1055399576" sldId="371"/>
            <ac:spMk id="3" creationId="{AAFB6F9F-E0D8-488E-AC65-7BBA916FA7EE}"/>
          </ac:spMkLst>
        </pc:spChg>
        <pc:picChg chg="add">
          <ac:chgData name="Aaron Cyr" userId="f710c333df2a0e40" providerId="LiveId" clId="{2174CA17-CDF8-4B40-9201-91F41D7F7FA7}" dt="2020-10-22T22:43:25.360" v="1138" actId="22"/>
          <ac:picMkLst>
            <pc:docMk/>
            <pc:sldMk cId="1055399576" sldId="371"/>
            <ac:picMk id="4" creationId="{AE6E1FC5-A24A-40DC-B24E-E3E25A87844D}"/>
          </ac:picMkLst>
        </pc:picChg>
        <pc:picChg chg="del">
          <ac:chgData name="Aaron Cyr" userId="f710c333df2a0e40" providerId="LiveId" clId="{2174CA17-CDF8-4B40-9201-91F41D7F7FA7}" dt="2020-10-22T22:43:09.470" v="1137" actId="478"/>
          <ac:picMkLst>
            <pc:docMk/>
            <pc:sldMk cId="1055399576" sldId="371"/>
            <ac:picMk id="5" creationId="{715DD93B-2890-40D9-BB06-658E8F9C089B}"/>
          </ac:picMkLst>
        </pc:picChg>
      </pc:sldChg>
    </pc:docChg>
  </pc:docChgLst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0AA077F6-4737-4613-8308-28596DE80146}"/>
    <pc:docChg chg="undo redo custSel mod addSld delSld modSld sldOrd">
      <pc:chgData name="Aaron Cyr" userId="f710c333df2a0e40" providerId="LiveId" clId="{0AA077F6-4737-4613-8308-28596DE80146}" dt="2020-11-05T23:47:28.922" v="7110" actId="1076"/>
      <pc:docMkLst>
        <pc:docMk/>
      </pc:docMkLst>
      <pc:sldChg chg="delSp modSp mod">
        <pc:chgData name="Aaron Cyr" userId="f710c333df2a0e40" providerId="LiveId" clId="{0AA077F6-4737-4613-8308-28596DE80146}" dt="2020-10-27T13:01:26.374" v="4" actId="478"/>
        <pc:sldMkLst>
          <pc:docMk/>
          <pc:sldMk cId="2098746533" sldId="256"/>
        </pc:sldMkLst>
        <pc:spChg chg="mod">
          <ac:chgData name="Aaron Cyr" userId="f710c333df2a0e40" providerId="LiveId" clId="{0AA077F6-4737-4613-8308-28596DE80146}" dt="2020-10-27T13:01:21.373" v="1" actId="20577"/>
          <ac:spMkLst>
            <pc:docMk/>
            <pc:sldMk cId="2098746533" sldId="256"/>
            <ac:spMk id="2" creationId="{69D78755-8513-40C1-9A58-6390D844D3E0}"/>
          </ac:spMkLst>
        </pc:spChg>
        <pc:spChg chg="del">
          <ac:chgData name="Aaron Cyr" userId="f710c333df2a0e40" providerId="LiveId" clId="{0AA077F6-4737-4613-8308-28596DE80146}" dt="2020-10-27T13:01:26.374" v="4" actId="478"/>
          <ac:spMkLst>
            <pc:docMk/>
            <pc:sldMk cId="2098746533" sldId="256"/>
            <ac:spMk id="5" creationId="{8D7DDC94-5D2F-4009-9864-127D857937CB}"/>
          </ac:spMkLst>
        </pc:spChg>
        <pc:spChg chg="del">
          <ac:chgData name="Aaron Cyr" userId="f710c333df2a0e40" providerId="LiveId" clId="{0AA077F6-4737-4613-8308-28596DE80146}" dt="2020-10-27T13:01:23.881" v="2" actId="478"/>
          <ac:spMkLst>
            <pc:docMk/>
            <pc:sldMk cId="2098746533" sldId="256"/>
            <ac:spMk id="8" creationId="{199B805F-8D3E-48CF-8553-4DF3F2E6137C}"/>
          </ac:spMkLst>
        </pc:spChg>
        <pc:picChg chg="del">
          <ac:chgData name="Aaron Cyr" userId="f710c333df2a0e40" providerId="LiveId" clId="{0AA077F6-4737-4613-8308-28596DE80146}" dt="2020-10-27T13:01:24.741" v="3" actId="478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0AA077F6-4737-4613-8308-28596DE80146}" dt="2020-11-03T23:14:36.499" v="4177" actId="14100"/>
        <pc:sldMkLst>
          <pc:docMk/>
          <pc:sldMk cId="481095146" sldId="257"/>
        </pc:sldMkLst>
        <pc:spChg chg="mod">
          <ac:chgData name="Aaron Cyr" userId="f710c333df2a0e40" providerId="LiveId" clId="{0AA077F6-4737-4613-8308-28596DE80146}" dt="2020-10-27T13:22:35.115" v="252" actId="20577"/>
          <ac:spMkLst>
            <pc:docMk/>
            <pc:sldMk cId="481095146" sldId="257"/>
            <ac:spMk id="2" creationId="{BB221BF7-58C9-4977-B499-6BECA023FCD2}"/>
          </ac:spMkLst>
        </pc:spChg>
        <pc:spChg chg="add mod">
          <ac:chgData name="Aaron Cyr" userId="f710c333df2a0e40" providerId="LiveId" clId="{0AA077F6-4737-4613-8308-28596DE80146}" dt="2020-11-03T22:38:53.846" v="3365" actId="6549"/>
          <ac:spMkLst>
            <pc:docMk/>
            <pc:sldMk cId="481095146" sldId="257"/>
            <ac:spMk id="3" creationId="{BC125E8D-9DB8-4622-94A8-7C8894D0D8D1}"/>
          </ac:spMkLst>
        </pc:spChg>
        <pc:spChg chg="add del mod">
          <ac:chgData name="Aaron Cyr" userId="f710c333df2a0e40" providerId="LiveId" clId="{0AA077F6-4737-4613-8308-28596DE80146}" dt="2020-10-27T13:20:10.897" v="198" actId="478"/>
          <ac:spMkLst>
            <pc:docMk/>
            <pc:sldMk cId="481095146" sldId="257"/>
            <ac:spMk id="4" creationId="{7096B8E5-84A4-485E-953D-95D067D5DDDF}"/>
          </ac:spMkLst>
        </pc:spChg>
        <pc:spChg chg="add del mod">
          <ac:chgData name="Aaron Cyr" userId="f710c333df2a0e40" providerId="LiveId" clId="{0AA077F6-4737-4613-8308-28596DE80146}" dt="2020-11-03T22:38:46.382" v="3362" actId="478"/>
          <ac:spMkLst>
            <pc:docMk/>
            <pc:sldMk cId="481095146" sldId="257"/>
            <ac:spMk id="6" creationId="{05A500C9-6E6A-44EA-9587-BD322B995809}"/>
          </ac:spMkLst>
        </pc:spChg>
        <pc:spChg chg="add del mod">
          <ac:chgData name="Aaron Cyr" userId="f710c333df2a0e40" providerId="LiveId" clId="{0AA077F6-4737-4613-8308-28596DE80146}" dt="2020-11-03T22:38:38.898" v="3358" actId="22"/>
          <ac:spMkLst>
            <pc:docMk/>
            <pc:sldMk cId="481095146" sldId="257"/>
            <ac:spMk id="7" creationId="{1B7CE824-EDA6-4A8F-A373-4126D31BA5A5}"/>
          </ac:spMkLst>
        </pc:spChg>
        <pc:spChg chg="add del mod">
          <ac:chgData name="Aaron Cyr" userId="f710c333df2a0e40" providerId="LiveId" clId="{0AA077F6-4737-4613-8308-28596DE80146}" dt="2020-10-27T13:20:11.801" v="199" actId="22"/>
          <ac:spMkLst>
            <pc:docMk/>
            <pc:sldMk cId="481095146" sldId="257"/>
            <ac:spMk id="7" creationId="{8034A936-2889-421E-AD40-AD40AAC44360}"/>
          </ac:spMkLst>
        </pc:spChg>
        <pc:spChg chg="add del mod">
          <ac:chgData name="Aaron Cyr" userId="f710c333df2a0e40" providerId="LiveId" clId="{0AA077F6-4737-4613-8308-28596DE80146}" dt="2020-11-03T23:14:36.499" v="4177" actId="14100"/>
          <ac:spMkLst>
            <pc:docMk/>
            <pc:sldMk cId="481095146" sldId="257"/>
            <ac:spMk id="12" creationId="{EAE05103-A0DA-4B8E-8314-F97BBF24A9C5}"/>
          </ac:spMkLst>
        </pc:spChg>
        <pc:picChg chg="del">
          <ac:chgData name="Aaron Cyr" userId="f710c333df2a0e40" providerId="LiveId" clId="{0AA077F6-4737-4613-8308-28596DE80146}" dt="2020-10-27T13:09:26.893" v="79" actId="478"/>
          <ac:picMkLst>
            <pc:docMk/>
            <pc:sldMk cId="481095146" sldId="257"/>
            <ac:picMk id="9" creationId="{BC356588-E441-437C-98F8-E1C94D771DAC}"/>
          </ac:picMkLst>
        </pc:picChg>
        <pc:picChg chg="add del mod ord">
          <ac:chgData name="Aaron Cyr" userId="f710c333df2a0e40" providerId="LiveId" clId="{0AA077F6-4737-4613-8308-28596DE80146}" dt="2020-11-03T22:38:32.154" v="3355" actId="478"/>
          <ac:picMkLst>
            <pc:docMk/>
            <pc:sldMk cId="481095146" sldId="257"/>
            <ac:picMk id="10" creationId="{FA9600FA-624A-43A8-8D09-FF7B29F437CD}"/>
          </ac:picMkLst>
        </pc:picChg>
        <pc:picChg chg="add del mod">
          <ac:chgData name="Aaron Cyr" userId="f710c333df2a0e40" providerId="LiveId" clId="{0AA077F6-4737-4613-8308-28596DE80146}" dt="2020-10-27T13:22:18.100" v="217" actId="21"/>
          <ac:picMkLst>
            <pc:docMk/>
            <pc:sldMk cId="481095146" sldId="257"/>
            <ac:picMk id="14" creationId="{1D2E07C0-DA3B-4E68-9773-1FDBAEB72F29}"/>
          </ac:picMkLst>
        </pc:picChg>
      </pc:sldChg>
      <pc:sldChg chg="addSp delSp modSp del mod">
        <pc:chgData name="Aaron Cyr" userId="f710c333df2a0e40" providerId="LiveId" clId="{0AA077F6-4737-4613-8308-28596DE80146}" dt="2020-11-03T22:27:24.672" v="2973" actId="47"/>
        <pc:sldMkLst>
          <pc:docMk/>
          <pc:sldMk cId="4088391903" sldId="258"/>
        </pc:sldMkLst>
        <pc:spChg chg="add del mod">
          <ac:chgData name="Aaron Cyr" userId="f710c333df2a0e40" providerId="LiveId" clId="{0AA077F6-4737-4613-8308-28596DE80146}" dt="2020-10-27T13:03:41.515" v="49" actId="22"/>
          <ac:spMkLst>
            <pc:docMk/>
            <pc:sldMk cId="4088391903" sldId="258"/>
            <ac:spMk id="4" creationId="{CAD17DB9-3623-4813-9BAD-82C8694BDF58}"/>
          </ac:spMkLst>
        </pc:spChg>
        <pc:picChg chg="del">
          <ac:chgData name="Aaron Cyr" userId="f710c333df2a0e40" providerId="LiveId" clId="{0AA077F6-4737-4613-8308-28596DE80146}" dt="2020-10-27T13:03:39.930" v="48" actId="478"/>
          <ac:picMkLst>
            <pc:docMk/>
            <pc:sldMk cId="4088391903" sldId="258"/>
            <ac:picMk id="7" creationId="{E755B52F-F2A7-4798-BB17-633217AC11F9}"/>
          </ac:picMkLst>
        </pc:picChg>
        <pc:picChg chg="add mod or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8" creationId="{3209B812-7733-4916-883B-572FD7A06899}"/>
          </ac:picMkLst>
        </pc:picChg>
        <pc:picChg chg="del">
          <ac:chgData name="Aaron Cyr" userId="f710c333df2a0e40" providerId="LiveId" clId="{0AA077F6-4737-4613-8308-28596DE80146}" dt="2020-10-27T13:03:43.776" v="51" actId="478"/>
          <ac:picMkLst>
            <pc:docMk/>
            <pc:sldMk cId="4088391903" sldId="258"/>
            <ac:picMk id="9" creationId="{807B008B-CD80-4D66-885D-B91F0F773D8B}"/>
          </ac:picMkLst>
        </pc:picChg>
        <pc:picChg chg="add mo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11" creationId="{D95BF7E7-1B18-4384-BFA4-91EAB5F1E2A6}"/>
          </ac:picMkLst>
        </pc:picChg>
      </pc:sldChg>
      <pc:sldChg chg="addSp delSp modSp mod ord">
        <pc:chgData name="Aaron Cyr" userId="f710c333df2a0e40" providerId="LiveId" clId="{0AA077F6-4737-4613-8308-28596DE80146}" dt="2020-10-27T21:31:15.135" v="1850" actId="1076"/>
        <pc:sldMkLst>
          <pc:docMk/>
          <pc:sldMk cId="1104465828" sldId="259"/>
        </pc:sldMkLst>
        <pc:spChg chg="add del mod">
          <ac:chgData name="Aaron Cyr" userId="f710c333df2a0e40" providerId="LiveId" clId="{0AA077F6-4737-4613-8308-28596DE80146}" dt="2020-10-27T13:10:53.602" v="81" actId="22"/>
          <ac:spMkLst>
            <pc:docMk/>
            <pc:sldMk cId="1104465828" sldId="259"/>
            <ac:spMk id="3" creationId="{312A9FC2-800B-45BD-BC91-9589E0BC0C98}"/>
          </ac:spMkLst>
        </pc:spChg>
        <pc:spChg chg="mod">
          <ac:chgData name="Aaron Cyr" userId="f710c333df2a0e40" providerId="LiveId" clId="{0AA077F6-4737-4613-8308-28596DE80146}" dt="2020-10-27T13:04:36.165" v="74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21:31:15.135" v="1850" actId="1076"/>
          <ac:spMkLst>
            <pc:docMk/>
            <pc:sldMk cId="1104465828" sldId="259"/>
            <ac:spMk id="12" creationId="{E706CC5C-A6D4-42F3-97D3-BD9E94A5B699}"/>
          </ac:spMkLst>
        </pc:spChg>
        <pc:spChg chg="add mod">
          <ac:chgData name="Aaron Cyr" userId="f710c333df2a0e40" providerId="LiveId" clId="{0AA077F6-4737-4613-8308-28596DE80146}" dt="2020-10-27T21:30:34.431" v="1825" actId="1076"/>
          <ac:spMkLst>
            <pc:docMk/>
            <pc:sldMk cId="1104465828" sldId="259"/>
            <ac:spMk id="14" creationId="{4A9575BD-EEB2-4686-B51A-7B5407E970B8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5" creationId="{738E7948-1CB6-415D-9BB0-CA9D76FDBC79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7" creationId="{C7C0C82F-E8E9-43C4-BB31-F3391B2D91FF}"/>
          </ac:spMkLst>
        </pc:spChg>
        <pc:spChg chg="add del mod">
          <ac:chgData name="Aaron Cyr" userId="f710c333df2a0e40" providerId="LiveId" clId="{0AA077F6-4737-4613-8308-28596DE80146}" dt="2020-10-27T21:31:05.689" v="1846" actId="478"/>
          <ac:spMkLst>
            <pc:docMk/>
            <pc:sldMk cId="1104465828" sldId="259"/>
            <ac:spMk id="25" creationId="{414B5935-8C28-4130-A94D-556D8A7895A1}"/>
          </ac:spMkLst>
        </pc:spChg>
        <pc:grpChg chg="add del mod">
          <ac:chgData name="Aaron Cyr" userId="f710c333df2a0e40" providerId="LiveId" clId="{0AA077F6-4737-4613-8308-28596DE80146}" dt="2020-10-27T21:30:40.276" v="1827" actId="165"/>
          <ac:grpSpMkLst>
            <pc:docMk/>
            <pc:sldMk cId="1104465828" sldId="259"/>
            <ac:grpSpMk id="23" creationId="{8BF4AE0A-0A4E-4C92-BCC3-75F0E508839D}"/>
          </ac:grpSpMkLst>
        </pc:grpChg>
        <pc:grpChg chg="add mod ord">
          <ac:chgData name="Aaron Cyr" userId="f710c333df2a0e40" providerId="LiveId" clId="{0AA077F6-4737-4613-8308-28596DE80146}" dt="2020-10-27T21:31:13.028" v="1849" actId="167"/>
          <ac:grpSpMkLst>
            <pc:docMk/>
            <pc:sldMk cId="1104465828" sldId="259"/>
            <ac:grpSpMk id="26" creationId="{6B19C330-9EFB-478A-A093-117F106DC9F3}"/>
          </ac:grpSpMkLst>
        </pc:grp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5" creationId="{941DBFBD-B8EF-45CE-99E8-96D4034665EB}"/>
          </ac:picMkLst>
        </pc:picChg>
        <pc:picChg chg="del">
          <ac:chgData name="Aaron Cyr" userId="f710c333df2a0e40" providerId="LiveId" clId="{0AA077F6-4737-4613-8308-28596DE80146}" dt="2020-10-27T13:04:39.953" v="75" actId="478"/>
          <ac:picMkLst>
            <pc:docMk/>
            <pc:sldMk cId="1104465828" sldId="259"/>
            <ac:picMk id="7" creationId="{0FE3192A-CD11-464A-99D4-165B836615DB}"/>
          </ac:picMkLst>
        </pc:picChg>
        <pc:picChg chg="add mod ord">
          <ac:chgData name="Aaron Cyr" userId="f710c333df2a0e40" providerId="LiveId" clId="{0AA077F6-4737-4613-8308-28596DE80146}" dt="2020-10-27T13:10:56.857" v="82" actId="1076"/>
          <ac:picMkLst>
            <pc:docMk/>
            <pc:sldMk cId="1104465828" sldId="259"/>
            <ac:picMk id="10" creationId="{B5DE5E88-143C-47D0-AF4B-386F9767E060}"/>
          </ac:picMkLst>
        </pc:picChg>
        <pc:picChg chg="del">
          <ac:chgData name="Aaron Cyr" userId="f710c333df2a0e40" providerId="LiveId" clId="{0AA077F6-4737-4613-8308-28596DE80146}" dt="2020-10-27T13:04:43.301" v="76" actId="478"/>
          <ac:picMkLst>
            <pc:docMk/>
            <pc:sldMk cId="1104465828" sldId="259"/>
            <ac:picMk id="11" creationId="{A7355A3E-4E35-4D8B-A3F2-2E691318AA7A}"/>
          </ac:picMkLst>
        </pc:picChg>
        <pc:picChg chg="add mod">
          <ac:chgData name="Aaron Cyr" userId="f710c333df2a0e40" providerId="LiveId" clId="{0AA077F6-4737-4613-8308-28596DE80146}" dt="2020-10-27T21:25:47.864" v="1705" actId="1076"/>
          <ac:picMkLst>
            <pc:docMk/>
            <pc:sldMk cId="1104465828" sldId="259"/>
            <ac:picMk id="20" creationId="{C570D28C-C93E-4AC2-B64B-AEF8AE691622}"/>
          </ac:picMkLst>
        </pc:pic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22" creationId="{1AD322A0-B4F2-48A3-B2EF-414CBCDCE04A}"/>
          </ac:picMkLst>
        </pc:picChg>
      </pc:sldChg>
      <pc:sldChg chg="addSp delSp modSp mod">
        <pc:chgData name="Aaron Cyr" userId="f710c333df2a0e40" providerId="LiveId" clId="{0AA077F6-4737-4613-8308-28596DE80146}" dt="2020-10-27T13:30:19.273" v="442" actId="478"/>
        <pc:sldMkLst>
          <pc:docMk/>
          <pc:sldMk cId="2455423919" sldId="260"/>
        </pc:sldMkLst>
        <pc:spChg chg="mod">
          <ac:chgData name="Aaron Cyr" userId="f710c333df2a0e40" providerId="LiveId" clId="{0AA077F6-4737-4613-8308-28596DE80146}" dt="2020-10-27T13:29:03.067" v="439" actId="6549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29:22.119" v="440" actId="22"/>
          <ac:spMkLst>
            <pc:docMk/>
            <pc:sldMk cId="2455423919" sldId="260"/>
            <ac:spMk id="5" creationId="{9036C62F-040E-432C-9D30-116BC6162240}"/>
          </ac:spMkLst>
        </pc:spChg>
        <pc:spChg chg="del">
          <ac:chgData name="Aaron Cyr" userId="f710c333df2a0e40" providerId="LiveId" clId="{0AA077F6-4737-4613-8308-28596DE80146}" dt="2020-10-27T13:28:59.739" v="438" actId="478"/>
          <ac:spMkLst>
            <pc:docMk/>
            <pc:sldMk cId="2455423919" sldId="260"/>
            <ac:spMk id="17" creationId="{9047C7AA-14AC-41FA-9BFD-5F0FCD449311}"/>
          </ac:spMkLst>
        </pc:spChg>
        <pc:spChg chg="del">
          <ac:chgData name="Aaron Cyr" userId="f710c333df2a0e40" providerId="LiveId" clId="{0AA077F6-4737-4613-8308-28596DE80146}" dt="2020-10-27T13:28:45.862" v="407" actId="478"/>
          <ac:spMkLst>
            <pc:docMk/>
            <pc:sldMk cId="2455423919" sldId="260"/>
            <ac:spMk id="23" creationId="{8BA66799-4B20-4ED4-AE30-A69491F44277}"/>
          </ac:spMkLst>
        </pc:spChg>
        <pc:grpChg chg="del">
          <ac:chgData name="Aaron Cyr" userId="f710c333df2a0e40" providerId="LiveId" clId="{0AA077F6-4737-4613-8308-28596DE80146}" dt="2020-10-27T13:28:45.862" v="407" actId="478"/>
          <ac:grpSpMkLst>
            <pc:docMk/>
            <pc:sldMk cId="2455423919" sldId="260"/>
            <ac:grpSpMk id="29" creationId="{8D60C6A1-6403-4FE1-9CE5-B77E8DA56B21}"/>
          </ac:grpSpMkLst>
        </pc:grpChg>
        <pc:grpChg chg="del">
          <ac:chgData name="Aaron Cyr" userId="f710c333df2a0e40" providerId="LiveId" clId="{0AA077F6-4737-4613-8308-28596DE80146}" dt="2020-10-27T13:28:46.450" v="408" actId="478"/>
          <ac:grpSpMkLst>
            <pc:docMk/>
            <pc:sldMk cId="2455423919" sldId="260"/>
            <ac:grpSpMk id="32" creationId="{343A9836-9419-48E5-A477-1B5AEBF73911}"/>
          </ac:grpSpMkLst>
        </pc:grpChg>
        <pc:picChg chg="del">
          <ac:chgData name="Aaron Cyr" userId="f710c333df2a0e40" providerId="LiveId" clId="{0AA077F6-4737-4613-8308-28596DE80146}" dt="2020-10-27T13:28:47.130" v="409" actId="478"/>
          <ac:picMkLst>
            <pc:docMk/>
            <pc:sldMk cId="2455423919" sldId="260"/>
            <ac:picMk id="7" creationId="{8B411CC5-EFA5-47CD-AA94-20FAD91EF18A}"/>
          </ac:picMkLst>
        </pc:picChg>
        <pc:picChg chg="add mod ord">
          <ac:chgData name="Aaron Cyr" userId="f710c333df2a0e40" providerId="LiveId" clId="{0AA077F6-4737-4613-8308-28596DE80146}" dt="2020-10-27T13:29:22.119" v="440" actId="22"/>
          <ac:picMkLst>
            <pc:docMk/>
            <pc:sldMk cId="2455423919" sldId="260"/>
            <ac:picMk id="8" creationId="{3E262146-655E-4AC6-8BE8-6273927CFB77}"/>
          </ac:picMkLst>
        </pc:picChg>
        <pc:cxnChg chg="del">
          <ac:chgData name="Aaron Cyr" userId="f710c333df2a0e40" providerId="LiveId" clId="{0AA077F6-4737-4613-8308-28596DE80146}" dt="2020-10-27T13:30:19.273" v="442" actId="478"/>
          <ac:cxnSpMkLst>
            <pc:docMk/>
            <pc:sldMk cId="2455423919" sldId="260"/>
            <ac:cxnSpMk id="15" creationId="{E805726F-33EE-442E-97CB-D48868A8D235}"/>
          </ac:cxnSpMkLst>
        </pc:cxnChg>
        <pc:cxnChg chg="del">
          <ac:chgData name="Aaron Cyr" userId="f710c333df2a0e40" providerId="LiveId" clId="{0AA077F6-4737-4613-8308-28596DE80146}" dt="2020-10-27T13:28:45.862" v="407" actId="478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modSp mod">
        <pc:chgData name="Aaron Cyr" userId="f710c333df2a0e40" providerId="LiveId" clId="{0AA077F6-4737-4613-8308-28596DE80146}" dt="2020-10-27T13:02:54.694" v="47" actId="20577"/>
        <pc:sldMkLst>
          <pc:docMk/>
          <pc:sldMk cId="1194441255" sldId="265"/>
        </pc:sldMkLst>
        <pc:spChg chg="mod">
          <ac:chgData name="Aaron Cyr" userId="f710c333df2a0e40" providerId="LiveId" clId="{0AA077F6-4737-4613-8308-28596DE80146}" dt="2020-10-27T13:02:54.694" v="4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delSp modSp mod ord">
        <pc:chgData name="Aaron Cyr" userId="f710c333df2a0e40" providerId="LiveId" clId="{0AA077F6-4737-4613-8308-28596DE80146}" dt="2020-10-27T14:11:05.049" v="948" actId="478"/>
        <pc:sldMkLst>
          <pc:docMk/>
          <pc:sldMk cId="1240468712" sldId="266"/>
        </pc:sldMkLst>
        <pc:spChg chg="mod">
          <ac:chgData name="Aaron Cyr" userId="f710c333df2a0e40" providerId="LiveId" clId="{0AA077F6-4737-4613-8308-28596DE80146}" dt="2020-10-27T14:11:02.792" v="946" actId="20577"/>
          <ac:spMkLst>
            <pc:docMk/>
            <pc:sldMk cId="1240468712" sldId="266"/>
            <ac:spMk id="2" creationId="{69D78755-8513-40C1-9A58-6390D844D3E0}"/>
          </ac:spMkLst>
        </pc:spChg>
        <pc:spChg chg="del mod">
          <ac:chgData name="Aaron Cyr" userId="f710c333df2a0e40" providerId="LiveId" clId="{0AA077F6-4737-4613-8308-28596DE80146}" dt="2020-10-27T14:11:05.049" v="948" actId="478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0AA077F6-4737-4613-8308-28596DE80146}" dt="2020-10-27T13:55:44.541" v="708" actId="1076"/>
        <pc:sldMkLst>
          <pc:docMk/>
          <pc:sldMk cId="968063133" sldId="267"/>
        </pc:sldMkLst>
        <pc:spChg chg="mod">
          <ac:chgData name="Aaron Cyr" userId="f710c333df2a0e40" providerId="LiveId" clId="{0AA077F6-4737-4613-8308-28596DE80146}" dt="2020-10-27T13:55:10.769" v="686" actId="20577"/>
          <ac:spMkLst>
            <pc:docMk/>
            <pc:sldMk cId="968063133" sldId="267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5:44.541" v="708" actId="1076"/>
          <ac:picMkLst>
            <pc:docMk/>
            <pc:sldMk cId="968063133" sldId="267"/>
            <ac:picMk id="3" creationId="{7F2D0CF1-F6D3-49B4-AB1B-8EC1F3F4035F}"/>
          </ac:picMkLst>
        </pc:picChg>
        <pc:picChg chg="del">
          <ac:chgData name="Aaron Cyr" userId="f710c333df2a0e40" providerId="LiveId" clId="{0AA077F6-4737-4613-8308-28596DE80146}" dt="2020-10-27T13:55:12.039" v="687" actId="478"/>
          <ac:picMkLst>
            <pc:docMk/>
            <pc:sldMk cId="968063133" sldId="267"/>
            <ac:picMk id="4" creationId="{EA1E6E64-A582-4847-B8EF-E183F408605D}"/>
          </ac:picMkLst>
        </pc:picChg>
      </pc:sldChg>
      <pc:sldChg chg="addSp delSp modSp mod ord">
        <pc:chgData name="Aaron Cyr" userId="f710c333df2a0e40" providerId="LiveId" clId="{0AA077F6-4737-4613-8308-28596DE80146}" dt="2020-10-27T21:32:14.856" v="1878" actId="1076"/>
        <pc:sldMkLst>
          <pc:docMk/>
          <pc:sldMk cId="4085681885" sldId="268"/>
        </pc:sldMkLst>
        <pc:spChg chg="mod">
          <ac:chgData name="Aaron Cyr" userId="f710c333df2a0e40" providerId="LiveId" clId="{0AA077F6-4737-4613-8308-28596DE80146}" dt="2020-10-27T13:31:03.577" v="47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0AA077F6-4737-4613-8308-28596DE80146}" dt="2020-10-27T13:34:09.257" v="476" actId="22"/>
          <ac:spMkLst>
            <pc:docMk/>
            <pc:sldMk cId="4085681885" sldId="268"/>
            <ac:spMk id="7" creationId="{EFB87B46-70C3-451C-B80F-FCF776BDE58F}"/>
          </ac:spMkLst>
        </pc:spChg>
        <pc:spChg chg="del">
          <ac:chgData name="Aaron Cyr" userId="f710c333df2a0e40" providerId="LiveId" clId="{0AA077F6-4737-4613-8308-28596DE80146}" dt="2020-10-27T13:31:05.834" v="471" actId="478"/>
          <ac:spMkLst>
            <pc:docMk/>
            <pc:sldMk cId="4085681885" sldId="268"/>
            <ac:spMk id="8" creationId="{3AB1BC49-7251-4E7B-8A6D-02FD284492A5}"/>
          </ac:spMkLst>
        </pc:spChg>
        <pc:spChg chg="mod">
          <ac:chgData name="Aaron Cyr" userId="f710c333df2a0e40" providerId="LiveId" clId="{0AA077F6-4737-4613-8308-28596DE80146}" dt="2020-10-27T21:32:14.856" v="1878" actId="1076"/>
          <ac:spMkLst>
            <pc:docMk/>
            <pc:sldMk cId="4085681885" sldId="268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1:55.455" v="1872" actId="1076"/>
          <ac:spMkLst>
            <pc:docMk/>
            <pc:sldMk cId="4085681885" sldId="268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01.212" v="1874" actId="167"/>
          <ac:grpSpMkLst>
            <pc:docMk/>
            <pc:sldMk cId="4085681885" sldId="268"/>
            <ac:grpSpMk id="17" creationId="{A0E88CBB-0DBB-47E6-B53E-22780B4CBBA1}"/>
          </ac:grpSpMkLst>
        </pc:grp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21:32:08.066" v="1876" actId="167"/>
          <ac:picMkLst>
            <pc:docMk/>
            <pc:sldMk cId="4085681885" sldId="268"/>
            <ac:picMk id="10" creationId="{B892E1D9-43DC-4A1E-B332-44C3ACBC6E04}"/>
          </ac:picMkLst>
        </pc:picChg>
        <pc:picChg chg="add del mod">
          <ac:chgData name="Aaron Cyr" userId="f710c333df2a0e40" providerId="LiveId" clId="{0AA077F6-4737-4613-8308-28596DE80146}" dt="2020-10-27T13:34:50.017" v="488" actId="478"/>
          <ac:picMkLst>
            <pc:docMk/>
            <pc:sldMk cId="4085681885" sldId="268"/>
            <ac:picMk id="12" creationId="{E23CE619-BDF9-4EEE-8752-79E1FA7DB4DC}"/>
          </ac:picMkLst>
        </pc:picChg>
        <pc:picChg chg="del">
          <ac:chgData name="Aaron Cyr" userId="f710c333df2a0e40" providerId="LiveId" clId="{0AA077F6-4737-4613-8308-28596DE80146}" dt="2020-10-27T13:31:06.259" v="472" actId="478"/>
          <ac:picMkLst>
            <pc:docMk/>
            <pc:sldMk cId="4085681885" sldId="268"/>
            <ac:picMk id="13" creationId="{91C6D70F-DAAB-48CE-ADC5-11C5C6A884BB}"/>
          </ac:picMkLst>
        </pc:picChg>
        <pc:picChg chg="del">
          <ac:chgData name="Aaron Cyr" userId="f710c333df2a0e40" providerId="LiveId" clId="{0AA077F6-4737-4613-8308-28596DE80146}" dt="2020-10-27T13:34:08.172" v="475" actId="478"/>
          <ac:picMkLst>
            <pc:docMk/>
            <pc:sldMk cId="4085681885" sldId="268"/>
            <ac:picMk id="15" creationId="{2A7A5FA7-5827-49EA-8F39-5701DF4F716B}"/>
          </ac:picMkLst>
        </pc:pic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16" creationId="{7B1338DD-8F14-43ED-BB40-796D818966DE}"/>
          </ac:picMkLst>
        </pc:picChg>
        <pc:picChg chg="add mod ord">
          <ac:chgData name="Aaron Cyr" userId="f710c333df2a0e40" providerId="LiveId" clId="{0AA077F6-4737-4613-8308-28596DE80146}" dt="2020-10-27T21:32:12.118" v="1877" actId="171"/>
          <ac:picMkLst>
            <pc:docMk/>
            <pc:sldMk cId="4085681885" sldId="268"/>
            <ac:picMk id="19" creationId="{44C8B43C-EB70-4968-B6A7-36E694636854}"/>
          </ac:picMkLst>
        </pc:picChg>
        <pc:cxnChg chg="mod">
          <ac:chgData name="Aaron Cyr" userId="f710c333df2a0e40" providerId="LiveId" clId="{0AA077F6-4737-4613-8308-28596DE80146}" dt="2020-10-27T13:34:16.623" v="481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 ord">
        <pc:chgData name="Aaron Cyr" userId="f710c333df2a0e40" providerId="LiveId" clId="{0AA077F6-4737-4613-8308-28596DE80146}" dt="2020-10-27T21:32:36.487" v="1883" actId="1076"/>
        <pc:sldMkLst>
          <pc:docMk/>
          <pc:sldMk cId="3418905094" sldId="269"/>
        </pc:sldMkLst>
        <pc:spChg chg="mod">
          <ac:chgData name="Aaron Cyr" userId="f710c333df2a0e40" providerId="LiveId" clId="{0AA077F6-4737-4613-8308-28596DE80146}" dt="2020-10-27T13:46:28.225" v="575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3:49:32.181" v="583" actId="22"/>
          <ac:spMkLst>
            <pc:docMk/>
            <pc:sldMk cId="3418905094" sldId="269"/>
            <ac:spMk id="4" creationId="{BE1EC941-70C2-47EE-BD97-39D811E64F11}"/>
          </ac:spMkLst>
        </pc:spChg>
        <pc:spChg chg="del">
          <ac:chgData name="Aaron Cyr" userId="f710c333df2a0e40" providerId="LiveId" clId="{0AA077F6-4737-4613-8308-28596DE80146}" dt="2020-10-27T13:46:31.689" v="578" actId="478"/>
          <ac:spMkLst>
            <pc:docMk/>
            <pc:sldMk cId="3418905094" sldId="269"/>
            <ac:spMk id="24" creationId="{F08D7566-721A-4B8E-8B61-6E140507AB2C}"/>
          </ac:spMkLst>
        </pc:spChg>
        <pc:spChg chg="mod">
          <ac:chgData name="Aaron Cyr" userId="f710c333df2a0e40" providerId="LiveId" clId="{0AA077F6-4737-4613-8308-28596DE80146}" dt="2020-10-27T21:32:36.487" v="1883" actId="1076"/>
          <ac:spMkLst>
            <pc:docMk/>
            <pc:sldMk cId="3418905094" sldId="269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34.486" v="1882" actId="1076"/>
          <ac:spMkLst>
            <pc:docMk/>
            <pc:sldMk cId="3418905094" sldId="269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14.166" v="1730" actId="164"/>
          <ac:grpSpMkLst>
            <pc:docMk/>
            <pc:sldMk cId="3418905094" sldId="269"/>
            <ac:grpSpMk id="12" creationId="{77F4083C-0D55-4AB5-8E3E-AEBEF1EB877C}"/>
          </ac:grpSpMkLst>
        </pc:grp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32.181" v="583" actId="22"/>
          <ac:picMkLst>
            <pc:docMk/>
            <pc:sldMk cId="3418905094" sldId="269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11" creationId="{9B6B6013-5BBB-41B0-9BDE-CF949A405006}"/>
          </ac:picMkLst>
        </pc:picChg>
        <pc:picChg chg="add mod">
          <ac:chgData name="Aaron Cyr" userId="f710c333df2a0e40" providerId="LiveId" clId="{0AA077F6-4737-4613-8308-28596DE80146}" dt="2020-10-27T21:27:26.278" v="1740" actId="1035"/>
          <ac:picMkLst>
            <pc:docMk/>
            <pc:sldMk cId="3418905094" sldId="269"/>
            <ac:picMk id="14" creationId="{12BA2BF7-B1B7-4E8E-B3FF-7FFB8BDE293F}"/>
          </ac:picMkLst>
        </pc:picChg>
        <pc:picChg chg="del">
          <ac:chgData name="Aaron Cyr" userId="f710c333df2a0e40" providerId="LiveId" clId="{0AA077F6-4737-4613-8308-28596DE80146}" dt="2020-10-27T13:46:29.664" v="576" actId="478"/>
          <ac:picMkLst>
            <pc:docMk/>
            <pc:sldMk cId="3418905094" sldId="269"/>
            <ac:picMk id="23" creationId="{8CF2E08E-C3F0-4E61-8DA4-5A60F9213299}"/>
          </ac:picMkLst>
        </pc:picChg>
        <pc:picChg chg="del">
          <ac:chgData name="Aaron Cyr" userId="f710c333df2a0e40" providerId="LiveId" clId="{0AA077F6-4737-4613-8308-28596DE80146}" dt="2020-10-27T13:46:30.657" v="577" actId="478"/>
          <ac:picMkLst>
            <pc:docMk/>
            <pc:sldMk cId="3418905094" sldId="269"/>
            <ac:picMk id="25" creationId="{7F491561-4972-4953-9B6D-2770A08EA86F}"/>
          </ac:picMkLst>
        </pc:picChg>
      </pc:sldChg>
      <pc:sldChg chg="addSp delSp modSp mod">
        <pc:chgData name="Aaron Cyr" userId="f710c333df2a0e40" providerId="LiveId" clId="{0AA077F6-4737-4613-8308-28596DE80146}" dt="2020-10-27T21:12:50.120" v="1543" actId="20577"/>
        <pc:sldMkLst>
          <pc:docMk/>
          <pc:sldMk cId="3661336024" sldId="270"/>
        </pc:sldMkLst>
        <pc:spChg chg="mod">
          <ac:chgData name="Aaron Cyr" userId="f710c333df2a0e40" providerId="LiveId" clId="{0AA077F6-4737-4613-8308-28596DE80146}" dt="2020-10-27T21:12:50.120" v="1543" actId="20577"/>
          <ac:spMkLst>
            <pc:docMk/>
            <pc:sldMk cId="3661336024" sldId="270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14:43:48.578" v="1413" actId="478"/>
          <ac:spMkLst>
            <pc:docMk/>
            <pc:sldMk cId="3661336024" sldId="270"/>
            <ac:spMk id="7" creationId="{DBE6A392-355E-477B-9742-3663DEF50C58}"/>
          </ac:spMkLst>
        </pc:spChg>
        <pc:picChg chg="add mod">
          <ac:chgData name="Aaron Cyr" userId="f710c333df2a0e40" providerId="LiveId" clId="{0AA077F6-4737-4613-8308-28596DE80146}" dt="2020-10-27T14:54:34.485" v="1415" actId="1076"/>
          <ac:picMkLst>
            <pc:docMk/>
            <pc:sldMk cId="3661336024" sldId="270"/>
            <ac:picMk id="5" creationId="{0921E7E5-A6E5-4F47-ADD2-5B955F3F7C2C}"/>
          </ac:picMkLst>
        </pc:picChg>
        <pc:picChg chg="del">
          <ac:chgData name="Aaron Cyr" userId="f710c333df2a0e40" providerId="LiveId" clId="{0AA077F6-4737-4613-8308-28596DE80146}" dt="2020-10-27T14:43:47.222" v="1412" actId="478"/>
          <ac:picMkLst>
            <pc:docMk/>
            <pc:sldMk cId="3661336024" sldId="270"/>
            <ac:picMk id="6" creationId="{EAB75136-543E-4932-A960-9CF88D6B93AE}"/>
          </ac:picMkLst>
        </pc:picChg>
      </pc:sldChg>
      <pc:sldChg chg="del">
        <pc:chgData name="Aaron Cyr" userId="f710c333df2a0e40" providerId="LiveId" clId="{0AA077F6-4737-4613-8308-28596DE80146}" dt="2020-11-03T23:22:40.005" v="4178" actId="47"/>
        <pc:sldMkLst>
          <pc:docMk/>
          <pc:sldMk cId="3569272306" sldId="271"/>
        </pc:sldMkLst>
      </pc:sldChg>
      <pc:sldChg chg="addSp delSp modSp mod ord">
        <pc:chgData name="Aaron Cyr" userId="f710c333df2a0e40" providerId="LiveId" clId="{0AA077F6-4737-4613-8308-28596DE80146}" dt="2020-10-27T21:32:57.822" v="1894" actId="20577"/>
        <pc:sldMkLst>
          <pc:docMk/>
          <pc:sldMk cId="4147130780" sldId="272"/>
        </pc:sldMkLst>
        <pc:spChg chg="mod">
          <ac:chgData name="Aaron Cyr" userId="f710c333df2a0e40" providerId="LiveId" clId="{0AA077F6-4737-4613-8308-28596DE80146}" dt="2020-10-27T14:25:05.260" v="1150" actId="20577"/>
          <ac:spMkLst>
            <pc:docMk/>
            <pc:sldMk cId="4147130780" sldId="272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14:28:10.345" v="1191" actId="1076"/>
          <ac:spMkLst>
            <pc:docMk/>
            <pc:sldMk cId="4147130780" sldId="272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28:12.970" v="1192" actId="1076"/>
          <ac:spMkLst>
            <pc:docMk/>
            <pc:sldMk cId="4147130780" sldId="272"/>
            <ac:spMk id="17" creationId="{1B18CE14-3AEB-406A-AB94-606065150502}"/>
          </ac:spMkLst>
        </pc:spChg>
        <pc:spChg chg="add mod">
          <ac:chgData name="Aaron Cyr" userId="f710c333df2a0e40" providerId="LiveId" clId="{0AA077F6-4737-4613-8308-28596DE80146}" dt="2020-10-27T21:32:57.822" v="1894" actId="20577"/>
          <ac:spMkLst>
            <pc:docMk/>
            <pc:sldMk cId="4147130780" sldId="272"/>
            <ac:spMk id="34" creationId="{39E30942-9D0E-4479-8407-936DBD4822C5}"/>
          </ac:spMkLst>
        </pc:spChg>
        <pc:grpChg chg="del">
          <ac:chgData name="Aaron Cyr" userId="f710c333df2a0e40" providerId="LiveId" clId="{0AA077F6-4737-4613-8308-28596DE80146}" dt="2020-10-27T14:25:27.380" v="1154" actId="478"/>
          <ac:grpSpMkLst>
            <pc:docMk/>
            <pc:sldMk cId="4147130780" sldId="272"/>
            <ac:grpSpMk id="12" creationId="{A5E0013C-3D0E-4CAA-8B7F-C95655515D94}"/>
          </ac:grpSpMkLst>
        </pc:grpChg>
        <pc:grpChg chg="add mod">
          <ac:chgData name="Aaron Cyr" userId="f710c333df2a0e40" providerId="LiveId" clId="{0AA077F6-4737-4613-8308-28596DE80146}" dt="2020-10-27T21:28:16.549" v="1754" actId="164"/>
          <ac:grpSpMkLst>
            <pc:docMk/>
            <pc:sldMk cId="4147130780" sldId="272"/>
            <ac:grpSpMk id="29" creationId="{2C9CBB89-C384-40C0-AF5A-CE8C263BCD70}"/>
          </ac:grpSpMkLst>
        </pc:grpChg>
        <pc:grpChg chg="add mod">
          <ac:chgData name="Aaron Cyr" userId="f710c333df2a0e40" providerId="LiveId" clId="{0AA077F6-4737-4613-8308-28596DE80146}" dt="2020-10-27T21:28:33.513" v="1769" actId="164"/>
          <ac:grpSpMkLst>
            <pc:docMk/>
            <pc:sldMk cId="4147130780" sldId="272"/>
            <ac:grpSpMk id="32" creationId="{7797C7B7-0838-47A4-8965-0701963EDD7F}"/>
          </ac:grpSpMkLst>
        </pc:grpChg>
        <pc:picChg chg="del">
          <ac:chgData name="Aaron Cyr" userId="f710c333df2a0e40" providerId="LiveId" clId="{0AA077F6-4737-4613-8308-28596DE80146}" dt="2020-10-27T14:25:21.161" v="1151" actId="478"/>
          <ac:picMkLst>
            <pc:docMk/>
            <pc:sldMk cId="4147130780" sldId="272"/>
            <ac:picMk id="4" creationId="{EA42CFFE-1E06-4B3F-8876-903263CB98E7}"/>
          </ac:picMkLst>
        </pc:picChg>
        <pc:picChg chg="add mod or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5" creationId="{A8A89624-3E82-4D84-AB28-395BE35EF433}"/>
          </ac:picMkLst>
        </pc:picChg>
        <pc:picChg chg="add del mod">
          <ac:chgData name="Aaron Cyr" userId="f710c333df2a0e40" providerId="LiveId" clId="{0AA077F6-4737-4613-8308-28596DE80146}" dt="2020-10-27T14:26:48.123" v="1166" actId="478"/>
          <ac:picMkLst>
            <pc:docMk/>
            <pc:sldMk cId="4147130780" sldId="272"/>
            <ac:picMk id="9" creationId="{B2628D4A-C2D0-4269-B016-1DC5A57B5F72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13" creationId="{EB62F91D-1947-4719-AD46-51EC632DD737}"/>
          </ac:picMkLst>
        </pc:picChg>
        <pc:picChg chg="add mod">
          <ac:chgData name="Aaron Cyr" userId="f710c333df2a0e40" providerId="LiveId" clId="{0AA077F6-4737-4613-8308-28596DE80146}" dt="2020-10-27T14:27:28.184" v="1176" actId="1076"/>
          <ac:picMkLst>
            <pc:docMk/>
            <pc:sldMk cId="4147130780" sldId="272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28" creationId="{47715FD6-E998-431F-8372-6E37202FEF41}"/>
          </ac:picMkLst>
        </pc:picChg>
        <pc:picChg chg="add mo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31" creationId="{850B6C73-FBB6-475A-8C9B-B3A7B880DA00}"/>
          </ac:picMkLst>
        </pc:picChg>
        <pc:cxnChg chg="add mod">
          <ac:chgData name="Aaron Cyr" userId="f710c333df2a0e40" providerId="LiveId" clId="{0AA077F6-4737-4613-8308-28596DE80146}" dt="2020-10-27T14:27:41.232" v="1180" actId="14100"/>
          <ac:cxnSpMkLst>
            <pc:docMk/>
            <pc:sldMk cId="4147130780" sldId="272"/>
            <ac:cxnSpMk id="18" creationId="{B6F3B144-EF4E-45B8-8B8B-454D324BB770}"/>
          </ac:cxnSpMkLst>
        </pc:cxnChg>
        <pc:cxnChg chg="add mod">
          <ac:chgData name="Aaron Cyr" userId="f710c333df2a0e40" providerId="LiveId" clId="{0AA077F6-4737-4613-8308-28596DE80146}" dt="2020-10-27T14:28:03.128" v="1189" actId="14100"/>
          <ac:cxnSpMkLst>
            <pc:docMk/>
            <pc:sldMk cId="4147130780" sldId="272"/>
            <ac:cxnSpMk id="22" creationId="{781EE1F3-7748-48FA-8255-E7D11E2D9EB6}"/>
          </ac:cxnSpMkLst>
        </pc:cxnChg>
      </pc:sldChg>
      <pc:sldChg chg="addSp delSp modSp mod">
        <pc:chgData name="Aaron Cyr" userId="f710c333df2a0e40" providerId="LiveId" clId="{0AA077F6-4737-4613-8308-28596DE80146}" dt="2020-10-27T21:22:54.928" v="1671" actId="1076"/>
        <pc:sldMkLst>
          <pc:docMk/>
          <pc:sldMk cId="1972953473" sldId="274"/>
        </pc:sldMkLst>
        <pc:spChg chg="del">
          <ac:chgData name="Aaron Cyr" userId="f710c333df2a0e40" providerId="LiveId" clId="{0AA077F6-4737-4613-8308-28596DE80146}" dt="2020-10-27T21:19:00.623" v="1605" actId="478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0AA077F6-4737-4613-8308-28596DE80146}" dt="2020-10-27T21:19:04.101" v="1613" actId="20577"/>
          <ac:spMkLst>
            <pc:docMk/>
            <pc:sldMk cId="1972953473" sldId="274"/>
            <ac:spMk id="6" creationId="{E59E6303-5A5C-4DEA-977E-49827056625E}"/>
          </ac:spMkLst>
        </pc:spChg>
        <pc:picChg chg="del">
          <ac:chgData name="Aaron Cyr" userId="f710c333df2a0e40" providerId="LiveId" clId="{0AA077F6-4737-4613-8308-28596DE80146}" dt="2020-10-27T21:18:57.119" v="1603" actId="478"/>
          <ac:picMkLst>
            <pc:docMk/>
            <pc:sldMk cId="1972953473" sldId="274"/>
            <ac:picMk id="3" creationId="{B8365F5F-1292-4263-927C-954BFC97C27F}"/>
          </ac:picMkLst>
        </pc:picChg>
        <pc:picChg chg="add mod">
          <ac:chgData name="Aaron Cyr" userId="f710c333df2a0e40" providerId="LiveId" clId="{0AA077F6-4737-4613-8308-28596DE80146}" dt="2020-10-27T21:22:52.480" v="1670" actId="1076"/>
          <ac:picMkLst>
            <pc:docMk/>
            <pc:sldMk cId="1972953473" sldId="274"/>
            <ac:picMk id="7" creationId="{8A5BD70F-4EE0-4F4C-BBC1-1A9EB4CEF901}"/>
          </ac:picMkLst>
        </pc:picChg>
        <pc:picChg chg="add mod">
          <ac:chgData name="Aaron Cyr" userId="f710c333df2a0e40" providerId="LiveId" clId="{0AA077F6-4737-4613-8308-28596DE80146}" dt="2020-10-27T21:22:54.928" v="1671" actId="1076"/>
          <ac:picMkLst>
            <pc:docMk/>
            <pc:sldMk cId="1972953473" sldId="274"/>
            <ac:picMk id="9" creationId="{4182C489-7A5E-4FE5-85BA-2DF95DF1BC72}"/>
          </ac:picMkLst>
        </pc:picChg>
      </pc:sldChg>
      <pc:sldChg chg="addSp delSp modSp del mod">
        <pc:chgData name="Aaron Cyr" userId="f710c333df2a0e40" providerId="LiveId" clId="{0AA077F6-4737-4613-8308-28596DE80146}" dt="2020-10-27T14:24:47.401" v="1145" actId="2696"/>
        <pc:sldMkLst>
          <pc:docMk/>
          <pc:sldMk cId="1187696368" sldId="275"/>
        </pc:sldMkLst>
        <pc:spChg chg="mod">
          <ac:chgData name="Aaron Cyr" userId="f710c333df2a0e40" providerId="LiveId" clId="{0AA077F6-4737-4613-8308-28596DE80146}" dt="2020-10-27T14:24:45.700" v="1144" actId="20577"/>
          <ac:spMkLst>
            <pc:docMk/>
            <pc:sldMk cId="1187696368" sldId="275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24:41.391" v="1130" actId="22"/>
          <ac:picMkLst>
            <pc:docMk/>
            <pc:sldMk cId="1187696368" sldId="275"/>
            <ac:picMk id="3" creationId="{04BEC512-2F6A-4481-9834-566067A7768E}"/>
          </ac:picMkLst>
        </pc:picChg>
        <pc:picChg chg="del">
          <ac:chgData name="Aaron Cyr" userId="f710c333df2a0e40" providerId="LiveId" clId="{0AA077F6-4737-4613-8308-28596DE80146}" dt="2020-10-27T14:24:41.101" v="1129" actId="478"/>
          <ac:picMkLst>
            <pc:docMk/>
            <pc:sldMk cId="1187696368" sldId="275"/>
            <ac:picMk id="5" creationId="{04ACA4E4-E46D-47D0-BFD8-05C5FCFF79F1}"/>
          </ac:picMkLst>
        </pc:picChg>
      </pc:sldChg>
      <pc:sldChg chg="add">
        <pc:chgData name="Aaron Cyr" userId="f710c333df2a0e40" providerId="LiveId" clId="{0AA077F6-4737-4613-8308-28596DE80146}" dt="2020-10-27T14:24:52.173" v="1146"/>
        <pc:sldMkLst>
          <pc:docMk/>
          <pc:sldMk cId="1508495327" sldId="275"/>
        </pc:sldMkLst>
      </pc:sldChg>
      <pc:sldChg chg="addSp delSp modSp mod">
        <pc:chgData name="Aaron Cyr" userId="f710c333df2a0e40" providerId="LiveId" clId="{0AA077F6-4737-4613-8308-28596DE80146}" dt="2020-11-03T23:06:43.858" v="3975" actId="1076"/>
        <pc:sldMkLst>
          <pc:docMk/>
          <pc:sldMk cId="89830321" sldId="345"/>
        </pc:sldMkLst>
        <pc:spChg chg="mod">
          <ac:chgData name="Aaron Cyr" userId="f710c333df2a0e40" providerId="LiveId" clId="{0AA077F6-4737-4613-8308-28596DE80146}" dt="2020-10-27T13:23:08.843" v="340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0-27T13:22:20.847" v="219" actId="22"/>
          <ac:spMkLst>
            <pc:docMk/>
            <pc:sldMk cId="89830321" sldId="345"/>
            <ac:spMk id="4" creationId="{1D5120FC-201F-4397-8674-3D001C48D9C5}"/>
          </ac:spMkLst>
        </pc:spChg>
        <pc:spChg chg="add mod">
          <ac:chgData name="Aaron Cyr" userId="f710c333df2a0e40" providerId="LiveId" clId="{0AA077F6-4737-4613-8308-28596DE80146}" dt="2020-10-27T13:28:38.499" v="406" actId="6549"/>
          <ac:spMkLst>
            <pc:docMk/>
            <pc:sldMk cId="89830321" sldId="345"/>
            <ac:spMk id="20" creationId="{FFA424FF-8DBE-4538-A58B-A29686496571}"/>
          </ac:spMkLst>
        </pc:spChg>
        <pc:picChg chg="add mod">
          <ac:chgData name="Aaron Cyr" userId="f710c333df2a0e40" providerId="LiveId" clId="{0AA077F6-4737-4613-8308-28596DE80146}" dt="2020-11-03T23:06:43.858" v="3975" actId="1076"/>
          <ac:picMkLst>
            <pc:docMk/>
            <pc:sldMk cId="89830321" sldId="345"/>
            <ac:picMk id="3" creationId="{13D84C23-3018-4650-9E3D-89A34065D510}"/>
          </ac:picMkLst>
        </pc:picChg>
        <pc:picChg chg="add mod">
          <ac:chgData name="Aaron Cyr" userId="f710c333df2a0e40" providerId="LiveId" clId="{0AA077F6-4737-4613-8308-28596DE80146}" dt="2020-10-27T13:22:20.847" v="219" actId="22"/>
          <ac:picMkLst>
            <pc:docMk/>
            <pc:sldMk cId="89830321" sldId="345"/>
            <ac:picMk id="5" creationId="{23CB8C05-AFC9-4F28-A80F-7BD1206A432C}"/>
          </ac:picMkLst>
        </pc:picChg>
        <pc:picChg chg="del">
          <ac:chgData name="Aaron Cyr" userId="f710c333df2a0e40" providerId="LiveId" clId="{0AA077F6-4737-4613-8308-28596DE80146}" dt="2020-10-27T13:22:19.677" v="218" actId="478"/>
          <ac:picMkLst>
            <pc:docMk/>
            <pc:sldMk cId="89830321" sldId="345"/>
            <ac:picMk id="14" creationId="{1881FFBB-C007-4485-8A0D-852BB4A6FBFE}"/>
          </ac:picMkLst>
        </pc:picChg>
        <pc:cxnChg chg="add del mod">
          <ac:chgData name="Aaron Cyr" userId="f710c333df2a0e40" providerId="LiveId" clId="{0AA077F6-4737-4613-8308-28596DE80146}" dt="2020-10-27T13:27:34.783" v="346" actId="478"/>
          <ac:cxnSpMkLst>
            <pc:docMk/>
            <pc:sldMk cId="89830321" sldId="345"/>
            <ac:cxnSpMk id="9" creationId="{1EE1386F-8764-45B1-854D-23B17A65492F}"/>
          </ac:cxnSpMkLst>
        </pc:cxnChg>
        <pc:cxnChg chg="add mod">
          <ac:chgData name="Aaron Cyr" userId="f710c333df2a0e40" providerId="LiveId" clId="{0AA077F6-4737-4613-8308-28596DE80146}" dt="2020-10-27T13:28:30.528" v="401" actId="14100"/>
          <ac:cxnSpMkLst>
            <pc:docMk/>
            <pc:sldMk cId="89830321" sldId="345"/>
            <ac:cxnSpMk id="16" creationId="{01384E13-803B-4721-8E07-FC466A6877BC}"/>
          </ac:cxnSpMkLst>
        </pc:cxnChg>
        <pc:cxnChg chg="add mod">
          <ac:chgData name="Aaron Cyr" userId="f710c333df2a0e40" providerId="LiveId" clId="{0AA077F6-4737-4613-8308-28596DE80146}" dt="2020-10-27T13:28:28.647" v="400" actId="14100"/>
          <ac:cxnSpMkLst>
            <pc:docMk/>
            <pc:sldMk cId="89830321" sldId="345"/>
            <ac:cxnSpMk id="17" creationId="{CEF20219-4716-497D-80D4-1F2B1ACF1993}"/>
          </ac:cxnSpMkLst>
        </pc:cxnChg>
      </pc:sldChg>
      <pc:sldChg chg="addSp delSp modSp mod">
        <pc:chgData name="Aaron Cyr" userId="f710c333df2a0e40" providerId="LiveId" clId="{0AA077F6-4737-4613-8308-28596DE80146}" dt="2020-10-27T13:43:14.736" v="547" actId="207"/>
        <pc:sldMkLst>
          <pc:docMk/>
          <pc:sldMk cId="1448703158" sldId="346"/>
        </pc:sldMkLst>
        <pc:spChg chg="add del mod">
          <ac:chgData name="Aaron Cyr" userId="f710c333df2a0e40" providerId="LiveId" clId="{0AA077F6-4737-4613-8308-28596DE80146}" dt="2020-10-27T13:42:10.558" v="540" actId="22"/>
          <ac:spMkLst>
            <pc:docMk/>
            <pc:sldMk cId="1448703158" sldId="346"/>
            <ac:spMk id="3" creationId="{747E3E5C-FE08-4A79-BD14-C68AB61BE344}"/>
          </ac:spMkLst>
        </pc:spChg>
        <pc:spChg chg="mod">
          <ac:chgData name="Aaron Cyr" userId="f710c333df2a0e40" providerId="LiveId" clId="{0AA077F6-4737-4613-8308-28596DE80146}" dt="2020-10-27T13:41:36.355" v="538" actId="20577"/>
          <ac:spMkLst>
            <pc:docMk/>
            <pc:sldMk cId="1448703158" sldId="346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13:43:14.736" v="547" actId="207"/>
          <ac:spMkLst>
            <pc:docMk/>
            <pc:sldMk cId="1448703158" sldId="346"/>
            <ac:spMk id="13" creationId="{906FDA09-38C7-45CA-9C58-39CDD53B822B}"/>
          </ac:spMkLst>
        </pc:spChg>
        <pc:picChg chg="del">
          <ac:chgData name="Aaron Cyr" userId="f710c333df2a0e40" providerId="LiveId" clId="{0AA077F6-4737-4613-8308-28596DE80146}" dt="2020-10-27T13:41:37.896" v="539" actId="478"/>
          <ac:picMkLst>
            <pc:docMk/>
            <pc:sldMk cId="1448703158" sldId="346"/>
            <ac:picMk id="5" creationId="{73C8BBC4-F49D-4704-8489-9111DA0F7972}"/>
          </ac:picMkLst>
        </pc:picChg>
        <pc:picChg chg="add mod ord">
          <ac:chgData name="Aaron Cyr" userId="f710c333df2a0e40" providerId="LiveId" clId="{0AA077F6-4737-4613-8308-28596DE80146}" dt="2020-10-27T13:42:19.559" v="541" actId="1076"/>
          <ac:picMkLst>
            <pc:docMk/>
            <pc:sldMk cId="1448703158" sldId="346"/>
            <ac:picMk id="7" creationId="{CF652582-CBA3-4F34-B84B-A28D572B5838}"/>
          </ac:picMkLst>
        </pc:picChg>
        <pc:picChg chg="add mod">
          <ac:chgData name="Aaron Cyr" userId="f710c333df2a0e40" providerId="LiveId" clId="{0AA077F6-4737-4613-8308-28596DE80146}" dt="2020-10-27T13:42:37.814" v="543" actId="1076"/>
          <ac:picMkLst>
            <pc:docMk/>
            <pc:sldMk cId="1448703158" sldId="346"/>
            <ac:picMk id="10" creationId="{E1834D78-8513-4FDE-AF36-84DF989239D8}"/>
          </ac:picMkLst>
        </pc:picChg>
        <pc:picChg chg="add mod">
          <ac:chgData name="Aaron Cyr" userId="f710c333df2a0e40" providerId="LiveId" clId="{0AA077F6-4737-4613-8308-28596DE80146}" dt="2020-10-27T13:43:00.054" v="545" actId="1076"/>
          <ac:picMkLst>
            <pc:docMk/>
            <pc:sldMk cId="1448703158" sldId="346"/>
            <ac:picMk id="12" creationId="{27865A4D-9E70-4CEE-8427-47FF91F13EFA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2829927072" sldId="347"/>
        </pc:sldMkLst>
      </pc:sldChg>
      <pc:sldChg chg="addSp modSp mod">
        <pc:chgData name="Aaron Cyr" userId="f710c333df2a0e40" providerId="LiveId" clId="{0AA077F6-4737-4613-8308-28596DE80146}" dt="2020-10-27T21:05:03.706" v="1459" actId="20577"/>
        <pc:sldMkLst>
          <pc:docMk/>
          <pc:sldMk cId="3113479177" sldId="348"/>
        </pc:sldMkLst>
        <pc:spChg chg="mod">
          <ac:chgData name="Aaron Cyr" userId="f710c333df2a0e40" providerId="LiveId" clId="{0AA077F6-4737-4613-8308-28596DE80146}" dt="2020-10-27T21:05:03.706" v="1459" actId="20577"/>
          <ac:spMkLst>
            <pc:docMk/>
            <pc:sldMk cId="3113479177" sldId="348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21:04:54.339" v="1452" actId="22"/>
          <ac:picMkLst>
            <pc:docMk/>
            <pc:sldMk cId="3113479177" sldId="348"/>
            <ac:picMk id="3" creationId="{7C88C6F9-D457-440C-A9DE-840F3DDC4096}"/>
          </ac:picMkLst>
        </pc:picChg>
      </pc:sldChg>
      <pc:sldChg chg="addSp delSp del mod">
        <pc:chgData name="Aaron Cyr" userId="f710c333df2a0e40" providerId="LiveId" clId="{0AA077F6-4737-4613-8308-28596DE80146}" dt="2020-10-27T14:34:46.723" v="1244" actId="2696"/>
        <pc:sldMkLst>
          <pc:docMk/>
          <pc:sldMk cId="2002108797" sldId="350"/>
        </pc:sldMkLst>
        <pc:picChg chg="del">
          <ac:chgData name="Aaron Cyr" userId="f710c333df2a0e40" providerId="LiveId" clId="{0AA077F6-4737-4613-8308-28596DE80146}" dt="2020-10-27T14:34:42.660" v="1242" actId="478"/>
          <ac:picMkLst>
            <pc:docMk/>
            <pc:sldMk cId="2002108797" sldId="350"/>
            <ac:picMk id="3" creationId="{EE4718FF-F102-4CD6-B503-25C31960F004}"/>
          </ac:picMkLst>
        </pc:picChg>
        <pc:picChg chg="add">
          <ac:chgData name="Aaron Cyr" userId="f710c333df2a0e40" providerId="LiveId" clId="{0AA077F6-4737-4613-8308-28596DE80146}" dt="2020-10-27T14:34:43.425" v="1243" actId="22"/>
          <ac:picMkLst>
            <pc:docMk/>
            <pc:sldMk cId="2002108797" sldId="350"/>
            <ac:picMk id="5" creationId="{CFC1CA78-5596-47C4-820F-950C70941C17}"/>
          </ac:picMkLst>
        </pc:picChg>
        <pc:picChg chg="del">
          <ac:chgData name="Aaron Cyr" userId="f710c333df2a0e40" providerId="LiveId" clId="{0AA077F6-4737-4613-8308-28596DE80146}" dt="2020-10-27T14:34:41.263" v="1241" actId="478"/>
          <ac:picMkLst>
            <pc:docMk/>
            <pc:sldMk cId="2002108797" sldId="350"/>
            <ac:picMk id="8" creationId="{E44E8AFE-C5AB-49F4-98A1-585E6BC949ED}"/>
          </ac:picMkLst>
        </pc:picChg>
      </pc:sldChg>
      <pc:sldChg chg="addSp modSp add mod">
        <pc:chgData name="Aaron Cyr" userId="f710c333df2a0e40" providerId="LiveId" clId="{0AA077F6-4737-4613-8308-28596DE80146}" dt="2020-10-27T14:36:08.519" v="1280" actId="1076"/>
        <pc:sldMkLst>
          <pc:docMk/>
          <pc:sldMk cId="3239696346" sldId="350"/>
        </pc:sldMkLst>
        <pc:spChg chg="add mod">
          <ac:chgData name="Aaron Cyr" userId="f710c333df2a0e40" providerId="LiveId" clId="{0AA077F6-4737-4613-8308-28596DE80146}" dt="2020-10-27T14:36:08.519" v="1280" actId="1076"/>
          <ac:spMkLst>
            <pc:docMk/>
            <pc:sldMk cId="3239696346" sldId="350"/>
            <ac:spMk id="2" creationId="{56D8BB76-4F65-4A19-8AB8-83BDE3ABD562}"/>
          </ac:spMkLst>
        </pc:spChg>
      </pc:sldChg>
      <pc:sldChg chg="addSp delSp modSp add mod">
        <pc:chgData name="Aaron Cyr" userId="f710c333df2a0e40" providerId="LiveId" clId="{0AA077F6-4737-4613-8308-28596DE80146}" dt="2020-11-05T23:47:28.922" v="7110" actId="1076"/>
        <pc:sldMkLst>
          <pc:docMk/>
          <pc:sldMk cId="76172685" sldId="360"/>
        </pc:sldMkLst>
        <pc:spChg chg="add del mod">
          <ac:chgData name="Aaron Cyr" userId="f710c333df2a0e40" providerId="LiveId" clId="{0AA077F6-4737-4613-8308-28596DE80146}" dt="2020-11-05T23:37:28.259" v="6698" actId="478"/>
          <ac:spMkLst>
            <pc:docMk/>
            <pc:sldMk cId="76172685" sldId="360"/>
            <ac:spMk id="2" creationId="{9AE295C1-8AE1-4FF7-BCF9-84969877C077}"/>
          </ac:spMkLst>
        </pc:spChg>
        <pc:spChg chg="mod">
          <ac:chgData name="Aaron Cyr" userId="f710c333df2a0e40" providerId="LiveId" clId="{0AA077F6-4737-4613-8308-28596DE80146}" dt="2020-11-05T23:47:22.197" v="7109" actId="20577"/>
          <ac:spMkLst>
            <pc:docMk/>
            <pc:sldMk cId="76172685" sldId="360"/>
            <ac:spMk id="6" creationId="{E59E6303-5A5C-4DEA-977E-49827056625E}"/>
          </ac:spMkLst>
        </pc:spChg>
        <pc:spChg chg="add mod">
          <ac:chgData name="Aaron Cyr" userId="f710c333df2a0e40" providerId="LiveId" clId="{0AA077F6-4737-4613-8308-28596DE80146}" dt="2020-11-05T23:45:16.227" v="7076" actId="114"/>
          <ac:spMkLst>
            <pc:docMk/>
            <pc:sldMk cId="76172685" sldId="360"/>
            <ac:spMk id="14" creationId="{7A84629E-DD89-4CBE-8B66-2CD9D52FB25B}"/>
          </ac:spMkLst>
        </pc:spChg>
        <pc:spChg chg="add mod">
          <ac:chgData name="Aaron Cyr" userId="f710c333df2a0e40" providerId="LiveId" clId="{0AA077F6-4737-4613-8308-28596DE80146}" dt="2020-11-05T23:45:33.954" v="7090" actId="1076"/>
          <ac:spMkLst>
            <pc:docMk/>
            <pc:sldMk cId="76172685" sldId="360"/>
            <ac:spMk id="17" creationId="{127603D0-46B0-4E4E-BC6D-E3D4F20FAFD5}"/>
          </ac:spMkLst>
        </pc:spChg>
        <pc:spChg chg="del">
          <ac:chgData name="Aaron Cyr" userId="f710c333df2a0e40" providerId="LiveId" clId="{0AA077F6-4737-4613-8308-28596DE80146}" dt="2020-10-27T14:39:32.538" v="1298" actId="478"/>
          <ac:spMkLst>
            <pc:docMk/>
            <pc:sldMk cId="76172685" sldId="360"/>
            <ac:spMk id="21" creationId="{ECF07DB2-DF34-4D6F-9E04-C127D04BBF97}"/>
          </ac:spMkLst>
        </pc:spChg>
        <pc:spChg chg="del">
          <ac:chgData name="Aaron Cyr" userId="f710c333df2a0e40" providerId="LiveId" clId="{0AA077F6-4737-4613-8308-28596DE80146}" dt="2020-10-27T14:39:33.746" v="1299" actId="478"/>
          <ac:spMkLst>
            <pc:docMk/>
            <pc:sldMk cId="76172685" sldId="360"/>
            <ac:spMk id="23" creationId="{713C3661-6AF9-4704-B75F-DA6519DBE627}"/>
          </ac:spMkLst>
        </pc:spChg>
        <pc:grpChg chg="add del mod">
          <ac:chgData name="Aaron Cyr" userId="f710c333df2a0e40" providerId="LiveId" clId="{0AA077F6-4737-4613-8308-28596DE80146}" dt="2020-11-05T23:27:58.829" v="6250" actId="478"/>
          <ac:grpSpMkLst>
            <pc:docMk/>
            <pc:sldMk cId="76172685" sldId="360"/>
            <ac:grpSpMk id="11" creationId="{61F71DEC-7355-47E7-AE83-E9052BB3CF25}"/>
          </ac:grpSpMkLst>
        </pc:grpChg>
        <pc:grpChg chg="del">
          <ac:chgData name="Aaron Cyr" userId="f710c333df2a0e40" providerId="LiveId" clId="{0AA077F6-4737-4613-8308-28596DE80146}" dt="2020-10-27T14:36:34.530" v="1285" actId="478"/>
          <ac:grpSpMkLst>
            <pc:docMk/>
            <pc:sldMk cId="76172685" sldId="360"/>
            <ac:grpSpMk id="26" creationId="{C480B785-17BC-42A1-9E37-8BB4474CFFE5}"/>
          </ac:grpSpMkLst>
        </pc:grpChg>
        <pc:picChg chg="add del mod topLvl">
          <ac:chgData name="Aaron Cyr" userId="f710c333df2a0e40" providerId="LiveId" clId="{0AA077F6-4737-4613-8308-28596DE80146}" dt="2020-11-05T23:30:28.856" v="6282" actId="478"/>
          <ac:picMkLst>
            <pc:docMk/>
            <pc:sldMk cId="76172685" sldId="360"/>
            <ac:picMk id="3" creationId="{9CB0931C-5BE6-4BD2-BA2B-AB00F18BD862}"/>
          </ac:picMkLst>
        </pc:picChg>
        <pc:picChg chg="add del mod">
          <ac:chgData name="Aaron Cyr" userId="f710c333df2a0e40" providerId="LiveId" clId="{0AA077F6-4737-4613-8308-28596DE80146}" dt="2020-11-05T23:14:05.318" v="5960" actId="478"/>
          <ac:picMkLst>
            <pc:docMk/>
            <pc:sldMk cId="76172685" sldId="360"/>
            <ac:picMk id="5" creationId="{C0435444-E990-46BA-9FCE-CBC828B1EC7A}"/>
          </ac:picMkLst>
        </pc:picChg>
        <pc:picChg chg="del">
          <ac:chgData name="Aaron Cyr" userId="f710c333df2a0e40" providerId="LiveId" clId="{0AA077F6-4737-4613-8308-28596DE80146}" dt="2020-10-27T14:36:36.275" v="1288" actId="478"/>
          <ac:picMkLst>
            <pc:docMk/>
            <pc:sldMk cId="76172685" sldId="360"/>
            <ac:picMk id="7" creationId="{49DDCE62-A85F-42D2-9D53-ABD3AF2A8E30}"/>
          </ac:picMkLst>
        </pc:picChg>
        <pc:picChg chg="add del mod topLvl">
          <ac:chgData name="Aaron Cyr" userId="f710c333df2a0e40" providerId="LiveId" clId="{0AA077F6-4737-4613-8308-28596DE80146}" dt="2020-11-05T23:27:58.829" v="6250" actId="478"/>
          <ac:picMkLst>
            <pc:docMk/>
            <pc:sldMk cId="76172685" sldId="360"/>
            <ac:picMk id="9" creationId="{16FCB919-1261-41DA-BEC1-FEC8F80349B6}"/>
          </ac:picMkLst>
        </pc:picChg>
        <pc:picChg chg="add del mod">
          <ac:chgData name="Aaron Cyr" userId="f710c333df2a0e40" providerId="LiveId" clId="{0AA077F6-4737-4613-8308-28596DE80146}" dt="2020-11-05T23:44:28.880" v="7070" actId="478"/>
          <ac:picMkLst>
            <pc:docMk/>
            <pc:sldMk cId="76172685" sldId="360"/>
            <ac:picMk id="10" creationId="{46BDC9AE-857C-40AD-AB60-797A9FE4DFBC}"/>
          </ac:picMkLst>
        </pc:picChg>
        <pc:picChg chg="add del mod">
          <ac:chgData name="Aaron Cyr" userId="f710c333df2a0e40" providerId="LiveId" clId="{0AA077F6-4737-4613-8308-28596DE80146}" dt="2020-11-05T23:39:12.632" v="6949" actId="478"/>
          <ac:picMkLst>
            <pc:docMk/>
            <pc:sldMk cId="76172685" sldId="360"/>
            <ac:picMk id="13" creationId="{4A81E31F-3B50-47BC-BE39-21405196101E}"/>
          </ac:picMkLst>
        </pc:picChg>
        <pc:picChg chg="del">
          <ac:chgData name="Aaron Cyr" userId="f710c333df2a0e40" providerId="LiveId" clId="{0AA077F6-4737-4613-8308-28596DE80146}" dt="2020-10-27T14:36:35.314" v="1287" actId="478"/>
          <ac:picMkLst>
            <pc:docMk/>
            <pc:sldMk cId="76172685" sldId="360"/>
            <ac:picMk id="14" creationId="{912FC989-EBE1-43E6-9DDB-8B5CBD136F17}"/>
          </ac:picMkLst>
        </pc:picChg>
        <pc:picChg chg="del">
          <ac:chgData name="Aaron Cyr" userId="f710c333df2a0e40" providerId="LiveId" clId="{0AA077F6-4737-4613-8308-28596DE80146}" dt="2020-10-27T14:36:37.650" v="1289" actId="478"/>
          <ac:picMkLst>
            <pc:docMk/>
            <pc:sldMk cId="76172685" sldId="360"/>
            <ac:picMk id="16" creationId="{B280A9A8-556B-4A57-A481-D0665672C287}"/>
          </ac:picMkLst>
        </pc:picChg>
        <pc:picChg chg="add mod">
          <ac:chgData name="Aaron Cyr" userId="f710c333df2a0e40" providerId="LiveId" clId="{0AA077F6-4737-4613-8308-28596DE80146}" dt="2020-11-05T23:39:14.884" v="6951" actId="1076"/>
          <ac:picMkLst>
            <pc:docMk/>
            <pc:sldMk cId="76172685" sldId="360"/>
            <ac:picMk id="16" creationId="{FD22537B-B0F3-47DB-9A8E-865BE58C17D1}"/>
          </ac:picMkLst>
        </pc:picChg>
        <pc:picChg chg="del">
          <ac:chgData name="Aaron Cyr" userId="f710c333df2a0e40" providerId="LiveId" clId="{0AA077F6-4737-4613-8308-28596DE80146}" dt="2020-10-27T14:36:34.945" v="1286" actId="478"/>
          <ac:picMkLst>
            <pc:docMk/>
            <pc:sldMk cId="76172685" sldId="360"/>
            <ac:picMk id="18" creationId="{624479C9-25BD-4C7C-A32A-8CE8536A9DEA}"/>
          </ac:picMkLst>
        </pc:picChg>
        <pc:picChg chg="add mod">
          <ac:chgData name="Aaron Cyr" userId="f710c333df2a0e40" providerId="LiveId" clId="{0AA077F6-4737-4613-8308-28596DE80146}" dt="2020-11-05T23:45:39.954" v="7091" actId="1076"/>
          <ac:picMkLst>
            <pc:docMk/>
            <pc:sldMk cId="76172685" sldId="360"/>
            <ac:picMk id="19" creationId="{DFC887D8-316E-4C4E-903F-AD92620C2D40}"/>
          </ac:picMkLst>
        </pc:picChg>
        <pc:picChg chg="add mod">
          <ac:chgData name="Aaron Cyr" userId="f710c333df2a0e40" providerId="LiveId" clId="{0AA077F6-4737-4613-8308-28596DE80146}" dt="2020-11-05T23:47:28.922" v="7110" actId="1076"/>
          <ac:picMkLst>
            <pc:docMk/>
            <pc:sldMk cId="76172685" sldId="360"/>
            <ac:picMk id="21" creationId="{AB0B624B-8D97-46A9-907D-F516199218E0}"/>
          </ac:picMkLst>
        </pc:picChg>
        <pc:cxnChg chg="del">
          <ac:chgData name="Aaron Cyr" userId="f710c333df2a0e40" providerId="LiveId" clId="{0AA077F6-4737-4613-8308-28596DE80146}" dt="2020-10-27T14:39:30.418" v="1297" actId="478"/>
          <ac:cxnSpMkLst>
            <pc:docMk/>
            <pc:sldMk cId="76172685" sldId="360"/>
            <ac:cxnSpMk id="5" creationId="{F70F2A20-7DCE-45FA-9B77-387B187F8BE1}"/>
          </ac:cxnSpMkLst>
        </pc:cxnChg>
      </pc:sldChg>
      <pc:sldChg chg="del">
        <pc:chgData name="Aaron Cyr" userId="f710c333df2a0e40" providerId="LiveId" clId="{0AA077F6-4737-4613-8308-28596DE80146}" dt="2020-10-27T14:36:26.765" v="1281" actId="2696"/>
        <pc:sldMkLst>
          <pc:docMk/>
          <pc:sldMk cId="3741168787" sldId="36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706156570" sldId="361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643196374" sldId="362"/>
        </pc:sldMkLst>
      </pc:sldChg>
      <pc:sldChg chg="addSp delSp modSp mod">
        <pc:chgData name="Aaron Cyr" userId="f710c333df2a0e40" providerId="LiveId" clId="{0AA077F6-4737-4613-8308-28596DE80146}" dt="2020-10-27T14:19:07.129" v="1045" actId="1036"/>
        <pc:sldMkLst>
          <pc:docMk/>
          <pc:sldMk cId="844377720" sldId="366"/>
        </pc:sldMkLst>
        <pc:spChg chg="mod">
          <ac:chgData name="Aaron Cyr" userId="f710c333df2a0e40" providerId="LiveId" clId="{0AA077F6-4737-4613-8308-28596DE80146}" dt="2020-10-27T14:17:49.058" v="996" actId="20577"/>
          <ac:spMkLst>
            <pc:docMk/>
            <pc:sldMk cId="844377720" sldId="36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18:28.079" v="999" actId="22"/>
          <ac:spMkLst>
            <pc:docMk/>
            <pc:sldMk cId="844377720" sldId="366"/>
            <ac:spMk id="4" creationId="{3F8FD030-5552-4D03-8CCD-3C9CA9A1CEE0}"/>
          </ac:spMkLst>
        </pc:spChg>
        <pc:spChg chg="del">
          <ac:chgData name="Aaron Cyr" userId="f710c333df2a0e40" providerId="LiveId" clId="{0AA077F6-4737-4613-8308-28596DE80146}" dt="2020-10-27T14:17:23.461" v="970" actId="478"/>
          <ac:spMkLst>
            <pc:docMk/>
            <pc:sldMk cId="844377720" sldId="366"/>
            <ac:spMk id="12" creationId="{49DF8BCE-8F84-424F-AEDA-A528E288F09E}"/>
          </ac:spMkLst>
        </pc:spChg>
        <pc:spChg chg="del">
          <ac:chgData name="Aaron Cyr" userId="f710c333df2a0e40" providerId="LiveId" clId="{0AA077F6-4737-4613-8308-28596DE80146}" dt="2020-10-27T14:17:52.568" v="997" actId="478"/>
          <ac:spMkLst>
            <pc:docMk/>
            <pc:sldMk cId="844377720" sldId="366"/>
            <ac:spMk id="18" creationId="{C8A9F2B1-E430-4774-88EA-715CA3BEC55D}"/>
          </ac:spMkLst>
        </pc:spChg>
        <pc:picChg chg="add mod ord">
          <ac:chgData name="Aaron Cyr" userId="f710c333df2a0e40" providerId="LiveId" clId="{0AA077F6-4737-4613-8308-28596DE80146}" dt="2020-10-27T14:19:03.594" v="1036" actId="1038"/>
          <ac:picMkLst>
            <pc:docMk/>
            <pc:sldMk cId="844377720" sldId="366"/>
            <ac:picMk id="9" creationId="{3DF128C6-C3F2-45C8-834E-30A920AF8912}"/>
          </ac:picMkLst>
        </pc:picChg>
        <pc:picChg chg="del">
          <ac:chgData name="Aaron Cyr" userId="f710c333df2a0e40" providerId="LiveId" clId="{0AA077F6-4737-4613-8308-28596DE80146}" dt="2020-10-27T14:17:21.717" v="969" actId="478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0AA077F6-4737-4613-8308-28596DE80146}" dt="2020-10-27T14:17:23.915" v="971" actId="478"/>
          <ac:picMkLst>
            <pc:docMk/>
            <pc:sldMk cId="844377720" sldId="366"/>
            <ac:picMk id="13" creationId="{1CBA302F-FD0D-4E24-8DC8-AFF60E09D5A3}"/>
          </ac:picMkLst>
        </pc:picChg>
        <pc:picChg chg="add mod ord">
          <ac:chgData name="Aaron Cyr" userId="f710c333df2a0e40" providerId="LiveId" clId="{0AA077F6-4737-4613-8308-28596DE80146}" dt="2020-10-27T14:19:07.129" v="1045" actId="1036"/>
          <ac:picMkLst>
            <pc:docMk/>
            <pc:sldMk cId="844377720" sldId="366"/>
            <ac:picMk id="15" creationId="{8EA269E2-2918-4879-B324-4C46B5971E07}"/>
          </ac:picMkLst>
        </pc:picChg>
        <pc:cxnChg chg="del">
          <ac:chgData name="Aaron Cyr" userId="f710c333df2a0e40" providerId="LiveId" clId="{0AA077F6-4737-4613-8308-28596DE80146}" dt="2020-10-27T14:17:53.558" v="998" actId="478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mod">
        <pc:chgData name="Aaron Cyr" userId="f710c333df2a0e40" providerId="LiveId" clId="{0AA077F6-4737-4613-8308-28596DE80146}" dt="2020-11-03T14:12:12.220" v="1919" actId="1076"/>
        <pc:sldMkLst>
          <pc:docMk/>
          <pc:sldMk cId="618998933" sldId="367"/>
        </pc:sldMkLst>
        <pc:spChg chg="mod">
          <ac:chgData name="Aaron Cyr" userId="f710c333df2a0e40" providerId="LiveId" clId="{0AA077F6-4737-4613-8308-28596DE80146}" dt="2020-10-27T13:59:43.885" v="792" actId="20577"/>
          <ac:spMkLst>
            <pc:docMk/>
            <pc:sldMk cId="618998933" sldId="367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0-27T14:00:23.186" v="803" actId="478"/>
          <ac:spMkLst>
            <pc:docMk/>
            <pc:sldMk cId="618998933" sldId="367"/>
            <ac:spMk id="6" creationId="{152DFDBF-F73B-4EDA-9566-0E1DC1EAEC09}"/>
          </ac:spMkLst>
        </pc:spChg>
        <pc:spChg chg="del mod">
          <ac:chgData name="Aaron Cyr" userId="f710c333df2a0e40" providerId="LiveId" clId="{0AA077F6-4737-4613-8308-28596DE80146}" dt="2020-10-27T14:00:20.603" v="802" actId="478"/>
          <ac:spMkLst>
            <pc:docMk/>
            <pc:sldMk cId="618998933" sldId="367"/>
            <ac:spMk id="9" creationId="{ACF1A499-7244-4C1E-B344-6CECAD6280C5}"/>
          </ac:spMkLst>
        </pc:spChg>
        <pc:spChg chg="del">
          <ac:chgData name="Aaron Cyr" userId="f710c333df2a0e40" providerId="LiveId" clId="{0AA077F6-4737-4613-8308-28596DE80146}" dt="2020-10-27T13:59:48.400" v="793" actId="478"/>
          <ac:spMkLst>
            <pc:docMk/>
            <pc:sldMk cId="618998933" sldId="367"/>
            <ac:spMk id="10" creationId="{6B4C9666-11B7-4D9D-94CF-588D55DB6F2B}"/>
          </ac:spMkLst>
        </pc:spChg>
        <pc:spChg chg="add del mod">
          <ac:chgData name="Aaron Cyr" userId="f710c333df2a0e40" providerId="LiveId" clId="{0AA077F6-4737-4613-8308-28596DE80146}" dt="2020-10-27T14:00:14.013" v="797" actId="22"/>
          <ac:spMkLst>
            <pc:docMk/>
            <pc:sldMk cId="618998933" sldId="367"/>
            <ac:spMk id="12" creationId="{CB6ED455-CB55-4004-B28C-9F12B28BDF39}"/>
          </ac:spMkLst>
        </pc:spChg>
        <pc:spChg chg="del">
          <ac:chgData name="Aaron Cyr" userId="f710c333df2a0e40" providerId="LiveId" clId="{0AA077F6-4737-4613-8308-28596DE80146}" dt="2020-10-27T14:00:16.928" v="800" actId="478"/>
          <ac:spMkLst>
            <pc:docMk/>
            <pc:sldMk cId="618998933" sldId="367"/>
            <ac:spMk id="13" creationId="{6EC60086-DC5F-4E4C-9692-522D68A3F14F}"/>
          </ac:spMkLst>
        </pc:spChg>
        <pc:spChg chg="add mod">
          <ac:chgData name="Aaron Cyr" userId="f710c333df2a0e40" providerId="LiveId" clId="{0AA077F6-4737-4613-8308-28596DE80146}" dt="2020-10-27T14:06:10.380" v="836" actId="1076"/>
          <ac:spMkLst>
            <pc:docMk/>
            <pc:sldMk cId="618998933" sldId="367"/>
            <ac:spMk id="34" creationId="{85371B01-7684-49A7-B66C-15188BB154F8}"/>
          </ac:spMkLst>
        </pc:spChg>
        <pc:spChg chg="add mod">
          <ac:chgData name="Aaron Cyr" userId="f710c333df2a0e40" providerId="LiveId" clId="{0AA077F6-4737-4613-8308-28596DE80146}" dt="2020-10-27T14:06:13.905" v="845" actId="20577"/>
          <ac:spMkLst>
            <pc:docMk/>
            <pc:sldMk cId="618998933" sldId="367"/>
            <ac:spMk id="36" creationId="{D31E1A9E-5915-4BD8-948E-DFCE3341AEEC}"/>
          </ac:spMkLst>
        </pc:spChg>
        <pc:picChg chg="del">
          <ac:chgData name="Aaron Cyr" userId="f710c333df2a0e40" providerId="LiveId" clId="{0AA077F6-4737-4613-8308-28596DE80146}" dt="2020-10-27T13:59:50.855" v="795" actId="478"/>
          <ac:picMkLst>
            <pc:docMk/>
            <pc:sldMk cId="618998933" sldId="367"/>
            <ac:picMk id="4" creationId="{6A5B7425-0D0E-460F-9067-3FF73F5C3A38}"/>
          </ac:picMkLst>
        </pc:picChg>
        <pc:picChg chg="del">
          <ac:chgData name="Aaron Cyr" userId="f710c333df2a0e40" providerId="LiveId" clId="{0AA077F6-4737-4613-8308-28596DE80146}" dt="2020-10-27T13:59:48.400" v="793" actId="478"/>
          <ac:picMkLst>
            <pc:docMk/>
            <pc:sldMk cId="618998933" sldId="367"/>
            <ac:picMk id="7" creationId="{943417AD-D13E-4947-B636-DC8EF8147E8F}"/>
          </ac:picMkLst>
        </pc:picChg>
        <pc:picChg chg="del">
          <ac:chgData name="Aaron Cyr" userId="f710c333df2a0e40" providerId="LiveId" clId="{0AA077F6-4737-4613-8308-28596DE80146}" dt="2020-10-27T13:59:49.886" v="794" actId="478"/>
          <ac:picMkLst>
            <pc:docMk/>
            <pc:sldMk cId="618998933" sldId="367"/>
            <ac:picMk id="15" creationId="{41D744EB-72ED-494B-A25F-A2C841A549E9}"/>
          </ac:picMkLst>
        </pc:picChg>
        <pc:picChg chg="add mod ord">
          <ac:chgData name="Aaron Cyr" userId="f710c333df2a0e40" providerId="LiveId" clId="{0AA077F6-4737-4613-8308-28596DE80146}" dt="2020-10-27T14:00:24.733" v="804" actId="1076"/>
          <ac:picMkLst>
            <pc:docMk/>
            <pc:sldMk cId="618998933" sldId="367"/>
            <ac:picMk id="16" creationId="{21F8239E-86A6-4800-AB9F-95027AF8970A}"/>
          </ac:picMkLst>
        </pc:picChg>
        <pc:picChg chg="add del mod">
          <ac:chgData name="Aaron Cyr" userId="f710c333df2a0e40" providerId="LiveId" clId="{0AA077F6-4737-4613-8308-28596DE80146}" dt="2020-10-27T14:04:16.318" v="807" actId="478"/>
          <ac:picMkLst>
            <pc:docMk/>
            <pc:sldMk cId="618998933" sldId="367"/>
            <ac:picMk id="18" creationId="{CCC76096-83CE-4AB1-AA02-F4BF98CF6021}"/>
          </ac:picMkLst>
        </pc:picChg>
        <pc:picChg chg="add mod">
          <ac:chgData name="Aaron Cyr" userId="f710c333df2a0e40" providerId="LiveId" clId="{0AA077F6-4737-4613-8308-28596DE80146}" dt="2020-10-27T14:05:31.588" v="825" actId="1076"/>
          <ac:picMkLst>
            <pc:docMk/>
            <pc:sldMk cId="618998933" sldId="367"/>
            <ac:picMk id="20" creationId="{A48A348D-292F-4323-BAFB-FB798F2C8412}"/>
          </ac:picMkLst>
        </pc:picChg>
        <pc:picChg chg="add mod">
          <ac:chgData name="Aaron Cyr" userId="f710c333df2a0e40" providerId="LiveId" clId="{0AA077F6-4737-4613-8308-28596DE80146}" dt="2020-11-03T14:12:12.220" v="1919" actId="1076"/>
          <ac:picMkLst>
            <pc:docMk/>
            <pc:sldMk cId="618998933" sldId="367"/>
            <ac:picMk id="22" creationId="{E7EC54E1-E485-46DC-96D2-2C4397E8421D}"/>
          </ac:picMkLst>
        </pc:picChg>
        <pc:picChg chg="add mod">
          <ac:chgData name="Aaron Cyr" userId="f710c333df2a0e40" providerId="LiveId" clId="{0AA077F6-4737-4613-8308-28596DE80146}" dt="2020-10-27T14:05:19.715" v="816" actId="1076"/>
          <ac:picMkLst>
            <pc:docMk/>
            <pc:sldMk cId="618998933" sldId="367"/>
            <ac:picMk id="24" creationId="{576A28BF-FC7C-466D-8A87-05AC866FA388}"/>
          </ac:picMkLst>
        </pc:picChg>
        <pc:picChg chg="add del mod">
          <ac:chgData name="Aaron Cyr" userId="f710c333df2a0e40" providerId="LiveId" clId="{0AA077F6-4737-4613-8308-28596DE80146}" dt="2020-10-27T14:06:01.212" v="833"/>
          <ac:picMkLst>
            <pc:docMk/>
            <pc:sldMk cId="618998933" sldId="367"/>
            <ac:picMk id="32" creationId="{82CFF2CC-AD4C-48A2-9B56-3E009C477292}"/>
          </ac:picMkLst>
        </pc:picChg>
        <pc:picChg chg="add mod">
          <ac:chgData name="Aaron Cyr" userId="f710c333df2a0e40" providerId="LiveId" clId="{0AA077F6-4737-4613-8308-28596DE80146}" dt="2020-10-27T21:27:46.831" v="1748" actId="1076"/>
          <ac:picMkLst>
            <pc:docMk/>
            <pc:sldMk cId="618998933" sldId="367"/>
            <ac:picMk id="38" creationId="{D37A1860-EFCB-4FFE-9468-C1A2DDC463D1}"/>
          </ac:picMkLst>
        </pc:picChg>
        <pc:cxnChg chg="del">
          <ac:chgData name="Aaron Cyr" userId="f710c333df2a0e40" providerId="LiveId" clId="{0AA077F6-4737-4613-8308-28596DE80146}" dt="2020-10-27T13:59:54.775" v="796" actId="478"/>
          <ac:cxnSpMkLst>
            <pc:docMk/>
            <pc:sldMk cId="618998933" sldId="367"/>
            <ac:cxnSpMk id="8" creationId="{58CDE59E-6BC3-4ECF-9790-D495560682C6}"/>
          </ac:cxnSpMkLst>
        </pc:cxnChg>
        <pc:cxnChg chg="del">
          <ac:chgData name="Aaron Cyr" userId="f710c333df2a0e40" providerId="LiveId" clId="{0AA077F6-4737-4613-8308-28596DE80146}" dt="2020-10-27T14:00:16.031" v="799" actId="478"/>
          <ac:cxnSpMkLst>
            <pc:docMk/>
            <pc:sldMk cId="618998933" sldId="367"/>
            <ac:cxnSpMk id="11" creationId="{6D74997C-8859-4960-B3CC-049FA9E9A629}"/>
          </ac:cxnSpMkLst>
        </pc:cxnChg>
        <pc:cxnChg chg="add mod">
          <ac:chgData name="Aaron Cyr" userId="f710c333df2a0e40" providerId="LiveId" clId="{0AA077F6-4737-4613-8308-28596DE80146}" dt="2020-10-27T14:05:27.183" v="822" actId="1035"/>
          <ac:cxnSpMkLst>
            <pc:docMk/>
            <pc:sldMk cId="618998933" sldId="367"/>
            <ac:cxnSpMk id="25" creationId="{4D0EB787-ADBF-47F7-BC89-1C4C48906097}"/>
          </ac:cxnSpMkLst>
        </pc:cxnChg>
        <pc:cxnChg chg="add mod">
          <ac:chgData name="Aaron Cyr" userId="f710c333df2a0e40" providerId="LiveId" clId="{0AA077F6-4737-4613-8308-28596DE80146}" dt="2020-10-27T14:05:53.347" v="831" actId="1076"/>
          <ac:cxnSpMkLst>
            <pc:docMk/>
            <pc:sldMk cId="618998933" sldId="367"/>
            <ac:cxnSpMk id="26" creationId="{5FB37198-C069-4C2F-97DE-6B7F0CB85AAD}"/>
          </ac:cxnSpMkLst>
        </pc:cxnChg>
      </pc:sldChg>
      <pc:sldChg chg="addSp delSp modSp mod">
        <pc:chgData name="Aaron Cyr" userId="f710c333df2a0e40" providerId="LiveId" clId="{0AA077F6-4737-4613-8308-28596DE80146}" dt="2020-10-27T21:33:37.672" v="1918" actId="1076"/>
        <pc:sldMkLst>
          <pc:docMk/>
          <pc:sldMk cId="221054857" sldId="368"/>
        </pc:sldMkLst>
        <pc:spChg chg="mod">
          <ac:chgData name="Aaron Cyr" userId="f710c333df2a0e40" providerId="LiveId" clId="{0AA077F6-4737-4613-8308-28596DE80146}" dt="2020-10-27T21:05:30.257" v="1470" actId="20577"/>
          <ac:spMkLst>
            <pc:docMk/>
            <pc:sldMk cId="221054857" sldId="368"/>
            <ac:spMk id="3" creationId="{AAFB6F9F-E0D8-488E-AC65-7BBA916FA7EE}"/>
          </ac:spMkLst>
        </pc:spChg>
        <pc:spChg chg="add mod">
          <ac:chgData name="Aaron Cyr" userId="f710c333df2a0e40" providerId="LiveId" clId="{0AA077F6-4737-4613-8308-28596DE80146}" dt="2020-10-27T21:09:29.305" v="1500" actId="1076"/>
          <ac:spMkLst>
            <pc:docMk/>
            <pc:sldMk cId="221054857" sldId="368"/>
            <ac:spMk id="14" creationId="{5342CF6D-4FC6-4297-8E0C-EDE30CBA16C9}"/>
          </ac:spMkLst>
        </pc:spChg>
        <pc:spChg chg="add mod">
          <ac:chgData name="Aaron Cyr" userId="f710c333df2a0e40" providerId="LiveId" clId="{0AA077F6-4737-4613-8308-28596DE80146}" dt="2020-10-27T21:33:37.672" v="1918" actId="1076"/>
          <ac:spMkLst>
            <pc:docMk/>
            <pc:sldMk cId="221054857" sldId="368"/>
            <ac:spMk id="16" creationId="{B3DDCCE2-2F07-44D4-8B34-53CF9F8DE0FA}"/>
          </ac:spMkLst>
        </pc:spChg>
        <pc:grpChg chg="add mod ord">
          <ac:chgData name="Aaron Cyr" userId="f710c333df2a0e40" providerId="LiveId" clId="{0AA077F6-4737-4613-8308-28596DE80146}" dt="2020-10-27T21:29:19.546" v="1791" actId="164"/>
          <ac:grpSpMkLst>
            <pc:docMk/>
            <pc:sldMk cId="221054857" sldId="368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24.086" v="1794" actId="167"/>
          <ac:grpSpMkLst>
            <pc:docMk/>
            <pc:sldMk cId="221054857" sldId="368"/>
            <ac:grpSpMk id="19" creationId="{594B19C4-F194-49FA-9811-2D1DEDE6AAE6}"/>
          </ac:grpSpMkLst>
        </pc:grpChg>
        <pc:grpChg chg="add mod">
          <ac:chgData name="Aaron Cyr" userId="f710c333df2a0e40" providerId="LiveId" clId="{0AA077F6-4737-4613-8308-28596DE80146}" dt="2020-10-27T21:29:34.435" v="1799" actId="164"/>
          <ac:grpSpMkLst>
            <pc:docMk/>
            <pc:sldMk cId="221054857" sldId="368"/>
            <ac:grpSpMk id="24" creationId="{C9A9966A-8BEC-4ABB-B523-4A422F28DE4D}"/>
          </ac:grpSpMkLst>
        </pc:grpChg>
        <pc:picChg chg="del">
          <ac:chgData name="Aaron Cyr" userId="f710c333df2a0e40" providerId="LiveId" clId="{0AA077F6-4737-4613-8308-28596DE80146}" dt="2020-10-27T21:05:31.938" v="1471" actId="478"/>
          <ac:picMkLst>
            <pc:docMk/>
            <pc:sldMk cId="221054857" sldId="368"/>
            <ac:picMk id="4" creationId="{69C0CC06-21F4-46FB-9297-9E035B567EEE}"/>
          </ac:picMkLst>
        </pc:picChg>
        <pc:picChg chg="add mod or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5" creationId="{D7EFBC98-B3BF-47F7-A6A7-66B6A8EDEF82}"/>
          </ac:picMkLst>
        </pc:picChg>
        <pc:picChg chg="add mod or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10" creationId="{262A4D55-AEFC-4977-8B00-DED3673B8A38}"/>
          </ac:picMkLst>
        </pc:picChg>
        <pc:picChg chg="add mod">
          <ac:chgData name="Aaron Cyr" userId="f710c333df2a0e40" providerId="LiveId" clId="{0AA077F6-4737-4613-8308-28596DE80146}" dt="2020-10-27T21:29:19.546" v="1791" actId="164"/>
          <ac:picMkLst>
            <pc:docMk/>
            <pc:sldMk cId="221054857" sldId="368"/>
            <ac:picMk id="18" creationId="{C6F40602-F355-45D6-8021-84E4E68038DF}"/>
          </ac:picMkLst>
        </pc:picChg>
        <pc:picChg chg="add del">
          <ac:chgData name="Aaron Cyr" userId="f710c333df2a0e40" providerId="LiveId" clId="{0AA077F6-4737-4613-8308-28596DE80146}" dt="2020-10-27T21:29:20.635" v="1793" actId="22"/>
          <ac:picMkLst>
            <pc:docMk/>
            <pc:sldMk cId="221054857" sldId="368"/>
            <ac:picMk id="21" creationId="{7E86F464-31C8-462A-ABFE-81A34A2E10E0}"/>
          </ac:picMkLst>
        </pc:picChg>
        <pc:picChg chg="add mo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23" creationId="{623CBF7B-E27E-4AFB-ADB7-0EE589FD94B2}"/>
          </ac:picMkLst>
        </pc:picChg>
        <pc:cxnChg chg="add mod">
          <ac:chgData name="Aaron Cyr" userId="f710c333df2a0e40" providerId="LiveId" clId="{0AA077F6-4737-4613-8308-28596DE80146}" dt="2020-10-27T21:08:13.937" v="1488" actId="1076"/>
          <ac:cxnSpMkLst>
            <pc:docMk/>
            <pc:sldMk cId="221054857" sldId="368"/>
            <ac:cxnSpMk id="12" creationId="{8F7CC00D-371F-4174-962E-1FE901EFF3A4}"/>
          </ac:cxnSpMkLst>
        </pc:cxnChg>
      </pc:sldChg>
      <pc:sldChg chg="addSp delSp modSp mod ord">
        <pc:chgData name="Aaron Cyr" userId="f710c333df2a0e40" providerId="LiveId" clId="{0AA077F6-4737-4613-8308-28596DE80146}" dt="2020-10-27T21:22:06.565" v="1667" actId="1076"/>
        <pc:sldMkLst>
          <pc:docMk/>
          <pc:sldMk cId="3367989920" sldId="369"/>
        </pc:sldMkLst>
        <pc:spChg chg="mod">
          <ac:chgData name="Aaron Cyr" userId="f710c333df2a0e40" providerId="LiveId" clId="{0AA077F6-4737-4613-8308-28596DE80146}" dt="2020-10-27T21:21:40.845" v="1653" actId="20577"/>
          <ac:spMkLst>
            <pc:docMk/>
            <pc:sldMk cId="3367989920" sldId="369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21:19:54.223" v="1618" actId="478"/>
          <ac:spMkLst>
            <pc:docMk/>
            <pc:sldMk cId="3367989920" sldId="369"/>
            <ac:spMk id="7" creationId="{DBE6A392-355E-477B-9742-3663DEF50C58}"/>
          </ac:spMkLst>
        </pc:spChg>
        <pc:spChg chg="add mod">
          <ac:chgData name="Aaron Cyr" userId="f710c333df2a0e40" providerId="LiveId" clId="{0AA077F6-4737-4613-8308-28596DE80146}" dt="2020-10-27T21:22:06.565" v="1667" actId="1076"/>
          <ac:spMkLst>
            <pc:docMk/>
            <pc:sldMk cId="3367989920" sldId="369"/>
            <ac:spMk id="16" creationId="{95B1D06B-81A4-4BD2-A87E-7EF7497990C2}"/>
          </ac:spMkLst>
        </pc:spChg>
        <pc:grpChg chg="add mod">
          <ac:chgData name="Aaron Cyr" userId="f710c333df2a0e40" providerId="LiveId" clId="{0AA077F6-4737-4613-8308-28596DE80146}" dt="2020-10-27T21:21:27.140" v="1627" actId="164"/>
          <ac:grpSpMkLst>
            <pc:docMk/>
            <pc:sldMk cId="3367989920" sldId="369"/>
            <ac:grpSpMk id="14" creationId="{49435AC2-5B54-4ABB-9E78-DE761C03164F}"/>
          </ac:grpSpMkLst>
        </pc:grpChg>
        <pc:picChg chg="del">
          <ac:chgData name="Aaron Cyr" userId="f710c333df2a0e40" providerId="LiveId" clId="{0AA077F6-4737-4613-8308-28596DE80146}" dt="2020-10-27T21:19:50.453" v="1616" actId="478"/>
          <ac:picMkLst>
            <pc:docMk/>
            <pc:sldMk cId="3367989920" sldId="369"/>
            <ac:picMk id="5" creationId="{B6353CCE-AF46-4BC9-A0C6-5E4AB1491593}"/>
          </ac:picMkLst>
        </pc:picChg>
        <pc:picChg chg="add mod">
          <ac:chgData name="Aaron Cyr" userId="f710c333df2a0e40" providerId="LiveId" clId="{0AA077F6-4737-4613-8308-28596DE80146}" dt="2020-10-27T21:21:50.353" v="1655" actId="1076"/>
          <ac:picMkLst>
            <pc:docMk/>
            <pc:sldMk cId="3367989920" sldId="369"/>
            <ac:picMk id="6" creationId="{55D9CBC9-C22A-42EA-AB51-FD2B1E298290}"/>
          </ac:picMkLst>
        </pc:picChg>
        <pc:picChg chg="add mod">
          <ac:chgData name="Aaron Cyr" userId="f710c333df2a0e40" providerId="LiveId" clId="{0AA077F6-4737-4613-8308-28596DE80146}" dt="2020-10-27T21:21:49.417" v="1654" actId="1076"/>
          <ac:picMkLst>
            <pc:docMk/>
            <pc:sldMk cId="3367989920" sldId="369"/>
            <ac:picMk id="9" creationId="{D96B6573-6949-421C-A0BB-E642397FE8FD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1" creationId="{F25BED6B-1AEB-459E-9EAE-E6DF70039D75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3" creationId="{5DDB74D7-D060-43B4-BAB1-4BB13C7CC19B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887376931" sldId="37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055399576" sldId="371"/>
        </pc:sldMkLst>
      </pc:sldChg>
      <pc:sldChg chg="addSp delSp modSp add mod">
        <pc:chgData name="Aaron Cyr" userId="f710c333df2a0e40" providerId="LiveId" clId="{0AA077F6-4737-4613-8308-28596DE80146}" dt="2020-11-03T23:26:01.838" v="4179" actId="27107"/>
        <pc:sldMkLst>
          <pc:docMk/>
          <pc:sldMk cId="2892801118" sldId="372"/>
        </pc:sldMkLst>
        <pc:spChg chg="add del mod">
          <ac:chgData name="Aaron Cyr" userId="f710c333df2a0e40" providerId="LiveId" clId="{0AA077F6-4737-4613-8308-28596DE80146}" dt="2020-10-27T13:12:24.453" v="89" actId="22"/>
          <ac:spMkLst>
            <pc:docMk/>
            <pc:sldMk cId="2892801118" sldId="372"/>
            <ac:spMk id="3" creationId="{EA5F5D21-BD61-4631-AF01-A4DC5BBA974E}"/>
          </ac:spMkLst>
        </pc:spChg>
        <pc:spChg chg="add mod">
          <ac:chgData name="Aaron Cyr" userId="f710c333df2a0e40" providerId="LiveId" clId="{0AA077F6-4737-4613-8308-28596DE80146}" dt="2020-10-27T13:13:09.985" v="95" actId="1076"/>
          <ac:spMkLst>
            <pc:docMk/>
            <pc:sldMk cId="2892801118" sldId="372"/>
            <ac:spMk id="8" creationId="{C738D8D2-DB65-4F29-AE29-A442B04169A2}"/>
          </ac:spMkLst>
        </pc:spChg>
        <pc:spChg chg="add mod ord">
          <ac:chgData name="Aaron Cyr" userId="f710c333df2a0e40" providerId="LiveId" clId="{0AA077F6-4737-4613-8308-28596DE80146}" dt="2020-10-27T21:31:35.344" v="1870" actId="1076"/>
          <ac:spMkLst>
            <pc:docMk/>
            <pc:sldMk cId="2892801118" sldId="372"/>
            <ac:spMk id="12" creationId="{A623D2AA-7E61-46BB-B355-B4E8844289A8}"/>
          </ac:spMkLst>
        </pc:spChg>
        <pc:spChg chg="add mod">
          <ac:chgData name="Aaron Cyr" userId="f710c333df2a0e40" providerId="LiveId" clId="{0AA077F6-4737-4613-8308-28596DE80146}" dt="2020-11-03T23:26:01.838" v="4179" actId="27107"/>
          <ac:spMkLst>
            <pc:docMk/>
            <pc:sldMk cId="2892801118" sldId="372"/>
            <ac:spMk id="15" creationId="{EA054052-9971-4E3A-939E-4FCAE1B15097}"/>
          </ac:spMkLst>
        </pc:spChg>
        <pc:spChg chg="add del">
          <ac:chgData name="Aaron Cyr" userId="f710c333df2a0e40" providerId="LiveId" clId="{0AA077F6-4737-4613-8308-28596DE80146}" dt="2020-10-27T13:13:47.050" v="114" actId="22"/>
          <ac:spMkLst>
            <pc:docMk/>
            <pc:sldMk cId="2892801118" sldId="372"/>
            <ac:spMk id="17" creationId="{5429B8D5-3451-48F4-99CA-5561E1FAD2AD}"/>
          </ac:spMkLst>
        </pc:spChg>
        <pc:spChg chg="add">
          <ac:chgData name="Aaron Cyr" userId="f710c333df2a0e40" providerId="LiveId" clId="{0AA077F6-4737-4613-8308-28596DE80146}" dt="2020-10-27T21:31:22.470" v="1852" actId="22"/>
          <ac:spMkLst>
            <pc:docMk/>
            <pc:sldMk cId="2892801118" sldId="372"/>
            <ac:spMk id="22" creationId="{2EDD5F3E-2641-433F-9C58-7D962E3017D2}"/>
          </ac:spMkLst>
        </pc:spChg>
        <pc:grpChg chg="add mod">
          <ac:chgData name="Aaron Cyr" userId="f710c333df2a0e40" providerId="LiveId" clId="{0AA077F6-4737-4613-8308-28596DE80146}" dt="2020-10-27T21:26:18.531" v="1711" actId="164"/>
          <ac:grpSpMkLst>
            <pc:docMk/>
            <pc:sldMk cId="2892801118" sldId="372"/>
            <ac:grpSpMk id="20" creationId="{04159D8D-5B5A-48B2-81FC-20EA79EEEF9E}"/>
          </ac:grpSpMkLst>
        </pc:grpChg>
        <pc:picChg chg="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5" creationId="{941DBFBD-B8EF-45CE-99E8-96D4034665EB}"/>
          </ac:picMkLst>
        </pc:picChg>
        <pc:picChg chg="add mod ord">
          <ac:chgData name="Aaron Cyr" userId="f710c333df2a0e40" providerId="LiveId" clId="{0AA077F6-4737-4613-8308-28596DE80146}" dt="2020-10-27T13:13:43.090" v="111" actId="1076"/>
          <ac:picMkLst>
            <pc:docMk/>
            <pc:sldMk cId="2892801118" sldId="372"/>
            <ac:picMk id="7" creationId="{A75D1E26-99F8-40DF-AA38-A95048303FA1}"/>
          </ac:picMkLst>
        </pc:picChg>
        <pc:picChg chg="del">
          <ac:chgData name="Aaron Cyr" userId="f710c333df2a0e40" providerId="LiveId" clId="{0AA077F6-4737-4613-8308-28596DE80146}" dt="2020-10-27T13:11:12.499" v="85" actId="478"/>
          <ac:picMkLst>
            <pc:docMk/>
            <pc:sldMk cId="2892801118" sldId="372"/>
            <ac:picMk id="10" creationId="{B5DE5E88-143C-47D0-AF4B-386F9767E060}"/>
          </ac:picMkLst>
        </pc:picChg>
        <pc:picChg chg="add 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19" creationId="{B21DB3CE-643E-4886-9DF6-DD82A6C5D3AC}"/>
          </ac:picMkLst>
        </pc:picChg>
      </pc:sldChg>
      <pc:sldChg chg="addSp delSp modSp add mod">
        <pc:chgData name="Aaron Cyr" userId="f710c333df2a0e40" providerId="LiveId" clId="{0AA077F6-4737-4613-8308-28596DE80146}" dt="2020-11-03T23:31:08.082" v="4510" actId="1076"/>
        <pc:sldMkLst>
          <pc:docMk/>
          <pc:sldMk cId="1110983434" sldId="373"/>
        </pc:sldMkLst>
        <pc:spChg chg="add del mod">
          <ac:chgData name="Aaron Cyr" userId="f710c333df2a0e40" providerId="LiveId" clId="{0AA077F6-4737-4613-8308-28596DE80146}" dt="2020-11-03T22:43:20.597" v="3510" actId="478"/>
          <ac:spMkLst>
            <pc:docMk/>
            <pc:sldMk cId="1110983434" sldId="373"/>
            <ac:spMk id="2" creationId="{0907FCE9-0FB2-48B4-960B-7EE4CE206349}"/>
          </ac:spMkLst>
        </pc:spChg>
        <pc:spChg chg="add mod">
          <ac:chgData name="Aaron Cyr" userId="f710c333df2a0e40" providerId="LiveId" clId="{0AA077F6-4737-4613-8308-28596DE80146}" dt="2020-11-03T23:31:08.082" v="4510" actId="1076"/>
          <ac:spMkLst>
            <pc:docMk/>
            <pc:sldMk cId="1110983434" sldId="373"/>
            <ac:spMk id="3" creationId="{644F0FBB-68EC-444B-AB00-AA064016BC76}"/>
          </ac:spMkLst>
        </pc:spChg>
        <pc:spChg chg="add del">
          <ac:chgData name="Aaron Cyr" userId="f710c333df2a0e40" providerId="LiveId" clId="{0AA077F6-4737-4613-8308-28596DE80146}" dt="2020-10-27T13:12:44.481" v="90" actId="22"/>
          <ac:spMkLst>
            <pc:docMk/>
            <pc:sldMk cId="1110983434" sldId="373"/>
            <ac:spMk id="3" creationId="{EA5F5D21-BD61-4631-AF01-A4DC5BBA974E}"/>
          </ac:spMkLst>
        </pc:spChg>
        <pc:spChg chg="add del mod">
          <ac:chgData name="Aaron Cyr" userId="f710c333df2a0e40" providerId="LiveId" clId="{0AA077F6-4737-4613-8308-28596DE80146}" dt="2020-11-03T23:30:00.630" v="4488" actId="22"/>
          <ac:spMkLst>
            <pc:docMk/>
            <pc:sldMk cId="1110983434" sldId="373"/>
            <ac:spMk id="7" creationId="{242B0A74-20B2-43E0-8D20-6C48CDE34D35}"/>
          </ac:spMkLst>
        </pc:spChg>
        <pc:spChg chg="add mod">
          <ac:chgData name="Aaron Cyr" userId="f710c333df2a0e40" providerId="LiveId" clId="{0AA077F6-4737-4613-8308-28596DE80146}" dt="2020-10-27T13:13:12.921" v="97" actId="1076"/>
          <ac:spMkLst>
            <pc:docMk/>
            <pc:sldMk cId="1110983434" sldId="373"/>
            <ac:spMk id="10" creationId="{31B680FD-4DB1-4E5A-93A9-80EE28750C22}"/>
          </ac:spMkLst>
        </pc:spChg>
        <pc:spChg chg="add mod">
          <ac:chgData name="Aaron Cyr" userId="f710c333df2a0e40" providerId="LiveId" clId="{0AA077F6-4737-4613-8308-28596DE80146}" dt="2020-10-27T13:13:17.190" v="107" actId="20577"/>
          <ac:spMkLst>
            <pc:docMk/>
            <pc:sldMk cId="1110983434" sldId="373"/>
            <ac:spMk id="12" creationId="{083F937B-3522-4F47-AA9D-5BE7B1D205E5}"/>
          </ac:spMkLst>
        </pc:spChg>
        <pc:spChg chg="add">
          <ac:chgData name="Aaron Cyr" userId="f710c333df2a0e40" providerId="LiveId" clId="{0AA077F6-4737-4613-8308-28596DE80146}" dt="2020-10-27T21:31:43.534" v="1871" actId="22"/>
          <ac:spMkLst>
            <pc:docMk/>
            <pc:sldMk cId="1110983434" sldId="373"/>
            <ac:spMk id="19" creationId="{10704B36-4B61-480A-BBCB-D6F074D77120}"/>
          </ac:spMkLst>
        </pc:spChg>
        <pc:grpChg chg="add mod">
          <ac:chgData name="Aaron Cyr" userId="f710c333df2a0e40" providerId="LiveId" clId="{0AA077F6-4737-4613-8308-28596DE80146}" dt="2020-10-27T21:26:27.401" v="1715" actId="164"/>
          <ac:grpSpMkLst>
            <pc:docMk/>
            <pc:sldMk cId="1110983434" sldId="373"/>
            <ac:grpSpMk id="17" creationId="{005DE2B0-1E7C-46C1-9C6F-AEEFEDE02C66}"/>
          </ac:grpSpMkLst>
        </pc:grpChg>
        <pc:picChg chg="add del mod ord">
          <ac:chgData name="Aaron Cyr" userId="f710c333df2a0e40" providerId="LiveId" clId="{0AA077F6-4737-4613-8308-28596DE80146}" dt="2020-10-27T13:12:23.227" v="88" actId="22"/>
          <ac:picMkLst>
            <pc:docMk/>
            <pc:sldMk cId="1110983434" sldId="373"/>
            <ac:picMk id="4" creationId="{ED0B9CE8-4CAE-4938-BC98-75283F818CF9}"/>
          </ac:picMkLst>
        </pc:picChg>
        <pc:picChg chg="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5" creationId="{941DBFBD-B8EF-45CE-99E8-96D4034665EB}"/>
          </ac:picMkLst>
        </pc:picChg>
        <pc:picChg chg="add del mod ord">
          <ac:chgData name="Aaron Cyr" userId="f710c333df2a0e40" providerId="LiveId" clId="{0AA077F6-4737-4613-8308-28596DE80146}" dt="2020-11-03T23:29:58.613" v="4485" actId="478"/>
          <ac:picMkLst>
            <pc:docMk/>
            <pc:sldMk cId="1110983434" sldId="373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1-03T23:30:00.190" v="4487" actId="22"/>
          <ac:picMkLst>
            <pc:docMk/>
            <pc:sldMk cId="1110983434" sldId="373"/>
            <ac:picMk id="14" creationId="{68B70DFB-04E5-401C-9728-AC5E7149E808}"/>
          </ac:picMkLst>
        </pc:picChg>
        <pc:picChg chg="add 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16" creationId="{9F198BFB-D727-41C8-BC19-B505B9C047B4}"/>
          </ac:picMkLst>
        </pc:picChg>
        <pc:picChg chg="add mod ord">
          <ac:chgData name="Aaron Cyr" userId="f710c333df2a0e40" providerId="LiveId" clId="{0AA077F6-4737-4613-8308-28596DE80146}" dt="2020-11-03T23:30:20.202" v="4495" actId="1076"/>
          <ac:picMkLst>
            <pc:docMk/>
            <pc:sldMk cId="1110983434" sldId="373"/>
            <ac:picMk id="18" creationId="{83F5E6A7-76AB-45E3-B9F1-2C2B6B7C337E}"/>
          </ac:picMkLst>
        </pc:picChg>
      </pc:sldChg>
      <pc:sldChg chg="addSp delSp modSp add mod">
        <pc:chgData name="Aaron Cyr" userId="f710c333df2a0e40" providerId="LiveId" clId="{0AA077F6-4737-4613-8308-28596DE80146}" dt="2020-10-27T21:26:34.177" v="1718" actId="14100"/>
        <pc:sldMkLst>
          <pc:docMk/>
          <pc:sldMk cId="2214740494" sldId="374"/>
        </pc:sldMkLst>
        <pc:spChg chg="add del mod">
          <ac:chgData name="Aaron Cyr" userId="f710c333df2a0e40" providerId="LiveId" clId="{0AA077F6-4737-4613-8308-28596DE80146}" dt="2020-10-27T13:17:58.671" v="195" actId="22"/>
          <ac:spMkLst>
            <pc:docMk/>
            <pc:sldMk cId="2214740494" sldId="374"/>
            <ac:spMk id="3" creationId="{8FB09ED8-6010-445A-BFC1-CC7580BF8EB8}"/>
          </ac:spMkLst>
        </pc:spChg>
        <pc:spChg chg="mod">
          <ac:chgData name="Aaron Cyr" userId="f710c333df2a0e40" providerId="LiveId" clId="{0AA077F6-4737-4613-8308-28596DE80146}" dt="2020-10-27T13:15:05.037" v="135" actId="20577"/>
          <ac:spMkLst>
            <pc:docMk/>
            <pc:sldMk cId="2214740494" sldId="374"/>
            <ac:spMk id="6" creationId="{E71439C6-BCE4-40C9-820D-6FC1659E12D1}"/>
          </ac:spMkLst>
        </pc:spChg>
        <pc:spChg chg="mod">
          <ac:chgData name="Aaron Cyr" userId="f710c333df2a0e40" providerId="LiveId" clId="{0AA077F6-4737-4613-8308-28596DE80146}" dt="2020-10-27T13:18:02.673" v="197" actId="1076"/>
          <ac:spMkLst>
            <pc:docMk/>
            <pc:sldMk cId="2214740494" sldId="374"/>
            <ac:spMk id="12" creationId="{083F937B-3522-4F47-AA9D-5BE7B1D205E5}"/>
          </ac:spMkLst>
        </pc:spChg>
        <pc:spChg chg="add mod">
          <ac:chgData name="Aaron Cyr" userId="f710c333df2a0e40" providerId="LiveId" clId="{0AA077F6-4737-4613-8308-28596DE80146}" dt="2020-10-27T13:17:24.225" v="194" actId="1076"/>
          <ac:spMkLst>
            <pc:docMk/>
            <pc:sldMk cId="2214740494" sldId="374"/>
            <ac:spMk id="21" creationId="{90ACE20D-0181-4992-8C64-07D49B9D0D4A}"/>
          </ac:spMkLst>
        </pc:spChg>
        <pc:picChg chg="del">
          <ac:chgData name="Aaron Cyr" userId="f710c333df2a0e40" providerId="LiveId" clId="{0AA077F6-4737-4613-8308-28596DE80146}" dt="2020-10-27T13:15:07.564" v="136" actId="478"/>
          <ac:picMkLst>
            <pc:docMk/>
            <pc:sldMk cId="2214740494" sldId="374"/>
            <ac:picMk id="5" creationId="{941DBFBD-B8EF-45CE-99E8-96D4034665EB}"/>
          </ac:picMkLst>
        </pc:picChg>
        <pc:picChg chg="add del mod">
          <ac:chgData name="Aaron Cyr" userId="f710c333df2a0e40" providerId="LiveId" clId="{0AA077F6-4737-4613-8308-28596DE80146}" dt="2020-10-27T13:16:30.252" v="173" actId="478"/>
          <ac:picMkLst>
            <pc:docMk/>
            <pc:sldMk cId="2214740494" sldId="374"/>
            <ac:picMk id="7" creationId="{198C4558-752A-450C-8BDA-B14AB2F06FD7}"/>
          </ac:picMkLst>
        </pc:picChg>
        <pc:picChg chg="del">
          <ac:chgData name="Aaron Cyr" userId="f710c333df2a0e40" providerId="LiveId" clId="{0AA077F6-4737-4613-8308-28596DE80146}" dt="2020-10-27T13:15:08.003" v="137" actId="478"/>
          <ac:picMkLst>
            <pc:docMk/>
            <pc:sldMk cId="2214740494" sldId="374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0-27T13:16:01.889" v="141" actId="22"/>
          <ac:picMkLst>
            <pc:docMk/>
            <pc:sldMk cId="2214740494" sldId="374"/>
            <ac:picMk id="11" creationId="{FC3E423C-D835-4A41-A5D2-64A8F634AAA5}"/>
          </ac:picMkLst>
        </pc:picChg>
        <pc:picChg chg="add del">
          <ac:chgData name="Aaron Cyr" userId="f710c333df2a0e40" providerId="LiveId" clId="{0AA077F6-4737-4613-8308-28596DE80146}" dt="2020-10-27T13:16:11.078" v="143" actId="22"/>
          <ac:picMkLst>
            <pc:docMk/>
            <pc:sldMk cId="2214740494" sldId="374"/>
            <ac:picMk id="16" creationId="{AA1897B6-ABAA-4918-8057-F726E437AE21}"/>
          </ac:picMkLst>
        </pc:picChg>
        <pc:picChg chg="add del mod ord">
          <ac:chgData name="Aaron Cyr" userId="f710c333df2a0e40" providerId="LiveId" clId="{0AA077F6-4737-4613-8308-28596DE80146}" dt="2020-10-27T13:16:28.209" v="172" actId="478"/>
          <ac:picMkLst>
            <pc:docMk/>
            <pc:sldMk cId="2214740494" sldId="374"/>
            <ac:picMk id="18" creationId="{DE0AB076-77DE-4D14-9D32-B540F2E0F09D}"/>
          </ac:picMkLst>
        </pc:picChg>
        <pc:picChg chg="add mod">
          <ac:chgData name="Aaron Cyr" userId="f710c333df2a0e40" providerId="LiveId" clId="{0AA077F6-4737-4613-8308-28596DE80146}" dt="2020-10-27T13:16:47.657" v="175" actId="1076"/>
          <ac:picMkLst>
            <pc:docMk/>
            <pc:sldMk cId="2214740494" sldId="374"/>
            <ac:picMk id="20" creationId="{495C5A76-36EE-4D3C-A2B4-36EEBBFF860C}"/>
          </ac:picMkLst>
        </pc:picChg>
        <pc:picChg chg="add mod ord">
          <ac:chgData name="Aaron Cyr" userId="f710c333df2a0e40" providerId="LiveId" clId="{0AA077F6-4737-4613-8308-28596DE80146}" dt="2020-10-27T13:20:55.665" v="201" actId="1076"/>
          <ac:picMkLst>
            <pc:docMk/>
            <pc:sldMk cId="2214740494" sldId="374"/>
            <ac:picMk id="23" creationId="{14BE6E9D-4B3B-4475-82FB-BB6A2EB0DAC9}"/>
          </ac:picMkLst>
        </pc:picChg>
        <pc:picChg chg="add mod">
          <ac:chgData name="Aaron Cyr" userId="f710c333df2a0e40" providerId="LiveId" clId="{0AA077F6-4737-4613-8308-28596DE80146}" dt="2020-10-27T21:26:34.177" v="1718" actId="14100"/>
          <ac:picMkLst>
            <pc:docMk/>
            <pc:sldMk cId="2214740494" sldId="374"/>
            <ac:picMk id="25" creationId="{32253B0A-4D47-4775-88A0-D70275DCE049}"/>
          </ac:picMkLst>
        </pc:picChg>
      </pc:sldChg>
      <pc:sldChg chg="addSp delSp modSp add mod">
        <pc:chgData name="Aaron Cyr" userId="f710c333df2a0e40" providerId="LiveId" clId="{0AA077F6-4737-4613-8308-28596DE80146}" dt="2020-11-03T23:12:52.936" v="4170" actId="20577"/>
        <pc:sldMkLst>
          <pc:docMk/>
          <pc:sldMk cId="1131431464" sldId="375"/>
        </pc:sldMkLst>
        <pc:spChg chg="mod">
          <ac:chgData name="Aaron Cyr" userId="f710c333df2a0e40" providerId="LiveId" clId="{0AA077F6-4737-4613-8308-28596DE80146}" dt="2020-10-27T13:30:22.618" v="449" actId="20577"/>
          <ac:spMkLst>
            <pc:docMk/>
            <pc:sldMk cId="1131431464" sldId="375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30:40.403" v="453" actId="22"/>
          <ac:spMkLst>
            <pc:docMk/>
            <pc:sldMk cId="1131431464" sldId="375"/>
            <ac:spMk id="5" creationId="{E3D600B4-A19C-4224-B6EB-985182E4A5D7}"/>
          </ac:spMkLst>
        </pc:spChg>
        <pc:spChg chg="add del mod">
          <ac:chgData name="Aaron Cyr" userId="f710c333df2a0e40" providerId="LiveId" clId="{0AA077F6-4737-4613-8308-28596DE80146}" dt="2020-11-03T22:50:14.687" v="3530"/>
          <ac:spMkLst>
            <pc:docMk/>
            <pc:sldMk cId="1131431464" sldId="375"/>
            <ac:spMk id="6" creationId="{DCD9EF86-B44C-4350-A981-A0A0E400800D}"/>
          </ac:spMkLst>
        </pc:spChg>
        <pc:spChg chg="add mod">
          <ac:chgData name="Aaron Cyr" userId="f710c333df2a0e40" providerId="LiveId" clId="{0AA077F6-4737-4613-8308-28596DE80146}" dt="2020-11-03T23:11:21.835" v="4159" actId="1076"/>
          <ac:spMkLst>
            <pc:docMk/>
            <pc:sldMk cId="1131431464" sldId="375"/>
            <ac:spMk id="7" creationId="{9D8F2317-774A-445A-B39F-0AB5423E12EC}"/>
          </ac:spMkLst>
        </pc:spChg>
        <pc:spChg chg="add mod">
          <ac:chgData name="Aaron Cyr" userId="f710c333df2a0e40" providerId="LiveId" clId="{0AA077F6-4737-4613-8308-28596DE80146}" dt="2020-11-03T23:12:52.936" v="4170" actId="20577"/>
          <ac:spMkLst>
            <pc:docMk/>
            <pc:sldMk cId="1131431464" sldId="375"/>
            <ac:spMk id="8" creationId="{451E6E0D-2FC1-491A-8CF6-A0F210827782}"/>
          </ac:spMkLst>
        </pc:spChg>
        <pc:spChg chg="add del mod">
          <ac:chgData name="Aaron Cyr" userId="f710c333df2a0e40" providerId="LiveId" clId="{0AA077F6-4737-4613-8308-28596DE80146}" dt="2020-11-03T23:11:17.255" v="4158" actId="478"/>
          <ac:spMkLst>
            <pc:docMk/>
            <pc:sldMk cId="1131431464" sldId="375"/>
            <ac:spMk id="11" creationId="{76C58866-636F-46BB-A514-FDEC9F719D9E}"/>
          </ac:spMkLst>
        </pc:spChg>
        <pc:picChg chg="add mod">
          <ac:chgData name="Aaron Cyr" userId="f710c333df2a0e40" providerId="LiveId" clId="{0AA077F6-4737-4613-8308-28596DE80146}" dt="2020-11-03T23:04:33.308" v="3972" actId="1076"/>
          <ac:picMkLst>
            <pc:docMk/>
            <pc:sldMk cId="1131431464" sldId="375"/>
            <ac:picMk id="5" creationId="{82383A88-7C7B-4AE5-A728-2400FA82BB6C}"/>
          </ac:picMkLst>
        </pc:picChg>
        <pc:picChg chg="add del">
          <ac:chgData name="Aaron Cyr" userId="f710c333df2a0e40" providerId="LiveId" clId="{0AA077F6-4737-4613-8308-28596DE80146}" dt="2020-10-27T13:30:39.892" v="452" actId="22"/>
          <ac:picMkLst>
            <pc:docMk/>
            <pc:sldMk cId="1131431464" sldId="375"/>
            <ac:picMk id="7" creationId="{1A217D98-B57D-4DEC-A52C-C8AA32CFEF4B}"/>
          </ac:picMkLst>
        </pc:picChg>
        <pc:picChg chg="del">
          <ac:chgData name="Aaron Cyr" userId="f710c333df2a0e40" providerId="LiveId" clId="{0AA077F6-4737-4613-8308-28596DE80146}" dt="2020-10-27T13:30:23.979" v="450" actId="478"/>
          <ac:picMkLst>
            <pc:docMk/>
            <pc:sldMk cId="1131431464" sldId="375"/>
            <ac:picMk id="8" creationId="{3E262146-655E-4AC6-8BE8-6273927CFB77}"/>
          </ac:picMkLst>
        </pc:picChg>
        <pc:picChg chg="add del mod ord">
          <ac:chgData name="Aaron Cyr" userId="f710c333df2a0e40" providerId="LiveId" clId="{0AA077F6-4737-4613-8308-28596DE80146}" dt="2020-11-03T23:11:14.696" v="4157" actId="478"/>
          <ac:picMkLst>
            <pc:docMk/>
            <pc:sldMk cId="1131431464" sldId="375"/>
            <ac:picMk id="10" creationId="{7751A054-9ACB-489E-AF34-FA8FB9C11434}"/>
          </ac:picMkLst>
        </pc:picChg>
        <pc:cxnChg chg="del">
          <ac:chgData name="Aaron Cyr" userId="f710c333df2a0e40" providerId="LiveId" clId="{0AA077F6-4737-4613-8308-28596DE80146}" dt="2020-10-27T13:30:42.217" v="454" actId="478"/>
          <ac:cxnSpMkLst>
            <pc:docMk/>
            <pc:sldMk cId="1131431464" sldId="375"/>
            <ac:cxnSpMk id="15" creationId="{E805726F-33EE-442E-97CB-D48868A8D235}"/>
          </ac:cxnSpMkLst>
        </pc:cxnChg>
      </pc:sldChg>
      <pc:sldChg chg="addSp delSp modSp add mod">
        <pc:chgData name="Aaron Cyr" userId="f710c333df2a0e40" providerId="LiveId" clId="{0AA077F6-4737-4613-8308-28596DE80146}" dt="2020-10-27T21:32:27.176" v="1881" actId="1076"/>
        <pc:sldMkLst>
          <pc:docMk/>
          <pc:sldMk cId="57380897" sldId="376"/>
        </pc:sldMkLst>
        <pc:spChg chg="add del mod">
          <ac:chgData name="Aaron Cyr" userId="f710c333df2a0e40" providerId="LiveId" clId="{0AA077F6-4737-4613-8308-28596DE80146}" dt="2020-10-27T13:35:24.413" v="494" actId="22"/>
          <ac:spMkLst>
            <pc:docMk/>
            <pc:sldMk cId="57380897" sldId="376"/>
            <ac:spMk id="5" creationId="{1AAFA35B-CC0E-4AE3-970D-435F40901783}"/>
          </ac:spMkLst>
        </pc:spChg>
        <pc:spChg chg="mod">
          <ac:chgData name="Aaron Cyr" userId="f710c333df2a0e40" providerId="LiveId" clId="{0AA077F6-4737-4613-8308-28596DE80146}" dt="2020-10-27T21:32:27.176" v="1881" actId="1076"/>
          <ac:spMkLst>
            <pc:docMk/>
            <pc:sldMk cId="57380897" sldId="376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2:21.023" v="1879" actId="1076"/>
          <ac:spMkLst>
            <pc:docMk/>
            <pc:sldMk cId="57380897" sldId="376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24.466" v="1880" actId="167"/>
          <ac:grpSpMkLst>
            <pc:docMk/>
            <pc:sldMk cId="57380897" sldId="376"/>
            <ac:grpSpMk id="12" creationId="{2F975058-A08B-46E3-A49C-7B3035A17358}"/>
          </ac:grpSpMkLst>
        </pc:grpChg>
        <pc:picChg chg="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13:35:24.413" v="494" actId="22"/>
          <ac:picMkLst>
            <pc:docMk/>
            <pc:sldMk cId="57380897" sldId="376"/>
            <ac:picMk id="8" creationId="{C72C33F8-6704-4F9F-927F-17A52403495C}"/>
          </ac:picMkLst>
        </pc:picChg>
        <pc:picChg chg="del">
          <ac:chgData name="Aaron Cyr" userId="f710c333df2a0e40" providerId="LiveId" clId="{0AA077F6-4737-4613-8308-28596DE80146}" dt="2020-10-27T13:35:00.185" v="491" actId="478"/>
          <ac:picMkLst>
            <pc:docMk/>
            <pc:sldMk cId="57380897" sldId="376"/>
            <ac:picMk id="10" creationId="{B892E1D9-43DC-4A1E-B332-44C3ACBC6E04}"/>
          </ac:picMkLst>
        </pc:picChg>
        <pc:picChg chg="add 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11" creationId="{D2E2C8A3-D4C3-4143-8FB0-09AE22B7FCBC}"/>
          </ac:picMkLst>
        </pc:picChg>
      </pc:sldChg>
      <pc:sldChg chg="add del">
        <pc:chgData name="Aaron Cyr" userId="f710c333df2a0e40" providerId="LiveId" clId="{0AA077F6-4737-4613-8308-28596DE80146}" dt="2020-10-27T13:35:01.746" v="493"/>
        <pc:sldMkLst>
          <pc:docMk/>
          <pc:sldMk cId="1497466620" sldId="377"/>
        </pc:sldMkLst>
      </pc:sldChg>
      <pc:sldChg chg="addSp delSp modSp add mod">
        <pc:chgData name="Aaron Cyr" userId="f710c333df2a0e40" providerId="LiveId" clId="{0AA077F6-4737-4613-8308-28596DE80146}" dt="2020-10-27T13:46:05.749" v="571" actId="1076"/>
        <pc:sldMkLst>
          <pc:docMk/>
          <pc:sldMk cId="3080014538" sldId="377"/>
        </pc:sldMkLst>
        <pc:spChg chg="add del mod">
          <ac:chgData name="Aaron Cyr" userId="f710c333df2a0e40" providerId="LiveId" clId="{0AA077F6-4737-4613-8308-28596DE80146}" dt="2020-10-27T13:44:35.549" v="553" actId="22"/>
          <ac:spMkLst>
            <pc:docMk/>
            <pc:sldMk cId="3080014538" sldId="377"/>
            <ac:spMk id="3" creationId="{CBD27D30-AD78-4E28-A0A2-2F99B0EAF257}"/>
          </ac:spMkLst>
        </pc:spChg>
        <pc:spChg chg="mod">
          <ac:chgData name="Aaron Cyr" userId="f710c333df2a0e40" providerId="LiveId" clId="{0AA077F6-4737-4613-8308-28596DE80146}" dt="2020-10-27T13:43:22.739" v="550" actId="20577"/>
          <ac:spMkLst>
            <pc:docMk/>
            <pc:sldMk cId="3080014538" sldId="377"/>
            <ac:spMk id="6" creationId="{E71439C6-BCE4-40C9-820D-6FC1659E12D1}"/>
          </ac:spMkLst>
        </pc:spChg>
        <pc:spChg chg="add del mod">
          <ac:chgData name="Aaron Cyr" userId="f710c333df2a0e40" providerId="LiveId" clId="{0AA077F6-4737-4613-8308-28596DE80146}" dt="2020-10-27T13:45:16.983" v="559" actId="22"/>
          <ac:spMkLst>
            <pc:docMk/>
            <pc:sldMk cId="3080014538" sldId="377"/>
            <ac:spMk id="11" creationId="{375D7D70-EE25-429D-B72E-B4BC970CCD5D}"/>
          </ac:spMkLst>
        </pc:spChg>
        <pc:spChg chg="del">
          <ac:chgData name="Aaron Cyr" userId="f710c333df2a0e40" providerId="LiveId" clId="{0AA077F6-4737-4613-8308-28596DE80146}" dt="2020-10-27T13:44:34.096" v="552" actId="478"/>
          <ac:spMkLst>
            <pc:docMk/>
            <pc:sldMk cId="3080014538" sldId="377"/>
            <ac:spMk id="13" creationId="{906FDA09-38C7-45CA-9C58-39CDD53B822B}"/>
          </ac:spMkLst>
        </pc:spChg>
        <pc:spChg chg="add del mod">
          <ac:chgData name="Aaron Cyr" userId="f710c333df2a0e40" providerId="LiveId" clId="{0AA077F6-4737-4613-8308-28596DE80146}" dt="2020-10-27T13:45:22.759" v="562" actId="22"/>
          <ac:spMkLst>
            <pc:docMk/>
            <pc:sldMk cId="3080014538" sldId="377"/>
            <ac:spMk id="19" creationId="{940F10A7-37BA-4E30-B147-BAF3B6FDE45E}"/>
          </ac:spMkLst>
        </pc:spChg>
        <pc:picChg chg="add del mod ord">
          <ac:chgData name="Aaron Cyr" userId="f710c333df2a0e40" providerId="LiveId" clId="{0AA077F6-4737-4613-8308-28596DE80146}" dt="2020-10-27T13:44:56.411" v="557" actId="478"/>
          <ac:picMkLst>
            <pc:docMk/>
            <pc:sldMk cId="3080014538" sldId="377"/>
            <ac:picMk id="5" creationId="{BFAB7ABA-D98F-4EA6-9A03-548FC0ED8F78}"/>
          </ac:picMkLst>
        </pc:picChg>
        <pc:picChg chg="del">
          <ac:chgData name="Aaron Cyr" userId="f710c333df2a0e40" providerId="LiveId" clId="{0AA077F6-4737-4613-8308-28596DE80146}" dt="2020-10-27T13:44:29.622" v="551" actId="478"/>
          <ac:picMkLst>
            <pc:docMk/>
            <pc:sldMk cId="3080014538" sldId="377"/>
            <ac:picMk id="7" creationId="{CF652582-CBA3-4F34-B84B-A28D572B5838}"/>
          </ac:picMkLst>
        </pc:picChg>
        <pc:picChg chg="del">
          <ac:chgData name="Aaron Cyr" userId="f710c333df2a0e40" providerId="LiveId" clId="{0AA077F6-4737-4613-8308-28596DE80146}" dt="2020-10-27T13:44:36.728" v="554" actId="478"/>
          <ac:picMkLst>
            <pc:docMk/>
            <pc:sldMk cId="3080014538" sldId="377"/>
            <ac:picMk id="10" creationId="{E1834D78-8513-4FDE-AF36-84DF989239D8}"/>
          </ac:picMkLst>
        </pc:picChg>
        <pc:picChg chg="del">
          <ac:chgData name="Aaron Cyr" userId="f710c333df2a0e40" providerId="LiveId" clId="{0AA077F6-4737-4613-8308-28596DE80146}" dt="2020-10-27T13:44:34.096" v="552" actId="478"/>
          <ac:picMkLst>
            <pc:docMk/>
            <pc:sldMk cId="3080014538" sldId="377"/>
            <ac:picMk id="12" creationId="{27865A4D-9E70-4CEE-8427-47FF91F13EFA}"/>
          </ac:picMkLst>
        </pc:picChg>
        <pc:picChg chg="add del">
          <ac:chgData name="Aaron Cyr" userId="f710c333df2a0e40" providerId="LiveId" clId="{0AA077F6-4737-4613-8308-28596DE80146}" dt="2020-10-27T13:45:21.889" v="561" actId="478"/>
          <ac:picMkLst>
            <pc:docMk/>
            <pc:sldMk cId="3080014538" sldId="377"/>
            <ac:picMk id="15" creationId="{129D20B7-2263-4ACB-B26E-55D6120358EE}"/>
          </ac:picMkLst>
        </pc:picChg>
        <pc:picChg chg="add del mod ord">
          <ac:chgData name="Aaron Cyr" userId="f710c333df2a0e40" providerId="LiveId" clId="{0AA077F6-4737-4613-8308-28596DE80146}" dt="2020-10-27T13:45:17.968" v="560" actId="478"/>
          <ac:picMkLst>
            <pc:docMk/>
            <pc:sldMk cId="3080014538" sldId="377"/>
            <ac:picMk id="17" creationId="{938733E8-F075-4AB9-97F0-80F6F228E66A}"/>
          </ac:picMkLst>
        </pc:picChg>
        <pc:picChg chg="add mod ord">
          <ac:chgData name="Aaron Cyr" userId="f710c333df2a0e40" providerId="LiveId" clId="{0AA077F6-4737-4613-8308-28596DE80146}" dt="2020-10-27T13:46:05.749" v="571" actId="1076"/>
          <ac:picMkLst>
            <pc:docMk/>
            <pc:sldMk cId="3080014538" sldId="377"/>
            <ac:picMk id="21" creationId="{761D53C0-DD36-4159-B387-65F521FEB105}"/>
          </ac:picMkLst>
        </pc:picChg>
        <pc:picChg chg="add mod ord">
          <ac:chgData name="Aaron Cyr" userId="f710c333df2a0e40" providerId="LiveId" clId="{0AA077F6-4737-4613-8308-28596DE80146}" dt="2020-10-27T13:46:01.015" v="570" actId="167"/>
          <ac:picMkLst>
            <pc:docMk/>
            <pc:sldMk cId="3080014538" sldId="377"/>
            <ac:picMk id="23" creationId="{35B37960-4DE2-463E-8068-B20534C20EC2}"/>
          </ac:picMkLst>
        </pc:picChg>
      </pc:sldChg>
      <pc:sldChg chg="addSp delSp modSp add mod setBg">
        <pc:chgData name="Aaron Cyr" userId="f710c333df2a0e40" providerId="LiveId" clId="{0AA077F6-4737-4613-8308-28596DE80146}" dt="2020-10-27T21:32:41.719" v="1885" actId="1076"/>
        <pc:sldMkLst>
          <pc:docMk/>
          <pc:sldMk cId="3306713307" sldId="378"/>
        </pc:sldMkLst>
        <pc:spChg chg="add del mod">
          <ac:chgData name="Aaron Cyr" userId="f710c333df2a0e40" providerId="LiveId" clId="{0AA077F6-4737-4613-8308-28596DE80146}" dt="2020-10-27T13:49:51.411" v="586" actId="22"/>
          <ac:spMkLst>
            <pc:docMk/>
            <pc:sldMk cId="3306713307" sldId="378"/>
            <ac:spMk id="4" creationId="{58253B73-3CFC-4DCD-87DD-29D21B189174}"/>
          </ac:spMkLst>
        </pc:spChg>
        <pc:spChg chg="mod">
          <ac:chgData name="Aaron Cyr" userId="f710c333df2a0e40" providerId="LiveId" clId="{0AA077F6-4737-4613-8308-28596DE80146}" dt="2020-10-27T21:32:39.135" v="1884" actId="1076"/>
          <ac:spMkLst>
            <pc:docMk/>
            <pc:sldMk cId="3306713307" sldId="378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41.719" v="1885" actId="1076"/>
          <ac:spMkLst>
            <pc:docMk/>
            <pc:sldMk cId="3306713307" sldId="378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37.471" v="1746" actId="164"/>
          <ac:grpSpMkLst>
            <pc:docMk/>
            <pc:sldMk cId="3306713307" sldId="378"/>
            <ac:grpSpMk id="12" creationId="{97E83335-BAD5-4B9C-A5FD-7D2642191658}"/>
          </ac:grpSpMkLst>
        </pc:grpChg>
        <pc:picChg chg="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53.901" v="587" actId="1076"/>
          <ac:picMkLst>
            <pc:docMk/>
            <pc:sldMk cId="3306713307" sldId="378"/>
            <ac:picMk id="8" creationId="{0DC33AA4-033C-43A7-8856-204ED7BA8776}"/>
          </ac:picMkLst>
        </pc:picChg>
        <pc:picChg chg="del">
          <ac:chgData name="Aaron Cyr" userId="f710c333df2a0e40" providerId="LiveId" clId="{0AA077F6-4737-4613-8308-28596DE80146}" dt="2020-10-27T13:49:38.095" v="585" actId="478"/>
          <ac:picMkLst>
            <pc:docMk/>
            <pc:sldMk cId="3306713307" sldId="378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11" creationId="{DED90715-3DAD-4061-960F-2D4A89777418}"/>
          </ac:picMkLst>
        </pc:picChg>
      </pc:sldChg>
      <pc:sldChg chg="addSp modSp add mod">
        <pc:chgData name="Aaron Cyr" userId="f710c333df2a0e40" providerId="LiveId" clId="{0AA077F6-4737-4613-8308-28596DE80146}" dt="2020-10-27T13:55:25.486" v="706" actId="1076"/>
        <pc:sldMkLst>
          <pc:docMk/>
          <pc:sldMk cId="3619702949" sldId="379"/>
        </pc:sldMkLst>
        <pc:spChg chg="mod">
          <ac:chgData name="Aaron Cyr" userId="f710c333df2a0e40" providerId="LiveId" clId="{0AA077F6-4737-4613-8308-28596DE80146}" dt="2020-10-27T13:55:25.486" v="706" actId="1076"/>
          <ac:spMkLst>
            <pc:docMk/>
            <pc:sldMk cId="3619702949" sldId="379"/>
            <ac:spMk id="2" creationId="{69D78755-8513-40C1-9A58-6390D844D3E0}"/>
          </ac:spMkLst>
        </pc:spChg>
        <pc:spChg chg="add mod">
          <ac:chgData name="Aaron Cyr" userId="f710c333df2a0e40" providerId="LiveId" clId="{0AA077F6-4737-4613-8308-28596DE80146}" dt="2020-10-27T13:54:46.821" v="675" actId="1076"/>
          <ac:spMkLst>
            <pc:docMk/>
            <pc:sldMk cId="3619702949" sldId="379"/>
            <ac:spMk id="6" creationId="{7F50FA2F-D5C0-42E7-AE83-38E349B67900}"/>
          </ac:spMkLst>
        </pc:spChg>
        <pc:picChg chg="add mod">
          <ac:chgData name="Aaron Cyr" userId="f710c333df2a0e40" providerId="LiveId" clId="{0AA077F6-4737-4613-8308-28596DE80146}" dt="2020-10-27T13:53:53.829" v="635" actId="1076"/>
          <ac:picMkLst>
            <pc:docMk/>
            <pc:sldMk cId="3619702949" sldId="379"/>
            <ac:picMk id="5" creationId="{80583319-8A40-4AE3-824E-B446B13DAF58}"/>
          </ac:picMkLst>
        </pc:picChg>
      </pc:sldChg>
      <pc:sldChg chg="addSp delSp modSp add mod">
        <pc:chgData name="Aaron Cyr" userId="f710c333df2a0e40" providerId="LiveId" clId="{0AA077F6-4737-4613-8308-28596DE80146}" dt="2020-10-27T13:56:15.110" v="718" actId="1076"/>
        <pc:sldMkLst>
          <pc:docMk/>
          <pc:sldMk cId="1258799168" sldId="380"/>
        </pc:sldMkLst>
        <pc:spChg chg="mod">
          <ac:chgData name="Aaron Cyr" userId="f710c333df2a0e40" providerId="LiveId" clId="{0AA077F6-4737-4613-8308-28596DE80146}" dt="2020-10-27T13:55:56.993" v="715" actId="20577"/>
          <ac:spMkLst>
            <pc:docMk/>
            <pc:sldMk cId="1258799168" sldId="380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5:59.655" v="716" actId="478"/>
          <ac:picMkLst>
            <pc:docMk/>
            <pc:sldMk cId="1258799168" sldId="380"/>
            <ac:picMk id="3" creationId="{7F2D0CF1-F6D3-49B4-AB1B-8EC1F3F4035F}"/>
          </ac:picMkLst>
        </pc:picChg>
        <pc:picChg chg="add mod">
          <ac:chgData name="Aaron Cyr" userId="f710c333df2a0e40" providerId="LiveId" clId="{0AA077F6-4737-4613-8308-28596DE80146}" dt="2020-10-27T13:56:15.110" v="718" actId="1076"/>
          <ac:picMkLst>
            <pc:docMk/>
            <pc:sldMk cId="1258799168" sldId="380"/>
            <ac:picMk id="4" creationId="{BAE9D884-D33B-4CEC-949B-4C59881BA0CB}"/>
          </ac:picMkLst>
        </pc:picChg>
      </pc:sldChg>
      <pc:sldChg chg="addSp delSp modSp add mod">
        <pc:chgData name="Aaron Cyr" userId="f710c333df2a0e40" providerId="LiveId" clId="{0AA077F6-4737-4613-8308-28596DE80146}" dt="2020-10-27T13:57:55.760" v="759" actId="1037"/>
        <pc:sldMkLst>
          <pc:docMk/>
          <pc:sldMk cId="555567293" sldId="381"/>
        </pc:sldMkLst>
        <pc:spChg chg="mod">
          <ac:chgData name="Aaron Cyr" userId="f710c333df2a0e40" providerId="LiveId" clId="{0AA077F6-4737-4613-8308-28596DE80146}" dt="2020-10-27T13:56:38.131" v="732" actId="20577"/>
          <ac:spMkLst>
            <pc:docMk/>
            <pc:sldMk cId="555567293" sldId="381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3" creationId="{F9FCD66C-5B54-45AB-9AFF-AC531563DB35}"/>
          </ac:picMkLst>
        </pc:picChg>
        <pc:picChg chg="del">
          <ac:chgData name="Aaron Cyr" userId="f710c333df2a0e40" providerId="LiveId" clId="{0AA077F6-4737-4613-8308-28596DE80146}" dt="2020-10-27T13:56:34.367" v="720" actId="478"/>
          <ac:picMkLst>
            <pc:docMk/>
            <pc:sldMk cId="555567293" sldId="381"/>
            <ac:picMk id="4" creationId="{BAE9D884-D33B-4CEC-949B-4C59881BA0CB}"/>
          </ac:picMkLst>
        </pc:pic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6" creationId="{EAF2000C-E459-4677-93C3-576F65A75A98}"/>
          </ac:picMkLst>
        </pc:picChg>
        <pc:picChg chg="add mod ord">
          <ac:chgData name="Aaron Cyr" userId="f710c333df2a0e40" providerId="LiveId" clId="{0AA077F6-4737-4613-8308-28596DE80146}" dt="2020-10-27T13:57:55.760" v="759" actId="1037"/>
          <ac:picMkLst>
            <pc:docMk/>
            <pc:sldMk cId="555567293" sldId="381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43.253" v="788" actId="1076"/>
        <pc:sldMkLst>
          <pc:docMk/>
          <pc:sldMk cId="343969935" sldId="382"/>
        </pc:sldMkLst>
        <pc:spChg chg="mod">
          <ac:chgData name="Aaron Cyr" userId="f710c333df2a0e40" providerId="LiveId" clId="{0AA077F6-4737-4613-8308-28596DE80146}" dt="2020-10-27T13:58:18.051" v="769" actId="20577"/>
          <ac:spMkLst>
            <pc:docMk/>
            <pc:sldMk cId="343969935" sldId="382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6.575" v="784" actId="478"/>
          <ac:picMkLst>
            <pc:docMk/>
            <pc:sldMk cId="343969935" sldId="382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43.253" v="788" actId="1076"/>
          <ac:picMkLst>
            <pc:docMk/>
            <pc:sldMk cId="343969935" sldId="382"/>
            <ac:picMk id="4" creationId="{5890D309-4890-4247-AC94-38FD480FEBBB}"/>
          </ac:picMkLst>
        </pc:picChg>
        <pc:picChg chg="del">
          <ac:chgData name="Aaron Cyr" userId="f710c333df2a0e40" providerId="LiveId" clId="{0AA077F6-4737-4613-8308-28596DE80146}" dt="2020-10-27T13:58:27.232" v="785" actId="478"/>
          <ac:picMkLst>
            <pc:docMk/>
            <pc:sldMk cId="343969935" sldId="382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8.423" v="786" actId="478"/>
          <ac:picMkLst>
            <pc:docMk/>
            <pc:sldMk cId="343969935" sldId="382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59.653" v="790" actId="1076"/>
        <pc:sldMkLst>
          <pc:docMk/>
          <pc:sldMk cId="1892826686" sldId="383"/>
        </pc:sldMkLst>
        <pc:spChg chg="mod">
          <ac:chgData name="Aaron Cyr" userId="f710c333df2a0e40" providerId="LiveId" clId="{0AA077F6-4737-4613-8308-28596DE80146}" dt="2020-10-27T13:58:21.777" v="780" actId="20577"/>
          <ac:spMkLst>
            <pc:docMk/>
            <pc:sldMk cId="1892826686" sldId="383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3.455" v="781" actId="478"/>
          <ac:picMkLst>
            <pc:docMk/>
            <pc:sldMk cId="1892826686" sldId="383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59.653" v="790" actId="1076"/>
          <ac:picMkLst>
            <pc:docMk/>
            <pc:sldMk cId="1892826686" sldId="383"/>
            <ac:picMk id="4" creationId="{E5444943-3F4B-4FD4-8C3C-CFFF3B649E71}"/>
          </ac:picMkLst>
        </pc:picChg>
        <pc:picChg chg="del">
          <ac:chgData name="Aaron Cyr" userId="f710c333df2a0e40" providerId="LiveId" clId="{0AA077F6-4737-4613-8308-28596DE80146}" dt="2020-10-27T13:58:24.231" v="782" actId="478"/>
          <ac:picMkLst>
            <pc:docMk/>
            <pc:sldMk cId="1892826686" sldId="383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4.912" v="783" actId="478"/>
          <ac:picMkLst>
            <pc:docMk/>
            <pc:sldMk cId="1892826686" sldId="383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21:28:04.215" v="1751" actId="1076"/>
        <pc:sldMkLst>
          <pc:docMk/>
          <pc:sldMk cId="56685035" sldId="384"/>
        </pc:sldMkLst>
        <pc:spChg chg="add mod">
          <ac:chgData name="Aaron Cyr" userId="f710c333df2a0e40" providerId="LiveId" clId="{0AA077F6-4737-4613-8308-28596DE80146}" dt="2020-10-27T14:10:37.162" v="921" actId="20577"/>
          <ac:spMkLst>
            <pc:docMk/>
            <pc:sldMk cId="56685035" sldId="384"/>
            <ac:spMk id="18" creationId="{44AAF15A-42EC-42EE-9112-1B6B16580F04}"/>
          </ac:spMkLst>
        </pc:spChg>
        <pc:spChg chg="mod">
          <ac:chgData name="Aaron Cyr" userId="f710c333df2a0e40" providerId="LiveId" clId="{0AA077F6-4737-4613-8308-28596DE80146}" dt="2020-10-27T14:07:40.555" v="869" actId="1076"/>
          <ac:spMkLst>
            <pc:docMk/>
            <pc:sldMk cId="56685035" sldId="384"/>
            <ac:spMk id="34" creationId="{85371B01-7684-49A7-B66C-15188BB154F8}"/>
          </ac:spMkLst>
        </pc:spChg>
        <pc:grpChg chg="add mod">
          <ac:chgData name="Aaron Cyr" userId="f710c333df2a0e40" providerId="LiveId" clId="{0AA077F6-4737-4613-8308-28596DE80146}" dt="2020-10-27T14:08:10.450" v="882" actId="164"/>
          <ac:grpSpMkLst>
            <pc:docMk/>
            <pc:sldMk cId="56685035" sldId="384"/>
            <ac:grpSpMk id="12" creationId="{66F48239-8478-4CE4-8402-21279980C32B}"/>
          </ac:grpSpMkLst>
        </pc:grpChg>
        <pc:picChg chg="add del">
          <ac:chgData name="Aaron Cyr" userId="f710c333df2a0e40" providerId="LiveId" clId="{0AA077F6-4737-4613-8308-28596DE80146}" dt="2020-10-27T14:06:54.824" v="852" actId="22"/>
          <ac:picMkLst>
            <pc:docMk/>
            <pc:sldMk cId="56685035" sldId="384"/>
            <ac:picMk id="4" creationId="{C9B23C33-A94D-4D3F-956B-09E9E9432BD9}"/>
          </ac:picMkLst>
        </pc:picChg>
        <pc:picChg chg="add mod or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7" creationId="{CCD20FFA-0A73-4831-86BF-C0A41BB3FE82}"/>
          </ac:picMkLst>
        </pc:picChg>
        <pc:picChg chg="add mod">
          <ac:chgData name="Aaron Cyr" userId="f710c333df2a0e40" providerId="LiveId" clId="{0AA077F6-4737-4613-8308-28596DE80146}" dt="2020-10-27T14:07:31.763" v="856" actId="1076"/>
          <ac:picMkLst>
            <pc:docMk/>
            <pc:sldMk cId="56685035" sldId="384"/>
            <ac:picMk id="9" creationId="{74376328-65E9-41A8-BF0A-355C7CEAAB72}"/>
          </ac:picMkLst>
        </pc:picChg>
        <pc:picChg chg="add mo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11" creationId="{AD2953E4-23DF-4603-A659-5194C867E1B8}"/>
          </ac:picMkLst>
        </pc:picChg>
        <pc:picChg chg="mod">
          <ac:chgData name="Aaron Cyr" userId="f710c333df2a0e40" providerId="LiveId" clId="{0AA077F6-4737-4613-8308-28596DE80146}" dt="2020-10-27T14:07:33.412" v="857" actId="1076"/>
          <ac:picMkLst>
            <pc:docMk/>
            <pc:sldMk cId="56685035" sldId="384"/>
            <ac:picMk id="16" creationId="{21F8239E-86A6-4800-AB9F-95027AF8970A}"/>
          </ac:picMkLst>
        </pc:picChg>
        <pc:picChg chg="del">
          <ac:chgData name="Aaron Cyr" userId="f710c333df2a0e40" providerId="LiveId" clId="{0AA077F6-4737-4613-8308-28596DE80146}" dt="2020-10-27T14:06:34.961" v="847" actId="478"/>
          <ac:picMkLst>
            <pc:docMk/>
            <pc:sldMk cId="56685035" sldId="384"/>
            <ac:picMk id="20" creationId="{A48A348D-292F-4323-BAFB-FB798F2C8412}"/>
          </ac:picMkLst>
        </pc:picChg>
        <pc:picChg chg="del">
          <ac:chgData name="Aaron Cyr" userId="f710c333df2a0e40" providerId="LiveId" clId="{0AA077F6-4737-4613-8308-28596DE80146}" dt="2020-10-27T14:06:35.398" v="848" actId="478"/>
          <ac:picMkLst>
            <pc:docMk/>
            <pc:sldMk cId="56685035" sldId="384"/>
            <ac:picMk id="22" creationId="{E7EC54E1-E485-46DC-96D2-2C4397E8421D}"/>
          </ac:picMkLst>
        </pc:picChg>
        <pc:picChg chg="del">
          <ac:chgData name="Aaron Cyr" userId="f710c333df2a0e40" providerId="LiveId" clId="{0AA077F6-4737-4613-8308-28596DE80146}" dt="2020-10-27T14:06:36.054" v="849" actId="478"/>
          <ac:picMkLst>
            <pc:docMk/>
            <pc:sldMk cId="56685035" sldId="384"/>
            <ac:picMk id="24" creationId="{576A28BF-FC7C-466D-8A87-05AC866FA388}"/>
          </ac:picMkLst>
        </pc:picChg>
        <pc:picChg chg="add mod">
          <ac:chgData name="Aaron Cyr" userId="f710c333df2a0e40" providerId="LiveId" clId="{0AA077F6-4737-4613-8308-28596DE80146}" dt="2020-10-27T21:28:04.215" v="1751" actId="1076"/>
          <ac:picMkLst>
            <pc:docMk/>
            <pc:sldMk cId="56685035" sldId="384"/>
            <ac:picMk id="27" creationId="{A35D019D-AC88-4E97-B077-4999B4A483E5}"/>
          </ac:picMkLst>
        </pc:picChg>
        <pc:cxnChg chg="add mod">
          <ac:chgData name="Aaron Cyr" userId="f710c333df2a0e40" providerId="LiveId" clId="{0AA077F6-4737-4613-8308-28596DE80146}" dt="2020-10-27T14:08:59.068" v="889" actId="14100"/>
          <ac:cxnSpMkLst>
            <pc:docMk/>
            <pc:sldMk cId="56685035" sldId="384"/>
            <ac:cxnSpMk id="21" creationId="{5D75D9E2-E953-4CE8-8F94-A445A0E7B6F8}"/>
          </ac:cxnSpMkLst>
        </pc:cxnChg>
        <pc:cxnChg chg="add mod">
          <ac:chgData name="Aaron Cyr" userId="f710c333df2a0e40" providerId="LiveId" clId="{0AA077F6-4737-4613-8308-28596DE80146}" dt="2020-10-27T14:08:55.003" v="888" actId="14100"/>
          <ac:cxnSpMkLst>
            <pc:docMk/>
            <pc:sldMk cId="56685035" sldId="384"/>
            <ac:cxnSpMk id="23" creationId="{9830546E-B3F0-490A-94AD-E03ACCE12817}"/>
          </ac:cxnSpMkLst>
        </pc:cxnChg>
        <pc:cxnChg chg="mod">
          <ac:chgData name="Aaron Cyr" userId="f710c333df2a0e40" providerId="LiveId" clId="{0AA077F6-4737-4613-8308-28596DE80146}" dt="2020-10-27T14:07:37.007" v="868" actId="1035"/>
          <ac:cxnSpMkLst>
            <pc:docMk/>
            <pc:sldMk cId="56685035" sldId="384"/>
            <ac:cxnSpMk id="25" creationId="{4D0EB787-ADBF-47F7-BC89-1C4C48906097}"/>
          </ac:cxnSpMkLst>
        </pc:cxnChg>
        <pc:cxnChg chg="del">
          <ac:chgData name="Aaron Cyr" userId="f710c333df2a0e40" providerId="LiveId" clId="{0AA077F6-4737-4613-8308-28596DE80146}" dt="2020-10-27T14:06:37.215" v="850" actId="478"/>
          <ac:cxnSpMkLst>
            <pc:docMk/>
            <pc:sldMk cId="56685035" sldId="384"/>
            <ac:cxnSpMk id="26" creationId="{5FB37198-C069-4C2F-97DE-6B7F0CB85AAD}"/>
          </ac:cxnSpMkLst>
        </pc:cxnChg>
      </pc:sldChg>
      <pc:sldChg chg="addSp delSp modSp add mod">
        <pc:chgData name="Aaron Cyr" userId="f710c333df2a0e40" providerId="LiveId" clId="{0AA077F6-4737-4613-8308-28596DE80146}" dt="2020-11-04T00:02:35.969" v="5642" actId="1076"/>
        <pc:sldMkLst>
          <pc:docMk/>
          <pc:sldMk cId="2452978926" sldId="385"/>
        </pc:sldMkLst>
        <pc:spChg chg="mod">
          <ac:chgData name="Aaron Cyr" userId="f710c333df2a0e40" providerId="LiveId" clId="{0AA077F6-4737-4613-8308-28596DE80146}" dt="2020-11-03T23:41:29.021" v="4601" actId="20577"/>
          <ac:spMkLst>
            <pc:docMk/>
            <pc:sldMk cId="2452978926" sldId="385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1-04T00:00:18.243" v="5616" actId="20577"/>
          <ac:spMkLst>
            <pc:docMk/>
            <pc:sldMk cId="2452978926" sldId="385"/>
            <ac:spMk id="3" creationId="{74F8C616-66BC-4EA8-BC04-62AE75B46CD8}"/>
          </ac:spMkLst>
        </pc:spChg>
        <pc:spChg chg="add del mod">
          <ac:chgData name="Aaron Cyr" userId="f710c333df2a0e40" providerId="LiveId" clId="{0AA077F6-4737-4613-8308-28596DE80146}" dt="2020-10-27T14:21:22.385" v="1073" actId="22"/>
          <ac:spMkLst>
            <pc:docMk/>
            <pc:sldMk cId="2452978926" sldId="385"/>
            <ac:spMk id="4" creationId="{30DC3C35-79E2-48B1-8E06-94F7E3F2DC0C}"/>
          </ac:spMkLst>
        </pc:spChg>
        <pc:spChg chg="add del mod">
          <ac:chgData name="Aaron Cyr" userId="f710c333df2a0e40" providerId="LiveId" clId="{0AA077F6-4737-4613-8308-28596DE80146}" dt="2020-11-03T23:54:07.906" v="5364" actId="478"/>
          <ac:spMkLst>
            <pc:docMk/>
            <pc:sldMk cId="2452978926" sldId="385"/>
            <ac:spMk id="6" creationId="{988EB23A-082D-41F2-B336-FD7A0B0BD63B}"/>
          </ac:spMkLst>
        </pc:spChg>
        <pc:spChg chg="del">
          <ac:chgData name="Aaron Cyr" userId="f710c333df2a0e40" providerId="LiveId" clId="{0AA077F6-4737-4613-8308-28596DE80146}" dt="2020-10-27T14:21:25.073" v="1074" actId="478"/>
          <ac:spMkLst>
            <pc:docMk/>
            <pc:sldMk cId="2452978926" sldId="385"/>
            <ac:spMk id="16" creationId="{8D8BFAFF-2AC8-42C5-8973-D18506FCE814}"/>
          </ac:spMkLst>
        </pc:spChg>
        <pc:picChg chg="add del mod ord">
          <ac:chgData name="Aaron Cyr" userId="f710c333df2a0e40" providerId="LiveId" clId="{0AA077F6-4737-4613-8308-28596DE80146}" dt="2020-11-03T23:53:54.618" v="5359" actId="478"/>
          <ac:picMkLst>
            <pc:docMk/>
            <pc:sldMk cId="2452978926" sldId="385"/>
            <ac:picMk id="7" creationId="{E18DBBA6-593B-4D26-B108-6F3322CC9B5A}"/>
          </ac:picMkLst>
        </pc:picChg>
        <pc:picChg chg="add del mod">
          <ac:chgData name="Aaron Cyr" userId="f710c333df2a0e40" providerId="LiveId" clId="{0AA077F6-4737-4613-8308-28596DE80146}" dt="2020-11-04T00:01:15.995" v="5629" actId="478"/>
          <ac:picMkLst>
            <pc:docMk/>
            <pc:sldMk cId="2452978926" sldId="385"/>
            <ac:picMk id="9" creationId="{37AE1D54-2761-41BD-8E76-B3EFB05A7991}"/>
          </ac:picMkLst>
        </pc:picChg>
        <pc:picChg chg="del">
          <ac:chgData name="Aaron Cyr" userId="f710c333df2a0e40" providerId="LiveId" clId="{0AA077F6-4737-4613-8308-28596DE80146}" dt="2020-10-27T14:21:19.995" v="1071" actId="478"/>
          <ac:picMkLst>
            <pc:docMk/>
            <pc:sldMk cId="2452978926" sldId="385"/>
            <ac:picMk id="9" creationId="{3DF128C6-C3F2-45C8-834E-30A920AF8912}"/>
          </ac:picMkLst>
        </pc:picChg>
        <pc:picChg chg="add del mod">
          <ac:chgData name="Aaron Cyr" userId="f710c333df2a0e40" providerId="LiveId" clId="{0AA077F6-4737-4613-8308-28596DE80146}" dt="2020-11-04T00:01:05.059" v="5624" actId="478"/>
          <ac:picMkLst>
            <pc:docMk/>
            <pc:sldMk cId="2452978926" sldId="385"/>
            <ac:picMk id="11" creationId="{26271006-4993-420D-B98D-ECE3218D07FE}"/>
          </ac:picMkLst>
        </pc:picChg>
        <pc:picChg chg="add mod">
          <ac:chgData name="Aaron Cyr" userId="f710c333df2a0e40" providerId="LiveId" clId="{0AA077F6-4737-4613-8308-28596DE80146}" dt="2020-11-04T00:02:35.969" v="5642" actId="1076"/>
          <ac:picMkLst>
            <pc:docMk/>
            <pc:sldMk cId="2452978926" sldId="385"/>
            <ac:picMk id="13" creationId="{EA40B47B-13C0-4A76-B83D-924897FA1765}"/>
          </ac:picMkLst>
        </pc:picChg>
        <pc:picChg chg="del">
          <ac:chgData name="Aaron Cyr" userId="f710c333df2a0e40" providerId="LiveId" clId="{0AA077F6-4737-4613-8308-28596DE80146}" dt="2020-10-27T14:21:21.340" v="1072" actId="478"/>
          <ac:picMkLst>
            <pc:docMk/>
            <pc:sldMk cId="2452978926" sldId="385"/>
            <ac:picMk id="15" creationId="{8EA269E2-2918-4879-B324-4C46B5971E07}"/>
          </ac:picMkLst>
        </pc:picChg>
        <pc:picChg chg="add del mod">
          <ac:chgData name="Aaron Cyr" userId="f710c333df2a0e40" providerId="LiveId" clId="{0AA077F6-4737-4613-8308-28596DE80146}" dt="2020-11-04T00:02:33.891" v="5641" actId="478"/>
          <ac:picMkLst>
            <pc:docMk/>
            <pc:sldMk cId="2452978926" sldId="385"/>
            <ac:picMk id="15" creationId="{95C20E61-99F9-40D6-A92C-6FC15B9AD638}"/>
          </ac:picMkLst>
        </pc:picChg>
      </pc:sldChg>
      <pc:sldChg chg="addSp delSp modSp add mod">
        <pc:chgData name="Aaron Cyr" userId="f710c333df2a0e40" providerId="LiveId" clId="{0AA077F6-4737-4613-8308-28596DE80146}" dt="2020-10-27T14:24:12.699" v="1128" actId="20577"/>
        <pc:sldMkLst>
          <pc:docMk/>
          <pc:sldMk cId="626887222" sldId="386"/>
        </pc:sldMkLst>
        <pc:spChg chg="mod">
          <ac:chgData name="Aaron Cyr" userId="f710c333df2a0e40" providerId="LiveId" clId="{0AA077F6-4737-4613-8308-28596DE80146}" dt="2020-10-27T14:24:12.699" v="1128" actId="20577"/>
          <ac:spMkLst>
            <pc:docMk/>
            <pc:sldMk cId="626887222" sldId="38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23:05.758" v="1100" actId="22"/>
          <ac:spMkLst>
            <pc:docMk/>
            <pc:sldMk cId="626887222" sldId="386"/>
            <ac:spMk id="4" creationId="{33D32DAF-6D03-4F79-B769-AC05F6E0F47F}"/>
          </ac:spMkLst>
        </pc:spChg>
        <pc:spChg chg="add del mod">
          <ac:chgData name="Aaron Cyr" userId="f710c333df2a0e40" providerId="LiveId" clId="{0AA077F6-4737-4613-8308-28596DE80146}" dt="2020-10-27T14:23:48.287" v="1102" actId="22"/>
          <ac:spMkLst>
            <pc:docMk/>
            <pc:sldMk cId="626887222" sldId="386"/>
            <ac:spMk id="10" creationId="{77EE006C-2F67-4E86-A4D4-A5156BB07149}"/>
          </ac:spMkLst>
        </pc:spChg>
        <pc:picChg chg="del">
          <ac:chgData name="Aaron Cyr" userId="f710c333df2a0e40" providerId="LiveId" clId="{0AA077F6-4737-4613-8308-28596DE80146}" dt="2020-10-27T14:22:19.649" v="1099" actId="478"/>
          <ac:picMkLst>
            <pc:docMk/>
            <pc:sldMk cId="626887222" sldId="386"/>
            <ac:picMk id="7" creationId="{E18DBBA6-593B-4D26-B108-6F3322CC9B5A}"/>
          </ac:picMkLst>
        </pc:picChg>
        <pc:picChg chg="add del mod ord">
          <ac:chgData name="Aaron Cyr" userId="f710c333df2a0e40" providerId="LiveId" clId="{0AA077F6-4737-4613-8308-28596DE80146}" dt="2020-10-27T14:23:47.197" v="1101" actId="478"/>
          <ac:picMkLst>
            <pc:docMk/>
            <pc:sldMk cId="626887222" sldId="386"/>
            <ac:picMk id="8" creationId="{2A942846-F4B4-4BCD-B379-D307C7DC01E1}"/>
          </ac:picMkLst>
        </pc:picChg>
        <pc:picChg chg="add mod ord">
          <ac:chgData name="Aaron Cyr" userId="f710c333df2a0e40" providerId="LiveId" clId="{0AA077F6-4737-4613-8308-28596DE80146}" dt="2020-10-27T14:23:48.287" v="1102" actId="22"/>
          <ac:picMkLst>
            <pc:docMk/>
            <pc:sldMk cId="626887222" sldId="386"/>
            <ac:picMk id="12" creationId="{C547AAE3-8052-4F64-AB6A-34809C45C657}"/>
          </ac:picMkLst>
        </pc:picChg>
      </pc:sldChg>
      <pc:sldChg chg="addSp delSp modSp add mod">
        <pc:chgData name="Aaron Cyr" userId="f710c333df2a0e40" providerId="LiveId" clId="{0AA077F6-4737-4613-8308-28596DE80146}" dt="2020-10-27T21:33:08.191" v="1897" actId="1076"/>
        <pc:sldMkLst>
          <pc:docMk/>
          <pc:sldMk cId="1876805513" sldId="387"/>
        </pc:sldMkLst>
        <pc:spChg chg="mod">
          <ac:chgData name="Aaron Cyr" userId="f710c333df2a0e40" providerId="LiveId" clId="{0AA077F6-4737-4613-8308-28596DE80146}" dt="2020-10-27T14:28:47.324" v="1196" actId="20577"/>
          <ac:spMkLst>
            <pc:docMk/>
            <pc:sldMk cId="1876805513" sldId="387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21:33:08.191" v="1897" actId="1076"/>
          <ac:spMkLst>
            <pc:docMk/>
            <pc:sldMk cId="1876805513" sldId="387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21:33:03.071" v="1895" actId="1076"/>
          <ac:spMkLst>
            <pc:docMk/>
            <pc:sldMk cId="1876805513" sldId="387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8:42.257" v="1772" actId="164"/>
          <ac:grpSpMkLst>
            <pc:docMk/>
            <pc:sldMk cId="1876805513" sldId="387"/>
            <ac:grpSpMk id="14" creationId="{739C96D7-A928-4567-B66E-870091F42749}"/>
          </ac:grpSpMkLst>
        </pc:grpChg>
        <pc:grpChg chg="add mod ord">
          <ac:chgData name="Aaron Cyr" userId="f710c333df2a0e40" providerId="LiveId" clId="{0AA077F6-4737-4613-8308-28596DE80146}" dt="2020-10-27T21:33:05.846" v="1896" actId="167"/>
          <ac:grpSpMkLst>
            <pc:docMk/>
            <pc:sldMk cId="1876805513" sldId="387"/>
            <ac:grpSpMk id="21" creationId="{FBEC12DD-A355-4772-AF27-8D28F3441E70}"/>
          </ac:grpSpMkLst>
        </pc:grp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28:50.343" v="1199" actId="478"/>
          <ac:picMkLst>
            <pc:docMk/>
            <pc:sldMk cId="1876805513" sldId="387"/>
            <ac:picMk id="5" creationId="{A8A89624-3E82-4D84-AB28-395BE35EF433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8" creationId="{355E74EB-E186-49D3-976B-A1B1C60FD827}"/>
          </ac:picMkLst>
        </pc:picChg>
        <pc:picChg chg="add del mod">
          <ac:chgData name="Aaron Cyr" userId="f710c333df2a0e40" providerId="LiveId" clId="{0AA077F6-4737-4613-8308-28596DE80146}" dt="2020-10-27T14:31:56.947" v="1210" actId="478"/>
          <ac:picMkLst>
            <pc:docMk/>
            <pc:sldMk cId="1876805513" sldId="387"/>
            <ac:picMk id="10" creationId="{10FDF2E8-D152-44B9-AD83-94D96BF8643A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12" creationId="{A61BA4A9-F0A2-4B1D-842F-7910948F40D8}"/>
          </ac:picMkLst>
        </pc:picChg>
        <pc:picChg chg="del">
          <ac:chgData name="Aaron Cyr" userId="f710c333df2a0e40" providerId="LiveId" clId="{0AA077F6-4737-4613-8308-28596DE80146}" dt="2020-10-27T14:28:49.242" v="1198" actId="478"/>
          <ac:picMkLst>
            <pc:docMk/>
            <pc:sldMk cId="1876805513" sldId="387"/>
            <ac:picMk id="13" creationId="{EB62F91D-1947-4719-AD46-51EC632DD737}"/>
          </ac:picMkLst>
        </pc:picChg>
        <pc:picChg chg="del">
          <ac:chgData name="Aaron Cyr" userId="f710c333df2a0e40" providerId="LiveId" clId="{0AA077F6-4737-4613-8308-28596DE80146}" dt="2020-10-27T14:28:48.787" v="1197" actId="478"/>
          <ac:picMkLst>
            <pc:docMk/>
            <pc:sldMk cId="1876805513" sldId="387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20" creationId="{57D344C2-B02A-4BB9-B971-884D5F8B9CEE}"/>
          </ac:picMkLst>
        </pc:picChg>
        <pc:cxnChg chg="del">
          <ac:chgData name="Aaron Cyr" userId="f710c333df2a0e40" providerId="LiveId" clId="{0AA077F6-4737-4613-8308-28596DE80146}" dt="2020-10-27T14:31:37.807" v="1203" actId="478"/>
          <ac:cxnSpMkLst>
            <pc:docMk/>
            <pc:sldMk cId="1876805513" sldId="387"/>
            <ac:cxnSpMk id="18" creationId="{B6F3B144-EF4E-45B8-8B8B-454D324BB770}"/>
          </ac:cxnSpMkLst>
        </pc:cxnChg>
      </pc:sldChg>
      <pc:sldChg chg="addSp delSp modSp add mod">
        <pc:chgData name="Aaron Cyr" userId="f710c333df2a0e40" providerId="LiveId" clId="{0AA077F6-4737-4613-8308-28596DE80146}" dt="2020-10-27T21:33:21.518" v="1908" actId="1076"/>
        <pc:sldMkLst>
          <pc:docMk/>
          <pc:sldMk cId="331491588" sldId="388"/>
        </pc:sldMkLst>
        <pc:spChg chg="add mod">
          <ac:chgData name="Aaron Cyr" userId="f710c333df2a0e40" providerId="LiveId" clId="{0AA077F6-4737-4613-8308-28596DE80146}" dt="2020-10-27T21:33:21.518" v="1908" actId="1076"/>
          <ac:spMkLst>
            <pc:docMk/>
            <pc:sldMk cId="331491588" sldId="388"/>
            <ac:spMk id="14" creationId="{7810822D-A3F9-405E-8FB6-11947288FD19}"/>
          </ac:spMkLst>
        </pc:spChg>
        <pc:spChg chg="mod">
          <ac:chgData name="Aaron Cyr" userId="f710c333df2a0e40" providerId="LiveId" clId="{0AA077F6-4737-4613-8308-28596DE80146}" dt="2020-10-27T14:33:26.271" v="1226" actId="1076"/>
          <ac:spMkLst>
            <pc:docMk/>
            <pc:sldMk cId="331491588" sldId="388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33:33.503" v="1229" actId="1076"/>
          <ac:spMkLst>
            <pc:docMk/>
            <pc:sldMk cId="331491588" sldId="388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9:00.729" v="1784" actId="164"/>
          <ac:grpSpMkLst>
            <pc:docMk/>
            <pc:sldMk cId="331491588" sldId="388"/>
            <ac:grpSpMk id="12" creationId="{5A5D7CD9-30ED-4003-BF82-3024A2F4990B}"/>
          </ac:grpSpMkLst>
        </pc:grpChg>
        <pc:picChg chg="mod or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4" creationId="{08D9DE92-0168-4C18-9A56-9CEC176A027E}"/>
          </ac:picMkLst>
        </pc:picChg>
        <pc:picChg chg="add mod">
          <ac:chgData name="Aaron Cyr" userId="f710c333df2a0e40" providerId="LiveId" clId="{0AA077F6-4737-4613-8308-28596DE80146}" dt="2020-10-27T14:32:46.312" v="1217" actId="1076"/>
          <ac:picMkLst>
            <pc:docMk/>
            <pc:sldMk cId="331491588" sldId="388"/>
            <ac:picMk id="5" creationId="{1895F2EA-6AB2-4DD0-854A-52A5F73FED04}"/>
          </ac:picMkLst>
        </pc:picChg>
        <pc:picChg chg="del">
          <ac:chgData name="Aaron Cyr" userId="f710c333df2a0e40" providerId="LiveId" clId="{0AA077F6-4737-4613-8308-28596DE80146}" dt="2020-10-27T14:32:37.418" v="1213" actId="478"/>
          <ac:picMkLst>
            <pc:docMk/>
            <pc:sldMk cId="331491588" sldId="388"/>
            <ac:picMk id="8" creationId="{355E74EB-E186-49D3-976B-A1B1C60FD827}"/>
          </ac:picMkLst>
        </pc:picChg>
        <pc:picChg chg="add mod">
          <ac:chgData name="Aaron Cyr" userId="f710c333df2a0e40" providerId="LiveId" clId="{0AA077F6-4737-4613-8308-28596DE80146}" dt="2020-10-27T14:33:38.111" v="1230" actId="1076"/>
          <ac:picMkLst>
            <pc:docMk/>
            <pc:sldMk cId="331491588" sldId="388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11" creationId="{AED68528-735F-416C-882F-693734F490EB}"/>
          </ac:picMkLst>
        </pc:picChg>
        <pc:cxnChg chg="add mod">
          <ac:chgData name="Aaron Cyr" userId="f710c333df2a0e40" providerId="LiveId" clId="{0AA077F6-4737-4613-8308-28596DE80146}" dt="2020-10-27T14:33:20.712" v="1225" actId="1076"/>
          <ac:cxnSpMkLst>
            <pc:docMk/>
            <pc:sldMk cId="331491588" sldId="388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21:33:29.060" v="1917" actId="20577"/>
        <pc:sldMkLst>
          <pc:docMk/>
          <pc:sldMk cId="232934936" sldId="389"/>
        </pc:sldMkLst>
        <pc:spChg chg="add mod">
          <ac:chgData name="Aaron Cyr" userId="f710c333df2a0e40" providerId="LiveId" clId="{0AA077F6-4737-4613-8308-28596DE80146}" dt="2020-10-27T21:33:29.060" v="1917" actId="20577"/>
          <ac:spMkLst>
            <pc:docMk/>
            <pc:sldMk cId="232934936" sldId="389"/>
            <ac:spMk id="12" creationId="{13995C8A-5411-4140-AA0D-233447228461}"/>
          </ac:spMkLst>
        </pc:spChg>
        <pc:spChg chg="mod">
          <ac:chgData name="Aaron Cyr" userId="f710c333df2a0e40" providerId="LiveId" clId="{0AA077F6-4737-4613-8308-28596DE80146}" dt="2020-10-27T14:34:09.319" v="1239" actId="1076"/>
          <ac:spMkLst>
            <pc:docMk/>
            <pc:sldMk cId="232934936" sldId="389"/>
            <ac:spMk id="15" creationId="{9FF15F6E-890B-4E32-8A2B-5CA713C95A5D}"/>
          </ac:spMkLst>
        </pc:spChg>
        <pc:grpChg chg="add mod">
          <ac:chgData name="Aaron Cyr" userId="f710c333df2a0e40" providerId="LiveId" clId="{0AA077F6-4737-4613-8308-28596DE80146}" dt="2020-10-27T21:29:06.075" v="1787" actId="164"/>
          <ac:grpSpMkLst>
            <pc:docMk/>
            <pc:sldMk cId="232934936" sldId="389"/>
            <ac:grpSpMk id="11" creationId="{3AF15BA0-1BA8-40C0-9284-D48A2E188BF0}"/>
          </ac:grpSpMkLst>
        </pc:grpChg>
        <pc:picChg chg="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34:00.434" v="1232" actId="478"/>
          <ac:picMkLst>
            <pc:docMk/>
            <pc:sldMk cId="232934936" sldId="389"/>
            <ac:picMk id="5" creationId="{1895F2EA-6AB2-4DD0-854A-52A5F73FED04}"/>
          </ac:picMkLst>
        </pc:picChg>
        <pc:picChg chg="add mod">
          <ac:chgData name="Aaron Cyr" userId="f710c333df2a0e40" providerId="LiveId" clId="{0AA077F6-4737-4613-8308-28596DE80146}" dt="2020-10-27T14:34:11.160" v="1240" actId="1076"/>
          <ac:picMkLst>
            <pc:docMk/>
            <pc:sldMk cId="232934936" sldId="389"/>
            <ac:picMk id="7" creationId="{3F62C854-2D9C-4DC1-864A-494E7AC32F8B}"/>
          </ac:picMkLst>
        </pc:picChg>
        <pc:picChg chg="del">
          <ac:chgData name="Aaron Cyr" userId="f710c333df2a0e40" providerId="LiveId" clId="{0AA077F6-4737-4613-8308-28596DE80146}" dt="2020-10-27T14:34:00.770" v="1233" actId="478"/>
          <ac:picMkLst>
            <pc:docMk/>
            <pc:sldMk cId="232934936" sldId="389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10" creationId="{6201CEC7-0189-40DF-8B09-856F48F968DA}"/>
          </ac:picMkLst>
        </pc:picChg>
        <pc:cxnChg chg="del">
          <ac:chgData name="Aaron Cyr" userId="f710c333df2a0e40" providerId="LiveId" clId="{0AA077F6-4737-4613-8308-28596DE80146}" dt="2020-10-27T14:34:01.975" v="1234" actId="478"/>
          <ac:cxnSpMkLst>
            <pc:docMk/>
            <pc:sldMk cId="232934936" sldId="389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14:38:26.663" v="1296" actId="1076"/>
        <pc:sldMkLst>
          <pc:docMk/>
          <pc:sldMk cId="2994245688" sldId="390"/>
        </pc:sldMkLst>
        <pc:spChg chg="mod">
          <ac:chgData name="Aaron Cyr" userId="f710c333df2a0e40" providerId="LiveId" clId="{0AA077F6-4737-4613-8308-28596DE80146}" dt="2020-10-27T14:35:29.892" v="1258" actId="20577"/>
          <ac:spMkLst>
            <pc:docMk/>
            <pc:sldMk cId="2994245688" sldId="390"/>
            <ac:spMk id="6" creationId="{E59E6303-5A5C-4DEA-977E-49827056625E}"/>
          </ac:spMkLst>
        </pc:spChg>
        <pc:picChg chg="add mod">
          <ac:chgData name="Aaron Cyr" userId="f710c333df2a0e40" providerId="LiveId" clId="{0AA077F6-4737-4613-8308-28596DE80146}" dt="2020-10-27T14:38:23.543" v="1295" actId="1076"/>
          <ac:picMkLst>
            <pc:docMk/>
            <pc:sldMk cId="2994245688" sldId="390"/>
            <ac:picMk id="3" creationId="{CDEFB0C3-5C80-42A4-9A19-D9FEFF1641FC}"/>
          </ac:picMkLst>
        </pc:picChg>
        <pc:picChg chg="del">
          <ac:chgData name="Aaron Cyr" userId="f710c333df2a0e40" providerId="LiveId" clId="{0AA077F6-4737-4613-8308-28596DE80146}" dt="2020-10-27T14:35:26.427" v="1247" actId="478"/>
          <ac:picMkLst>
            <pc:docMk/>
            <pc:sldMk cId="2994245688" sldId="390"/>
            <ac:picMk id="5" creationId="{CFC1CA78-5596-47C4-820F-950C70941C17}"/>
          </ac:picMkLst>
        </pc:picChg>
        <pc:picChg chg="add mod">
          <ac:chgData name="Aaron Cyr" userId="f710c333df2a0e40" providerId="LiveId" clId="{0AA077F6-4737-4613-8308-28596DE80146}" dt="2020-10-27T14:38:26.663" v="1296" actId="1076"/>
          <ac:picMkLst>
            <pc:docMk/>
            <pc:sldMk cId="2994245688" sldId="390"/>
            <ac:picMk id="8" creationId="{3E4A3EF3-9B45-4EB7-A02A-3F7E14E41AFF}"/>
          </ac:picMkLst>
        </pc:picChg>
      </pc:sldChg>
      <pc:sldChg chg="addSp delSp modSp add mod ord setBg">
        <pc:chgData name="Aaron Cyr" userId="f710c333df2a0e40" providerId="LiveId" clId="{0AA077F6-4737-4613-8308-28596DE80146}" dt="2020-10-27T14:43:16.817" v="1403" actId="962"/>
        <pc:sldMkLst>
          <pc:docMk/>
          <pc:sldMk cId="2064653978" sldId="391"/>
        </pc:sldMkLst>
        <pc:spChg chg="del">
          <ac:chgData name="Aaron Cyr" userId="f710c333df2a0e40" providerId="LiveId" clId="{0AA077F6-4737-4613-8308-28596DE80146}" dt="2020-10-27T14:41:05.002" v="1368" actId="478"/>
          <ac:spMkLst>
            <pc:docMk/>
            <pc:sldMk cId="2064653978" sldId="391"/>
            <ac:spMk id="2" creationId="{56D8BB76-4F65-4A19-8AB8-83BDE3ABD562}"/>
          </ac:spMkLst>
        </pc:spChg>
        <pc:spChg chg="mod or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4" creationId="{AB0392DC-2CC1-4C4E-97CD-2614CCCD05F0}"/>
          </ac:spMkLst>
        </pc:spChg>
        <pc:spChg chg="mo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6" creationId="{E59E6303-5A5C-4DEA-977E-49827056625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6" creationId="{AC8EEB0F-BA72-49AC-956F-331B60FDE79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8" creationId="{1BE70332-ECAF-47BB-8C7B-BD049452F653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20" creationId="{716D9361-A35A-4DC8-AAB9-04FD2D6FEE1D}"/>
          </ac:spMkLst>
        </pc:spChg>
        <pc:picChg chg="del">
          <ac:chgData name="Aaron Cyr" userId="f710c333df2a0e40" providerId="LiveId" clId="{0AA077F6-4737-4613-8308-28596DE80146}" dt="2020-10-27T14:41:03.945" v="1367" actId="478"/>
          <ac:picMkLst>
            <pc:docMk/>
            <pc:sldMk cId="2064653978" sldId="391"/>
            <ac:picMk id="5" creationId="{CFC1CA78-5596-47C4-820F-950C70941C17}"/>
          </ac:picMkLst>
        </pc:picChg>
        <pc:picChg chg="add del mod">
          <ac:chgData name="Aaron Cyr" userId="f710c333df2a0e40" providerId="LiveId" clId="{0AA077F6-4737-4613-8308-28596DE80146}" dt="2020-10-27T14:43:09.307" v="1397" actId="478"/>
          <ac:picMkLst>
            <pc:docMk/>
            <pc:sldMk cId="2064653978" sldId="391"/>
            <ac:picMk id="7" creationId="{5F1D29C1-46B0-4AEE-988A-238F13343B47}"/>
          </ac:picMkLst>
        </pc:picChg>
        <pc:picChg chg="add mod ord">
          <ac:chgData name="Aaron Cyr" userId="f710c333df2a0e40" providerId="LiveId" clId="{0AA077F6-4737-4613-8308-28596DE80146}" dt="2020-10-27T14:43:15.348" v="1401" actId="26606"/>
          <ac:picMkLst>
            <pc:docMk/>
            <pc:sldMk cId="2064653978" sldId="391"/>
            <ac:picMk id="9" creationId="{B956E513-4FF9-48D6-93E6-949A1CEE3107}"/>
          </ac:picMkLst>
        </pc:picChg>
        <pc:picChg chg="add mod">
          <ac:chgData name="Aaron Cyr" userId="f710c333df2a0e40" providerId="LiveId" clId="{0AA077F6-4737-4613-8308-28596DE80146}" dt="2020-10-27T14:43:16.817" v="1403" actId="962"/>
          <ac:picMkLst>
            <pc:docMk/>
            <pc:sldMk cId="2064653978" sldId="391"/>
            <ac:picMk id="11" creationId="{A1A60B2B-CA52-43B1-A5C9-992B087CC87C}"/>
          </ac:picMkLst>
        </pc:picChg>
      </pc:sldChg>
      <pc:sldChg chg="addSp delSp modSp add mod">
        <pc:chgData name="Aaron Cyr" userId="f710c333df2a0e40" providerId="LiveId" clId="{0AA077F6-4737-4613-8308-28596DE80146}" dt="2020-10-27T14:42:00.137" v="1392" actId="22"/>
        <pc:sldMkLst>
          <pc:docMk/>
          <pc:sldMk cId="4146843469" sldId="392"/>
        </pc:sldMkLst>
        <pc:spChg chg="mod">
          <ac:chgData name="Aaron Cyr" userId="f710c333df2a0e40" providerId="LiveId" clId="{0AA077F6-4737-4613-8308-28596DE80146}" dt="2020-10-27T14:41:45.082" v="1390" actId="6549"/>
          <ac:spMkLst>
            <pc:docMk/>
            <pc:sldMk cId="4146843469" sldId="392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42:00.137" v="1392" actId="22"/>
          <ac:picMkLst>
            <pc:docMk/>
            <pc:sldMk cId="4146843469" sldId="392"/>
            <ac:picMk id="3" creationId="{67B8556C-7626-46A1-9694-42E8DD1DCA34}"/>
          </ac:picMkLst>
        </pc:picChg>
        <pc:picChg chg="del">
          <ac:chgData name="Aaron Cyr" userId="f710c333df2a0e40" providerId="LiveId" clId="{0AA077F6-4737-4613-8308-28596DE80146}" dt="2020-10-27T14:41:48.170" v="1391" actId="478"/>
          <ac:picMkLst>
            <pc:docMk/>
            <pc:sldMk cId="4146843469" sldId="392"/>
            <ac:picMk id="7" creationId="{5F1D29C1-46B0-4AEE-988A-238F13343B47}"/>
          </ac:picMkLst>
        </pc:picChg>
      </pc:sldChg>
      <pc:sldChg chg="addSp delSp modSp add mod">
        <pc:chgData name="Aaron Cyr" userId="f710c333df2a0e40" providerId="LiveId" clId="{0AA077F6-4737-4613-8308-28596DE80146}" dt="2020-10-27T21:29:44.826" v="1804" actId="167"/>
        <pc:sldMkLst>
          <pc:docMk/>
          <pc:sldMk cId="2669319710" sldId="393"/>
        </pc:sldMkLst>
        <pc:spChg chg="add mod">
          <ac:chgData name="Aaron Cyr" userId="f710c333df2a0e40" providerId="LiveId" clId="{0AA077F6-4737-4613-8308-28596DE80146}" dt="2020-10-27T21:09:34.145" v="1502" actId="1076"/>
          <ac:spMkLst>
            <pc:docMk/>
            <pc:sldMk cId="2669319710" sldId="393"/>
            <ac:spMk id="15" creationId="{20DF23A5-C152-4E52-AC88-0D41AD76EE89}"/>
          </ac:spMkLst>
        </pc:spChg>
        <pc:spChg chg="add mod">
          <ac:chgData name="Aaron Cyr" userId="f710c333df2a0e40" providerId="LiveId" clId="{0AA077F6-4737-4613-8308-28596DE80146}" dt="2020-10-27T21:09:47.910" v="1529" actId="20577"/>
          <ac:spMkLst>
            <pc:docMk/>
            <pc:sldMk cId="2669319710" sldId="393"/>
            <ac:spMk id="17" creationId="{9103B873-E4ED-401A-B885-7E822BB0C9A9}"/>
          </ac:spMkLst>
        </pc:spChg>
        <pc:grpChg chg="add mod ord">
          <ac:chgData name="Aaron Cyr" userId="f710c333df2a0e40" providerId="LiveId" clId="{0AA077F6-4737-4613-8308-28596DE80146}" dt="2020-10-27T21:29:41.714" v="1803" actId="164"/>
          <ac:grpSpMkLst>
            <pc:docMk/>
            <pc:sldMk cId="2669319710" sldId="393"/>
            <ac:grpSpMk id="7" creationId="{DBA040D6-D3FB-4AF8-83C9-586004F22696}"/>
          </ac:grpSpMkLst>
        </pc:grpChg>
        <pc:grpChg chg="mod">
          <ac:chgData name="Aaron Cyr" userId="f710c333df2a0e40" providerId="LiveId" clId="{0AA077F6-4737-4613-8308-28596DE80146}" dt="2020-10-27T21:08:51.883" v="1495" actId="164"/>
          <ac:grpSpMkLst>
            <pc:docMk/>
            <pc:sldMk cId="2669319710" sldId="393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44.826" v="1804" actId="167"/>
          <ac:grpSpMkLst>
            <pc:docMk/>
            <pc:sldMk cId="2669319710" sldId="393"/>
            <ac:grpSpMk id="20" creationId="{85254677-B946-46C1-92CB-62199F54D34C}"/>
          </ac:grpSpMkLst>
        </pc:grpChg>
        <pc:picChg chg="add mod">
          <ac:chgData name="Aaron Cyr" userId="f710c333df2a0e40" providerId="LiveId" clId="{0AA077F6-4737-4613-8308-28596DE80146}" dt="2020-10-27T21:08:51.883" v="1495" actId="164"/>
          <ac:picMkLst>
            <pc:docMk/>
            <pc:sldMk cId="2669319710" sldId="393"/>
            <ac:picMk id="4" creationId="{9A2F7E41-D3A6-41C0-B546-7FD61CA93BB9}"/>
          </ac:picMkLst>
        </pc:picChg>
        <pc:picChg chg="del">
          <ac:chgData name="Aaron Cyr" userId="f710c333df2a0e40" providerId="LiveId" clId="{0AA077F6-4737-4613-8308-28596DE80146}" dt="2020-10-27T21:08:37.609" v="1492" actId="478"/>
          <ac:picMkLst>
            <pc:docMk/>
            <pc:sldMk cId="2669319710" sldId="393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9:15.508" v="1498" actId="1076"/>
          <ac:picMkLst>
            <pc:docMk/>
            <pc:sldMk cId="2669319710" sldId="393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29:41.714" v="1803" actId="164"/>
          <ac:picMkLst>
            <pc:docMk/>
            <pc:sldMk cId="2669319710" sldId="393"/>
            <ac:picMk id="19" creationId="{6888836A-731D-4D69-8374-049B18886EAF}"/>
          </ac:picMkLst>
        </pc:picChg>
      </pc:sldChg>
      <pc:sldChg chg="addSp delSp modSp add mod">
        <pc:chgData name="Aaron Cyr" userId="f710c333df2a0e40" providerId="LiveId" clId="{0AA077F6-4737-4613-8308-28596DE80146}" dt="2020-10-27T21:29:54.256" v="1808" actId="164"/>
        <pc:sldMkLst>
          <pc:docMk/>
          <pc:sldMk cId="2909836359" sldId="394"/>
        </pc:sldMkLst>
        <pc:spChg chg="mod">
          <ac:chgData name="Aaron Cyr" userId="f710c333df2a0e40" providerId="LiveId" clId="{0AA077F6-4737-4613-8308-28596DE80146}" dt="2020-10-27T21:10:07.182" v="1532" actId="20577"/>
          <ac:spMkLst>
            <pc:docMk/>
            <pc:sldMk cId="2909836359" sldId="394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10:27.890" v="1537" actId="1076"/>
          <ac:spMkLst>
            <pc:docMk/>
            <pc:sldMk cId="2909836359" sldId="394"/>
            <ac:spMk id="15" creationId="{20DF23A5-C152-4E52-AC88-0D41AD76EE89}"/>
          </ac:spMkLst>
        </pc:spChg>
        <pc:spChg chg="del mod">
          <ac:chgData name="Aaron Cyr" userId="f710c333df2a0e40" providerId="LiveId" clId="{0AA077F6-4737-4613-8308-28596DE80146}" dt="2020-10-27T21:13:36.727" v="1547" actId="478"/>
          <ac:spMkLst>
            <pc:docMk/>
            <pc:sldMk cId="2909836359" sldId="394"/>
            <ac:spMk id="17" creationId="{9103B873-E4ED-401A-B885-7E822BB0C9A9}"/>
          </ac:spMkLst>
        </pc:spChg>
        <pc:spChg chg="add mod">
          <ac:chgData name="Aaron Cyr" userId="f710c333df2a0e40" providerId="LiveId" clId="{0AA077F6-4737-4613-8308-28596DE80146}" dt="2020-10-27T21:15:59.101" v="1568" actId="20577"/>
          <ac:spMkLst>
            <pc:docMk/>
            <pc:sldMk cId="2909836359" sldId="394"/>
            <ac:spMk id="31" creationId="{A3B60D7E-BC85-49C0-8908-E14F521B24A1}"/>
          </ac:spMkLst>
        </pc:spChg>
        <pc:grpChg chg="del">
          <ac:chgData name="Aaron Cyr" userId="f710c333df2a0e40" providerId="LiveId" clId="{0AA077F6-4737-4613-8308-28596DE80146}" dt="2020-10-27T21:10:10.114" v="1533" actId="478"/>
          <ac:grpSpMkLst>
            <pc:docMk/>
            <pc:sldMk cId="2909836359" sldId="394"/>
            <ac:grpSpMk id="7" creationId="{DBA040D6-D3FB-4AF8-83C9-586004F22696}"/>
          </ac:grpSpMkLst>
        </pc:grpChg>
        <pc:grpChg chg="add mod">
          <ac:chgData name="Aaron Cyr" userId="f710c333df2a0e40" providerId="LiveId" clId="{0AA077F6-4737-4613-8308-28596DE80146}" dt="2020-10-27T21:14:48.581" v="1554" actId="164"/>
          <ac:grpSpMkLst>
            <pc:docMk/>
            <pc:sldMk cId="2909836359" sldId="394"/>
            <ac:grpSpMk id="23" creationId="{A8653A1E-2C4D-418A-A212-1517E1CAAB00}"/>
          </ac:grpSpMkLst>
        </pc:grpChg>
        <pc:grpChg chg="add mod">
          <ac:chgData name="Aaron Cyr" userId="f710c333df2a0e40" providerId="LiveId" clId="{0AA077F6-4737-4613-8308-28596DE80146}" dt="2020-10-27T21:29:54.256" v="1808" actId="164"/>
          <ac:grpSpMkLst>
            <pc:docMk/>
            <pc:sldMk cId="2909836359" sldId="394"/>
            <ac:grpSpMk id="34" creationId="{8783B4CE-DD0B-43ED-A214-A495444F5565}"/>
          </ac:grpSpMkLst>
        </pc:grp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8" creationId="{21DBB5B3-3EBF-4F6A-B749-ABB41D36FE81}"/>
          </ac:picMkLst>
        </pc:picChg>
        <pc:picChg chg="del">
          <ac:chgData name="Aaron Cyr" userId="f710c333df2a0e40" providerId="LiveId" clId="{0AA077F6-4737-4613-8308-28596DE80146}" dt="2020-10-27T21:10:10.664" v="1534" actId="478"/>
          <ac:picMkLst>
            <pc:docMk/>
            <pc:sldMk cId="2909836359" sldId="394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13:38.345" v="1548" actId="1076"/>
          <ac:picMkLst>
            <pc:docMk/>
            <pc:sldMk cId="2909836359" sldId="394"/>
            <ac:picMk id="14" creationId="{EF04A2C0-5963-4854-8487-39FC27A80CFF}"/>
          </ac:picMkLst>
        </pc:picChg>
        <pc:picChg chg="add mod">
          <ac:chgData name="Aaron Cyr" userId="f710c333df2a0e40" providerId="LiveId" clId="{0AA077F6-4737-4613-8308-28596DE80146}" dt="2020-10-27T21:13:50.049" v="1550" actId="1076"/>
          <ac:picMkLst>
            <pc:docMk/>
            <pc:sldMk cId="2909836359" sldId="394"/>
            <ac:picMk id="18" creationId="{E71F9B9E-EA1A-4EE4-94AE-66693F780C21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0" creationId="{66C67C09-4731-4E6B-B483-03D78D042543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2" creationId="{23FB015C-B28D-4F17-BA7C-61AFF1F0B651}"/>
          </ac:picMkLst>
        </pc:picChg>
        <pc:picChg chg="add mod">
          <ac:chgData name="Aaron Cyr" userId="f710c333df2a0e40" providerId="LiveId" clId="{0AA077F6-4737-4613-8308-28596DE80146}" dt="2020-10-27T21:15:05.215" v="1557" actId="1076"/>
          <ac:picMkLst>
            <pc:docMk/>
            <pc:sldMk cId="2909836359" sldId="394"/>
            <ac:picMk id="25" creationId="{525AAC02-2F39-4EEA-92B8-02166761D09C}"/>
          </ac:picMkLst>
        </pc:picChg>
        <pc:picChg chg="add mod">
          <ac:chgData name="Aaron Cyr" userId="f710c333df2a0e40" providerId="LiveId" clId="{0AA077F6-4737-4613-8308-28596DE80146}" dt="2020-10-27T21:15:17.072" v="1559" actId="1076"/>
          <ac:picMkLst>
            <pc:docMk/>
            <pc:sldMk cId="2909836359" sldId="394"/>
            <ac:picMk id="27" creationId="{49E24647-D8AB-4DBE-A77C-83D8DFF1BA95}"/>
          </ac:picMkLst>
        </pc:picChg>
        <pc:picChg chg="add mod">
          <ac:chgData name="Aaron Cyr" userId="f710c333df2a0e40" providerId="LiveId" clId="{0AA077F6-4737-4613-8308-28596DE80146}" dt="2020-10-27T21:15:32.057" v="1561" actId="1076"/>
          <ac:picMkLst>
            <pc:docMk/>
            <pc:sldMk cId="2909836359" sldId="394"/>
            <ac:picMk id="29" creationId="{9AEBDA20-400E-4716-83FD-5455A8F727F2}"/>
          </ac:picMkLst>
        </pc:pic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33" creationId="{87F34DE0-2A28-4D8C-9DC2-B0C3162E9908}"/>
          </ac:picMkLst>
        </pc:picChg>
      </pc:sldChg>
      <pc:sldChg chg="addSp delSp modSp add mod">
        <pc:chgData name="Aaron Cyr" userId="f710c333df2a0e40" providerId="LiveId" clId="{0AA077F6-4737-4613-8308-28596DE80146}" dt="2020-10-27T21:30:00.559" v="1812" actId="164"/>
        <pc:sldMkLst>
          <pc:docMk/>
          <pc:sldMk cId="3340181401" sldId="395"/>
        </pc:sldMkLst>
        <pc:spChg chg="mod">
          <ac:chgData name="Aaron Cyr" userId="f710c333df2a0e40" providerId="LiveId" clId="{0AA077F6-4737-4613-8308-28596DE80146}" dt="2020-10-27T21:16:44.801" v="1591" actId="1076"/>
          <ac:spMkLst>
            <pc:docMk/>
            <pc:sldMk cId="3340181401" sldId="395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0.559" v="1812" actId="164"/>
          <ac:grpSpMkLst>
            <pc:docMk/>
            <pc:sldMk cId="3340181401" sldId="395"/>
            <ac:grpSpMk id="11" creationId="{C908E297-03D5-4F4F-B8C2-A3AD3799DC3B}"/>
          </ac:grpSpMkLst>
        </pc:grpChg>
        <pc:grpChg chg="del">
          <ac:chgData name="Aaron Cyr" userId="f710c333df2a0e40" providerId="LiveId" clId="{0AA077F6-4737-4613-8308-28596DE80146}" dt="2020-10-27T21:16:04.998" v="1571" actId="478"/>
          <ac:grpSpMkLst>
            <pc:docMk/>
            <pc:sldMk cId="3340181401" sldId="395"/>
            <ac:grpSpMk id="23" creationId="{A8653A1E-2C4D-418A-A212-1517E1CAAB00}"/>
          </ac:grpSpMkLst>
        </pc:grpChg>
        <pc:picChg chg="add mod">
          <ac:chgData name="Aaron Cyr" userId="f710c333df2a0e40" providerId="LiveId" clId="{0AA077F6-4737-4613-8308-28596DE80146}" dt="2020-10-27T21:16:17.881" v="1573" actId="1076"/>
          <ac:picMkLst>
            <pc:docMk/>
            <pc:sldMk cId="3340181401" sldId="395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6:29.873" v="1575" actId="1076"/>
          <ac:picMkLst>
            <pc:docMk/>
            <pc:sldMk cId="3340181401" sldId="395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10" creationId="{789EB57F-D4B3-43D6-9833-EDC0DC8F9E8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4" creationId="{EF04A2C0-5963-4854-8487-39FC27A80CFF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8" creationId="{E71F9B9E-EA1A-4EE4-94AE-66693F780C21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5" creationId="{525AAC02-2F39-4EEA-92B8-02166761D09C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7" creationId="{49E24647-D8AB-4DBE-A77C-83D8DFF1BA9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9" creationId="{9AEBDA20-400E-4716-83FD-5455A8F727F2}"/>
          </ac:picMkLst>
        </pc:picChg>
      </pc:sldChg>
      <pc:sldChg chg="addSp delSp modSp add mod">
        <pc:chgData name="Aaron Cyr" userId="f710c333df2a0e40" providerId="LiveId" clId="{0AA077F6-4737-4613-8308-28596DE80146}" dt="2020-10-27T21:30:06.854" v="1816" actId="164"/>
        <pc:sldMkLst>
          <pc:docMk/>
          <pc:sldMk cId="2130807767" sldId="396"/>
        </pc:sldMkLst>
        <pc:spChg chg="mod">
          <ac:chgData name="Aaron Cyr" userId="f710c333df2a0e40" providerId="LiveId" clId="{0AA077F6-4737-4613-8308-28596DE80146}" dt="2020-10-27T21:17:39.178" v="1602" actId="20577"/>
          <ac:spMkLst>
            <pc:docMk/>
            <pc:sldMk cId="2130807767" sldId="396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6.854" v="1816" actId="164"/>
          <ac:grpSpMkLst>
            <pc:docMk/>
            <pc:sldMk cId="2130807767" sldId="396"/>
            <ac:grpSpMk id="11" creationId="{7B1782F6-AD86-49DB-86D9-A06DEE51F7DE}"/>
          </ac:grpSpMkLst>
        </pc:grpChg>
        <pc:picChg chg="del">
          <ac:chgData name="Aaron Cyr" userId="f710c333df2a0e40" providerId="LiveId" clId="{0AA077F6-4737-4613-8308-28596DE80146}" dt="2020-10-27T21:17:22.982" v="1592" actId="478"/>
          <ac:picMkLst>
            <pc:docMk/>
            <pc:sldMk cId="2130807767" sldId="396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7:27.697" v="1595" actId="1076"/>
          <ac:picMkLst>
            <pc:docMk/>
            <pc:sldMk cId="2130807767" sldId="396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17:25.011" v="1593" actId="478"/>
          <ac:picMkLst>
            <pc:docMk/>
            <pc:sldMk cId="2130807767" sldId="396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10" creationId="{859E202D-C04A-4F5F-AFE3-4B2B15058344}"/>
          </ac:picMkLst>
        </pc:picChg>
      </pc:sldChg>
      <pc:sldChg chg="addSp delSp modSp add mod">
        <pc:chgData name="Aaron Cyr" userId="f710c333df2a0e40" providerId="LiveId" clId="{0AA077F6-4737-4613-8308-28596DE80146}" dt="2020-10-27T21:30:22.051" v="1824" actId="164"/>
        <pc:sldMkLst>
          <pc:docMk/>
          <pc:sldMk cId="1904577424" sldId="397"/>
        </pc:sldMkLst>
        <pc:spChg chg="mod">
          <ac:chgData name="Aaron Cyr" userId="f710c333df2a0e40" providerId="LiveId" clId="{0AA077F6-4737-4613-8308-28596DE80146}" dt="2020-10-27T21:23:22.655" v="1674" actId="20577"/>
          <ac:spMkLst>
            <pc:docMk/>
            <pc:sldMk cId="1904577424" sldId="397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25:00.641" v="1699" actId="1076"/>
          <ac:spMkLst>
            <pc:docMk/>
            <pc:sldMk cId="1904577424" sldId="397"/>
            <ac:spMk id="15" creationId="{20DF23A5-C152-4E52-AC88-0D41AD76EE89}"/>
          </ac:spMkLst>
        </pc:spChg>
        <pc:spChg chg="mod">
          <ac:chgData name="Aaron Cyr" userId="f710c333df2a0e40" providerId="LiveId" clId="{0AA077F6-4737-4613-8308-28596DE80146}" dt="2020-10-27T21:24:47.656" v="1695" actId="20577"/>
          <ac:spMkLst>
            <pc:docMk/>
            <pc:sldMk cId="1904577424" sldId="397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13" creationId="{F86E811B-A467-4AB3-85D8-DE50C9B9707F}"/>
          </ac:grpSpMkLst>
        </pc:grpChg>
        <pc:grpChg chg="add mod">
          <ac:chgData name="Aaron Cyr" userId="f710c333df2a0e40" providerId="LiveId" clId="{0AA077F6-4737-4613-8308-28596DE80146}" dt="2020-10-27T21:30:14.513" v="1819" actId="164"/>
          <ac:grpSpMkLst>
            <pc:docMk/>
            <pc:sldMk cId="1904577424" sldId="397"/>
            <ac:grpSpMk id="17" creationId="{BCEEF140-1E2E-4204-8F92-7CBDD22F8CB2}"/>
          </ac:grpSpMkLst>
        </pc:gr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20" creationId="{2E2CF161-5586-4F07-9EAD-DD8FEBC6C951}"/>
          </ac:grpSpMkLst>
        </pc:grp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4" creationId="{984D963C-25F6-4C39-83B4-0E5EE1C4A12A}"/>
          </ac:picMkLst>
        </pc:picChg>
        <pc:picChg chg="del">
          <ac:chgData name="Aaron Cyr" userId="f710c333df2a0e40" providerId="LiveId" clId="{0AA077F6-4737-4613-8308-28596DE80146}" dt="2020-10-27T21:23:48.299" v="1678" actId="478"/>
          <ac:picMkLst>
            <pc:docMk/>
            <pc:sldMk cId="1904577424" sldId="397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23:44.267" v="1675" actId="478"/>
          <ac:picMkLst>
            <pc:docMk/>
            <pc:sldMk cId="1904577424" sldId="397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9" creationId="{4433557F-16CA-47A1-ABCC-CFFED78D5576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1" creationId="{03962D38-FA77-4566-9576-C7F418448C5A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6" creationId="{6CB6ADCE-E1BD-49B1-B038-DB7D4C9A6E15}"/>
          </ac:picMkLst>
        </pc:picChg>
        <pc:picChg chg="add mod">
          <ac:chgData name="Aaron Cyr" userId="f710c333df2a0e40" providerId="LiveId" clId="{0AA077F6-4737-4613-8308-28596DE80146}" dt="2020-10-27T21:30:22.051" v="1824" actId="164"/>
          <ac:picMkLst>
            <pc:docMk/>
            <pc:sldMk cId="1904577424" sldId="397"/>
            <ac:picMk id="19" creationId="{030931F8-FE78-48D7-8C61-3C22A48BBC19}"/>
          </ac:picMkLst>
        </pc:picChg>
        <pc:cxnChg chg="mod">
          <ac:chgData name="Aaron Cyr" userId="f710c333df2a0e40" providerId="LiveId" clId="{0AA077F6-4737-4613-8308-28596DE80146}" dt="2020-10-27T21:24:43.745" v="1686" actId="1076"/>
          <ac:cxnSpMkLst>
            <pc:docMk/>
            <pc:sldMk cId="1904577424" sldId="397"/>
            <ac:cxnSpMk id="12" creationId="{8F7CC00D-371F-4174-962E-1FE901EFF3A4}"/>
          </ac:cxnSpMkLst>
        </pc:cxnChg>
      </pc:sldChg>
      <pc:sldChg chg="addSp delSp modSp add mod">
        <pc:chgData name="Aaron Cyr" userId="f710c333df2a0e40" providerId="LiveId" clId="{0AA077F6-4737-4613-8308-28596DE80146}" dt="2020-11-03T22:48:33.915" v="3518" actId="1076"/>
        <pc:sldMkLst>
          <pc:docMk/>
          <pc:sldMk cId="2859717373" sldId="398"/>
        </pc:sldMkLst>
        <pc:spChg chg="mod">
          <ac:chgData name="Aaron Cyr" userId="f710c333df2a0e40" providerId="LiveId" clId="{0AA077F6-4737-4613-8308-28596DE80146}" dt="2020-11-03T22:22:40.806" v="2864" actId="20577"/>
          <ac:spMkLst>
            <pc:docMk/>
            <pc:sldMk cId="2859717373" sldId="398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1-03T22:07:09.125" v="1924"/>
          <ac:spMkLst>
            <pc:docMk/>
            <pc:sldMk cId="2859717373" sldId="398"/>
            <ac:spMk id="4" creationId="{BF50FDEC-2603-43E1-871C-3A61F466DEF0}"/>
          </ac:spMkLst>
        </pc:spChg>
        <pc:spChg chg="add del mod">
          <ac:chgData name="Aaron Cyr" userId="f710c333df2a0e40" providerId="LiveId" clId="{0AA077F6-4737-4613-8308-28596DE80146}" dt="2020-11-03T22:07:51.264" v="1928"/>
          <ac:spMkLst>
            <pc:docMk/>
            <pc:sldMk cId="2859717373" sldId="398"/>
            <ac:spMk id="5" creationId="{8D656DEF-32AC-4201-A9C0-93D58F687667}"/>
          </ac:spMkLst>
        </pc:spChg>
        <pc:spChg chg="add mod">
          <ac:chgData name="Aaron Cyr" userId="f710c333df2a0e40" providerId="LiveId" clId="{0AA077F6-4737-4613-8308-28596DE80146}" dt="2020-11-03T22:26:33.574" v="2962" actId="5793"/>
          <ac:spMkLst>
            <pc:docMk/>
            <pc:sldMk cId="2859717373" sldId="398"/>
            <ac:spMk id="7" creationId="{AD037F72-497A-4FC4-81FD-9C1F563B772E}"/>
          </ac:spMkLst>
        </pc:spChg>
        <pc:spChg chg="add mod">
          <ac:chgData name="Aaron Cyr" userId="f710c333df2a0e40" providerId="LiveId" clId="{0AA077F6-4737-4613-8308-28596DE80146}" dt="2020-11-03T22:26:34.224" v="2963" actId="5793"/>
          <ac:spMkLst>
            <pc:docMk/>
            <pc:sldMk cId="2859717373" sldId="398"/>
            <ac:spMk id="12" creationId="{1345250D-C0FA-478E-9C4E-F107DD2DED52}"/>
          </ac:spMkLst>
        </pc:spChg>
        <pc:spChg chg="add mod">
          <ac:chgData name="Aaron Cyr" userId="f710c333df2a0e40" providerId="LiveId" clId="{0AA077F6-4737-4613-8308-28596DE80146}" dt="2020-11-03T22:48:27.932" v="3517" actId="1076"/>
          <ac:spMkLst>
            <pc:docMk/>
            <pc:sldMk cId="2859717373" sldId="398"/>
            <ac:spMk id="13" creationId="{93E458A8-7509-40DA-8634-59D24DD10EC3}"/>
          </ac:spMkLst>
        </pc:spChg>
        <pc:spChg chg="add mod">
          <ac:chgData name="Aaron Cyr" userId="f710c333df2a0e40" providerId="LiveId" clId="{0AA077F6-4737-4613-8308-28596DE80146}" dt="2020-11-03T22:27:03.987" v="2970" actId="1076"/>
          <ac:spMkLst>
            <pc:docMk/>
            <pc:sldMk cId="2859717373" sldId="398"/>
            <ac:spMk id="16" creationId="{7317D062-54CC-47CB-8907-6BEFD24CE076}"/>
          </ac:spMkLst>
        </pc:spChg>
        <pc:spChg chg="add del mod">
          <ac:chgData name="Aaron Cyr" userId="f710c333df2a0e40" providerId="LiveId" clId="{0AA077F6-4737-4613-8308-28596DE80146}" dt="2020-11-03T22:22:23.954" v="2834" actId="22"/>
          <ac:spMkLst>
            <pc:docMk/>
            <pc:sldMk cId="2859717373" sldId="398"/>
            <ac:spMk id="18" creationId="{71A6FC5F-FE0A-4CB7-B65E-5769EF8B53A4}"/>
          </ac:spMkLst>
        </pc:spChg>
        <pc:spChg chg="add del mod">
          <ac:chgData name="Aaron Cyr" userId="f710c333df2a0e40" providerId="LiveId" clId="{0AA077F6-4737-4613-8308-28596DE80146}" dt="2020-11-03T22:48:23.148" v="3514" actId="22"/>
          <ac:spMkLst>
            <pc:docMk/>
            <pc:sldMk cId="2859717373" sldId="398"/>
            <ac:spMk id="22" creationId="{67198012-A54B-4D17-BB08-89346A700A30}"/>
          </ac:spMkLst>
        </pc:spChg>
        <pc:picChg chg="del">
          <ac:chgData name="Aaron Cyr" userId="f710c333df2a0e40" providerId="LiveId" clId="{0AA077F6-4737-4613-8308-28596DE80146}" dt="2020-11-03T22:02:09.773" v="1921" actId="478"/>
          <ac:picMkLst>
            <pc:docMk/>
            <pc:sldMk cId="2859717373" sldId="398"/>
            <ac:picMk id="8" creationId="{3209B812-7733-4916-883B-572FD7A06899}"/>
          </ac:picMkLst>
        </pc:picChg>
        <pc:picChg chg="add del mod">
          <ac:chgData name="Aaron Cyr" userId="f710c333df2a0e40" providerId="LiveId" clId="{0AA077F6-4737-4613-8308-28596DE80146}" dt="2020-11-03T22:07:08.469" v="1923"/>
          <ac:picMkLst>
            <pc:docMk/>
            <pc:sldMk cId="2859717373" sldId="398"/>
            <ac:picMk id="9" creationId="{28039F30-284E-404B-9891-47CE9F6611D2}"/>
          </ac:picMkLst>
        </pc:picChg>
        <pc:picChg chg="add del mod ord">
          <ac:chgData name="Aaron Cyr" userId="f710c333df2a0e40" providerId="LiveId" clId="{0AA077F6-4737-4613-8308-28596DE80146}" dt="2020-11-03T22:22:06.131" v="2831" actId="478"/>
          <ac:picMkLst>
            <pc:docMk/>
            <pc:sldMk cId="2859717373" sldId="398"/>
            <ac:picMk id="10" creationId="{1D939BEA-A1E6-4178-BACD-A82163FF2A88}"/>
          </ac:picMkLst>
        </pc:picChg>
        <pc:picChg chg="add del mod">
          <ac:chgData name="Aaron Cyr" userId="f710c333df2a0e40" providerId="LiveId" clId="{0AA077F6-4737-4613-8308-28596DE80146}" dt="2020-11-03T22:22:26.070" v="2835" actId="478"/>
          <ac:picMkLst>
            <pc:docMk/>
            <pc:sldMk cId="2859717373" sldId="398"/>
            <ac:picMk id="15" creationId="{370A75D4-11E9-4AEF-8802-60C6A97AEB44}"/>
          </ac:picMkLst>
        </pc:picChg>
        <pc:picChg chg="add del mod ord">
          <ac:chgData name="Aaron Cyr" userId="f710c333df2a0e40" providerId="LiveId" clId="{0AA077F6-4737-4613-8308-28596DE80146}" dt="2020-11-03T22:48:20.975" v="3511" actId="478"/>
          <ac:picMkLst>
            <pc:docMk/>
            <pc:sldMk cId="2859717373" sldId="398"/>
            <ac:picMk id="20" creationId="{3BA2E61B-6408-47B8-B4CA-790DAB3F1753}"/>
          </ac:picMkLst>
        </pc:picChg>
        <pc:picChg chg="add del">
          <ac:chgData name="Aaron Cyr" userId="f710c333df2a0e40" providerId="LiveId" clId="{0AA077F6-4737-4613-8308-28596DE80146}" dt="2020-11-03T22:48:22.728" v="3513" actId="22"/>
          <ac:picMkLst>
            <pc:docMk/>
            <pc:sldMk cId="2859717373" sldId="398"/>
            <ac:picMk id="24" creationId="{35766BA0-7EA5-4D6E-9533-9950AEF503D1}"/>
          </ac:picMkLst>
        </pc:picChg>
        <pc:picChg chg="add mod ord">
          <ac:chgData name="Aaron Cyr" userId="f710c333df2a0e40" providerId="LiveId" clId="{0AA077F6-4737-4613-8308-28596DE80146}" dt="2020-11-03T22:48:33.915" v="3518" actId="1076"/>
          <ac:picMkLst>
            <pc:docMk/>
            <pc:sldMk cId="2859717373" sldId="398"/>
            <ac:picMk id="26" creationId="{17F4C653-7867-49F4-84AA-BE5553C472BD}"/>
          </ac:picMkLst>
        </pc:picChg>
      </pc:sldChg>
      <pc:sldChg chg="addSp delSp modSp add del mod">
        <pc:chgData name="Aaron Cyr" userId="f710c333df2a0e40" providerId="LiveId" clId="{0AA077F6-4737-4613-8308-28596DE80146}" dt="2020-11-05T23:05:04.167" v="5895" actId="47"/>
        <pc:sldMkLst>
          <pc:docMk/>
          <pc:sldMk cId="2378410614" sldId="399"/>
        </pc:sldMkLst>
        <pc:spChg chg="mod">
          <ac:chgData name="Aaron Cyr" userId="f710c333df2a0e40" providerId="LiveId" clId="{0AA077F6-4737-4613-8308-28596DE80146}" dt="2020-11-03T23:48:50.915" v="5007" actId="20577"/>
          <ac:spMkLst>
            <pc:docMk/>
            <pc:sldMk cId="2378410614" sldId="399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1-03T23:48:54.698" v="5008" actId="478"/>
          <ac:spMkLst>
            <pc:docMk/>
            <pc:sldMk cId="2378410614" sldId="399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3T23:48:55.007" v="5009" actId="478"/>
          <ac:spMkLst>
            <pc:docMk/>
            <pc:sldMk cId="2378410614" sldId="399"/>
            <ac:spMk id="6" creationId="{FF3FF487-631C-4E31-BF99-5C0A4255F8E7}"/>
          </ac:spMkLst>
        </pc:spChg>
        <pc:picChg chg="del">
          <ac:chgData name="Aaron Cyr" userId="f710c333df2a0e40" providerId="LiveId" clId="{0AA077F6-4737-4613-8308-28596DE80146}" dt="2020-11-03T23:48:55.007" v="5009" actId="478"/>
          <ac:picMkLst>
            <pc:docMk/>
            <pc:sldMk cId="2378410614" sldId="399"/>
            <ac:picMk id="7" creationId="{E18DBBA6-593B-4D26-B108-6F3322CC9B5A}"/>
          </ac:picMkLst>
        </pc:picChg>
      </pc:sldChg>
      <pc:sldChg chg="addSp delSp modSp add mod">
        <pc:chgData name="Aaron Cyr" userId="f710c333df2a0e40" providerId="LiveId" clId="{0AA077F6-4737-4613-8308-28596DE80146}" dt="2020-11-05T23:11:07.283" v="5900" actId="1076"/>
        <pc:sldMkLst>
          <pc:docMk/>
          <pc:sldMk cId="684165291" sldId="400"/>
        </pc:sldMkLst>
        <pc:spChg chg="del">
          <ac:chgData name="Aaron Cyr" userId="f710c333df2a0e40" providerId="LiveId" clId="{0AA077F6-4737-4613-8308-28596DE80146}" dt="2020-11-04T00:02:19.314" v="5636" actId="478"/>
          <ac:spMkLst>
            <pc:docMk/>
            <pc:sldMk cId="684165291" sldId="400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5T23:11:07.283" v="5900" actId="1076"/>
          <ac:spMkLst>
            <pc:docMk/>
            <pc:sldMk cId="684165291" sldId="400"/>
            <ac:spMk id="6" creationId="{4B782D92-4329-4B36-BA21-2F66B15BD381}"/>
          </ac:spMkLst>
        </pc:spChg>
        <pc:spChg chg="add del mod">
          <ac:chgData name="Aaron Cyr" userId="f710c333df2a0e40" providerId="LiveId" clId="{0AA077F6-4737-4613-8308-28596DE80146}" dt="2020-11-05T23:04:40.446" v="5889" actId="478"/>
          <ac:spMkLst>
            <pc:docMk/>
            <pc:sldMk cId="684165291" sldId="400"/>
            <ac:spMk id="18" creationId="{D20B51A8-E108-4232-BCE0-157DC74273FC}"/>
          </ac:spMkLst>
        </pc:spChg>
        <pc:picChg chg="add mod">
          <ac:chgData name="Aaron Cyr" userId="f710c333df2a0e40" providerId="LiveId" clId="{0AA077F6-4737-4613-8308-28596DE80146}" dt="2020-11-05T23:10:55.325" v="5896" actId="1076"/>
          <ac:picMkLst>
            <pc:docMk/>
            <pc:sldMk cId="684165291" sldId="400"/>
            <ac:picMk id="4" creationId="{6FD5FB07-60F6-425E-9FF9-B6CC4F7C8A9F}"/>
          </ac:picMkLst>
        </pc:picChg>
        <pc:picChg chg="add del mod">
          <ac:chgData name="Aaron Cyr" userId="f710c333df2a0e40" providerId="LiveId" clId="{0AA077F6-4737-4613-8308-28596DE80146}" dt="2020-11-05T23:00:49.391" v="5848" actId="478"/>
          <ac:picMkLst>
            <pc:docMk/>
            <pc:sldMk cId="684165291" sldId="400"/>
            <ac:picMk id="9" creationId="{B37AAEEA-03A1-47FA-8361-2A8F40236DFF}"/>
          </ac:picMkLst>
        </pc:picChg>
        <pc:picChg chg="add del mod">
          <ac:chgData name="Aaron Cyr" userId="f710c333df2a0e40" providerId="LiveId" clId="{0AA077F6-4737-4613-8308-28596DE80146}" dt="2020-11-05T23:00:00.517" v="5837" actId="22"/>
          <ac:picMkLst>
            <pc:docMk/>
            <pc:sldMk cId="684165291" sldId="400"/>
            <ac:picMk id="11" creationId="{D7DA4736-0706-46A2-B589-6B8D62C6D62F}"/>
          </ac:picMkLst>
        </pc:picChg>
        <pc:picChg chg="del">
          <ac:chgData name="Aaron Cyr" userId="f710c333df2a0e40" providerId="LiveId" clId="{0AA077F6-4737-4613-8308-28596DE80146}" dt="2020-11-04T00:02:26.170" v="5640" actId="478"/>
          <ac:picMkLst>
            <pc:docMk/>
            <pc:sldMk cId="684165291" sldId="400"/>
            <ac:picMk id="13" creationId="{EA40B47B-13C0-4A76-B83D-924897FA1765}"/>
          </ac:picMkLst>
        </pc:picChg>
        <pc:picChg chg="add del mod">
          <ac:chgData name="Aaron Cyr" userId="f710c333df2a0e40" providerId="LiveId" clId="{0AA077F6-4737-4613-8308-28596DE80146}" dt="2020-11-05T23:11:00.580" v="5898" actId="1076"/>
          <ac:picMkLst>
            <pc:docMk/>
            <pc:sldMk cId="684165291" sldId="400"/>
            <ac:picMk id="14" creationId="{8EFA36BA-E002-49A3-9AD0-B5AB3B27D104}"/>
          </ac:picMkLst>
        </pc:picChg>
        <pc:picChg chg="add del mod">
          <ac:chgData name="Aaron Cyr" userId="f710c333df2a0e40" providerId="LiveId" clId="{0AA077F6-4737-4613-8308-28596DE80146}" dt="2020-11-05T23:00:35.829" v="5845" actId="478"/>
          <ac:picMkLst>
            <pc:docMk/>
            <pc:sldMk cId="684165291" sldId="400"/>
            <ac:picMk id="15" creationId="{95C20E61-99F9-40D6-A92C-6FC15B9AD638}"/>
          </ac:picMkLst>
        </pc:picChg>
        <pc:picChg chg="add del mod">
          <ac:chgData name="Aaron Cyr" userId="f710c333df2a0e40" providerId="LiveId" clId="{0AA077F6-4737-4613-8308-28596DE80146}" dt="2020-11-05T23:04:42.063" v="5890" actId="478"/>
          <ac:picMkLst>
            <pc:docMk/>
            <pc:sldMk cId="684165291" sldId="400"/>
            <ac:picMk id="17" creationId="{78B89871-8FDD-4381-A3DF-F321FBE3DD5F}"/>
          </ac:picMkLst>
        </pc:picChg>
      </pc:sldChg>
      <pc:sldChg chg="addSp delSp modSp add mod ord">
        <pc:chgData name="Aaron Cyr" userId="f710c333df2a0e40" providerId="LiveId" clId="{0AA077F6-4737-4613-8308-28596DE80146}" dt="2020-11-05T23:44:07.784" v="7068" actId="20577"/>
        <pc:sldMkLst>
          <pc:docMk/>
          <pc:sldMk cId="402001062" sldId="401"/>
        </pc:sldMkLst>
        <pc:spChg chg="mod">
          <ac:chgData name="Aaron Cyr" userId="f710c333df2a0e40" providerId="LiveId" clId="{0AA077F6-4737-4613-8308-28596DE80146}" dt="2020-11-05T23:44:07.784" v="7068" actId="20577"/>
          <ac:spMkLst>
            <pc:docMk/>
            <pc:sldMk cId="402001062" sldId="401"/>
            <ac:spMk id="2" creationId="{9AE295C1-8AE1-4FF7-BCF9-84969877C077}"/>
          </ac:spMkLst>
        </pc:spChg>
        <pc:spChg chg="add mod">
          <ac:chgData name="Aaron Cyr" userId="f710c333df2a0e40" providerId="LiveId" clId="{0AA077F6-4737-4613-8308-28596DE80146}" dt="2020-11-05T23:43:52.782" v="7065" actId="404"/>
          <ac:spMkLst>
            <pc:docMk/>
            <pc:sldMk cId="402001062" sldId="401"/>
            <ac:spMk id="12" creationId="{01355B3C-4093-4B3E-B51C-9462C30DDAC3}"/>
          </ac:spMkLst>
        </pc:spChg>
        <pc:picChg chg="add del mod">
          <ac:chgData name="Aaron Cyr" userId="f710c333df2a0e40" providerId="LiveId" clId="{0AA077F6-4737-4613-8308-28596DE80146}" dt="2020-11-05T23:43:37.686" v="7057" actId="478"/>
          <ac:picMkLst>
            <pc:docMk/>
            <pc:sldMk cId="402001062" sldId="401"/>
            <ac:picMk id="5" creationId="{8701EF55-73A3-45E2-B8CC-05A586FF80B0}"/>
          </ac:picMkLst>
        </pc:picChg>
        <pc:picChg chg="add mod">
          <ac:chgData name="Aaron Cyr" userId="f710c333df2a0e40" providerId="LiveId" clId="{0AA077F6-4737-4613-8308-28596DE80146}" dt="2020-11-05T23:43:15.875" v="7054" actId="1076"/>
          <ac:picMkLst>
            <pc:docMk/>
            <pc:sldMk cId="402001062" sldId="401"/>
            <ac:picMk id="8" creationId="{95F82BEC-5A80-4F71-B606-972786EDAF1E}"/>
          </ac:picMkLst>
        </pc:picChg>
        <pc:picChg chg="del mod ord">
          <ac:chgData name="Aaron Cyr" userId="f710c333df2a0e40" providerId="LiveId" clId="{0AA077F6-4737-4613-8308-28596DE80146}" dt="2020-11-05T23:42:56.141" v="7049" actId="478"/>
          <ac:picMkLst>
            <pc:docMk/>
            <pc:sldMk cId="402001062" sldId="401"/>
            <ac:picMk id="10" creationId="{46BDC9AE-857C-40AD-AB60-797A9FE4DFBC}"/>
          </ac:picMkLst>
        </pc:picChg>
        <pc:picChg chg="add mod">
          <ac:chgData name="Aaron Cyr" userId="f710c333df2a0e40" providerId="LiveId" clId="{0AA077F6-4737-4613-8308-28596DE80146}" dt="2020-11-05T23:43:40.539" v="7059" actId="1076"/>
          <ac:picMkLst>
            <pc:docMk/>
            <pc:sldMk cId="402001062" sldId="401"/>
            <ac:picMk id="11" creationId="{6FA32533-68B4-4008-9B8C-F72B4E11544A}"/>
          </ac:picMkLst>
        </pc:picChg>
        <pc:picChg chg="del mod">
          <ac:chgData name="Aaron Cyr" userId="f710c333df2a0e40" providerId="LiveId" clId="{0AA077F6-4737-4613-8308-28596DE80146}" dt="2020-11-05T23:36:04.750" v="6683" actId="478"/>
          <ac:picMkLst>
            <pc:docMk/>
            <pc:sldMk cId="402001062" sldId="401"/>
            <ac:picMk id="13" creationId="{4A81E31F-3B50-47BC-BE39-21405196101E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710" units="cm"/>
          <inkml:channel name="Y" type="integer" max="21140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8T16:22:47.9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9240 9394 2751 0,'0'0'256'0,"0"0"-256"16,0 0 0-16,0 0 0 0,0 0 2368 0,0 0 416 15,0 0 96-15,0 0 0 0,0 0-1360 0,-4 6-288 16,0 1-48-16,4-7-16 0,-7 6 0 0,7-6 0 16,-5 7 0-16,0 0 0 0,5-7-304 0,-7 6-64 15,3 4-16-15,4-10 0 0,0 0-144 0,-7 6-16 16,7-6-16-16,-7 5 0 0,7-5 32 0,-8 7 16 16,4-1 0-16,4-6 0 0,-5 4-128 0,5-4-16 15,-7 6-16-15,7-6 0 0,-8 6-272 0,1 1-48 16,7-7-16-16,-5 9 0 0,0-2-160 0,1 1 0 15,0 0 0-15,1-2 0 0,1 4 0 0,0-4 0 0,-1 5 0 16,1-4 0-16,-1 3 0 0,0-4 0 0,0 3 0 0,3-9 0 16,-3 8 0-16,0-1 0 0,-1 1 0 0,2 0 0 15,2-8 0-15,-1 8 0 0,1-8 0 0,0 9 0 16,-1 2 0-16,1-2 0 0,0-1 0 0,0-8 0 16,1 6 0-16,-1-6 0 0,3 9 0 0,-3-9 0 15,4 6 0-15,-4-6 0 0,0 0 0 0,5 4 0 16,-5-4 0-16,7 2 0 0,1 2 0 0,-8-4 0 15,8 1 192-15,0-1-64 0,-1-1 0 0,-7 1 0 16,9-4-128-16,-2 3 128 0,1 0-128 0,-8 1 128 16,7-3-128-16,-7 3 0 0,10 0 0 0,-3-1 128 15,1 1-416-15,-8 0-96 0,8 0 0 0,-8 0-13536 16</inkml:trace>
  <inkml:trace contextRef="#ctx0" brushRef="#br0" timeOffset="810.61">9382 9445 6447 0,'0'0'576'0,"0"0"-576"0,0 0 0 0,0 0 0 16,0 0 2176-16,-2-9 336 0,2 9 64 0,-2-9 16 16,2 9-1408-16,0 0-288 0,0 0-48 0,0 0-16 15,0 0-192-15,0 0-64 0,0 0 0 0,0 0 0 16,0 0 224-16,-8-5 32 0,8 5 16 0,0 0 0 15,0 0 208-15,0 0 32 0,-8 0 16 0,8 0 0 16,-9 4-144-16,9-4-48 0,-8 1 0 0,8-1 0 16,-8 4-480-16,2 1-112 0,2 2 0 0,4-7-16 15,-5 7-304-15,2 3 0 0,1-1 0 0,2 0 0 16,0 2 0-16,0-1 0 0,0 1 0 0,0 0 0 16,0-3 0-16,1 3 0 0,0 1 0 0,0-3 0 15,1 1 0-15,1-3 0 0,-1 4 0 0,0 1 0 16,0-3 0-16,0-1 0 0,1 1 0 0,-1-1 0 0,1 1 0 15,-1-2 0-15,-2-7-128 0,5 6 128 0,0 1 0 0,-5-7 0 16,5 7 0-16,-5-7 0 0,5 3 0 0,1 2 0 16,1-3 0-16,-7-2 0 0,0 0 0 0,5 5 0 15,-5-5 0-15,7 4 0 0,-7-4 128 0,7 1-128 16,-1 3 0-16,-6-4 0 0,9 1 128 0,-9-1-128 16,0 0 192-16,7 1-192 0,-7-1 128 0,9-1-128 15,-2-5 0-15,-7 6 0 0,6-4 0 0,-1-3 160 16,0-1-160-16,1-1 128 0,-1-2-128 0,-1 3 0 15,-4 8 144-15,3-10-144 0,1-1 0 0,-1 0 0 0,0 2 0 0,-1 1 128 16,0 1-128-16,-2 7 0 16,2-9 0-16,-2 9 0 0,1-10 0 0,-1 2 0 0,0 8 0 0,0 0 128 15,-3-10-128-15,3 10 0 0,0 0 0 0,-5-6 0 16,5 6 0-16,0 0 128 0,-5-6-128 0,5 6 0 16,-9-6 0-16,9 6 0 0,0 0 0 0,-6-6 0 15,-1 1 0-15,7 5 0 0,-7-4 0 0,7 4 0 16,-6-3 0-16,-1-1 0 0,2-1 0 0,5 5 128 15,0 0-128-15,0 0 144 0,0 0-144 0,-7-7 160 16,2 1 16-16,5 6 0 0,0 0 0 0,-7-3 0 16,7 3-176-16,-8-2 160 0,8 2-160 0,0 0 160 15,0 0-160-15,-8 2 0 0,-1-2 144 0,9 0-144 16,-6 5 0-16,6-5 0 0,-7 3 0 0,7-3 128 16,0 0-128-16,-7 2 0 0,7-2 0 0,0 0 0 15,0 0 0-15,-3 8 0 0,3-8-128 0,-4 8 128 16,4-8-1552-1,0 0-240-15,-2 10-32 0</inkml:trace>
  <inkml:trace contextRef="#ctx0" brushRef="#br0" timeOffset="1766.55">9616 9428 13407 0,'0'0'592'0,"0"0"128"0,0 0-576 0,0 0-144 16,0 0 0-16,0 0 0 0,0 0 1440 0,0 0 256 16,0 0 48-16,-8 4 16 0,8-4-704 0,-7 5-144 15,2 2-16-15,-1-1-16 0,2 3-512 0,0-2-112 16,1 4 0-16,1-2-16 0,0-1-112 0,0 0 0 16,0 0-128-16,0-1 192 0,0 3 32 0,1-3 0 15,1 4 0-15,1-1 0 0,1-3-32 0,-2 2 0 16,0-9 0-16,1 8 0 0,0 2 0 0,0 1-16 15,1-4 0-15,1 3 0 0,0-3 16 0,-1 3 0 16,0-1 0-16,0-1 0 0,0-1-192 0,-2-7 160 16,3 10-160-16,1-4 160 0,-1 1 16 0,-3-7 0 0,0 0 0 0,0 0 0 15,0 0 144-15,0 0 48 0,4 5 0 0,-4-5 0 16,0 0-48-16,0 0-16 0,0 0 0 0,8-2 0 16,-8 2-160-16,6-5-16 0,-6 5-128 0,5-8 192 15,1 0-192-15,-2 1 128 0,-1-2-128 0,0 0 0 16,2-2 144-16,-2 1-144 0,0-1 128 0,-1-1-128 15,1 1 0-15,0-1 0 0,0 1 128 0,-1 0-128 16,1 2 0-16,0 1 0 0,-3 8 0 0,4-7 0 16,-4 7 0-16,4-8-144 0,-4 8 144 0,0 0-160 15,0 0 16-15,0 0 0 0,0 0 0 0,0 0 0 16,0 0 16-16,0 0 0 0,0 0 0 0,0 0 0 16,5 6 128-16,-5-6-160 0,0 0 160 0,0 0-160 15,4 6 160-15,-4-6 0 0,0 0 0 0,0 0-128 16,0 0 128-16,0 0 0 0,5 8 0 0,-5-8 0 0,0 0 128 15,0 0-128-15,0 0 160 0,0 0-160 16,5 5 240-16,-5-5-48 0,0 0-16 0,0 0 0 0,4 7-32 0,-4-7 0 16,2 8 0-16,-2-8 0 0,0 10 32 0,1-1 0 15,1 0 0-15,-2 1 0 0,1 1 128 0,-1 1 16 16,1-3 16-16,-1 0 0 0,1 1 64 0,-1-1 16 16,1-1 0-16,0 1 0 0,-1-2-16 0,0-7 0 15,1 7 0-15,-1-7 0 0,0 0-224 0,3 9-48 16,-3-9-128-16,0 0 192 0,0 0-192 0,0 0 0 15,7 4 0-15,-7-4 0 0,7 1 144 0,-7-1-144 16,0 0 128-16,0 0-128 0,9-3 128 0,-9 3-128 16,8-3 0-16,-8 3 128 0,10-6-128 0,-3-1 0 15,0 0-192-15,-1 2 192 16,3 0-800-16,-2-1-32 0,-2 0-16 0,1 0-9408 0,0 0-1888 0</inkml:trace>
  <inkml:trace contextRef="#ctx0" brushRef="#br0" timeOffset="2964.22">9892 9476 2751 0,'0'0'256'0,"0"0"-256"15,0 0 0-15,0 0 0 0,0 0 2496 0,0 0 448 16,0 0 80-16,-1-10 32 0,1 10-1328 0,-5-8-272 15,5 8-48-15,0 0-16 0,0 0-368 0,-1-9-80 16,1 9-16-16,0 0 0 0,0 0-160 0,0 0-16 16,0 0-16-16,0 0 0 0,0-9-64 0,0 9-16 15,0 0 0-15,0 0 0 0,0 0-208 0,0 0-64 16,0 0 0-16,0 0 0 0,0 0-64 0,0 0 0 0,0 0-16 0,0 0 0 16,0 0-48-16,0 0 0 15,0 0 0-15,0 0 0 0,0 0-64 0,-1 10 0 0,1 4-16 0,0-2 0 16,1-2-176-16,-1 3 128 0,0 3-128 0,0-2 128 15,2 2-128-15,-1 0 0 0,0 1 144 0,-1 0-144 16,2-2 0-16,-2-2 144 0,0-2-144 0,0-1 0 16,2 1 128-16,-1-3-128 0,0 0 0 0,-1-8 0 15,0 0 304-15,0 0-48 0,0 0-16 0,0 0 0 16,0 0-80-16,0 0-16 0,0 0 0 0,0 0 0 16,4 6-144-16,-4-6 128 0,0 0-128 0,0 0 128 15,0 0-128-15,0 0 0 0,0 0 144 0,0 0-144 16,0 0 0-16,0 0 128 0,8-4-128 0,-8 4 0 15,0 0 0-15,5-7 0 0,1-2 0 0,0 3 0 16,-1-2 0-16,0-1 0 0,2-1 0 0,-2 0 0 16,1 1 0-16,0-2 0 0,-1 1 0 0,0-2 0 0,1 0 0 15,-2 1 0-15,-1 2 0 0,2 0 128 0,-3 0-128 16,0-1 0-16,0 3 0 0,-1-3 128 0,-1 10-128 0,2-6 0 16,-2 6 0-16,0 0 0 0,3-9 0 0,-3 9 0 15,0 0 0-15,0 0 0 0,0 0 0 0,0 0 0 16,7 2 0-16,-3 5 0 0,0 2 0 0,0-1 0 15,-2-2 0-15,0 3 0 0,0-3 0 0,1 4 0 16,-1-3 0-16,-1-1 0 0,2 3 0 0,-3-9 0 16,2 8 0-16,0 1 0 0,0 0 0 0,-1 0 0 15,0-1 0-15,0 1 0 0,1-1 0 0,-1 0 128 0,-1-1-128 16,0 0 128-16,0 3 0 0,-1-4 16 0,1-6 0 0,-2 10 0 16,0-4-16-16,0 2-128 0,0 0 192 0,2-8-64 15,0 0-128-15,-3 7 0 0,3-7 144 0,-3 9-144 16,3-9 0-16,-1 8 0 0,1-8 0 0,0 0 0 15,0 0-160-15,0 0-96 0,0 0-32 0,0 0 0 32,0 0-2032-32,0 0-416 0</inkml:trace>
  <inkml:trace contextRef="#ctx0" brushRef="#br0" timeOffset="3760.24">10230 9297 2751 0,'0'0'128'0,"0"0"16"16,0 0-144-16,0 0 0 0,0 0 0 0,-2-8 0 0,2 8 3984 0,-4-9 768 15,4 9 160-15,0 0 16 0,-3-9-2800 0,3 9-560 16,-3-9-112-16,3 9-32 0,0 0-272 0,-1-9-48 16,1 9-16-16,0 0 0 0,0 0-384 0,0 0-96 15,0-9-16-15,0 9 0 0,0 0-288 0,0 0-64 16,0 0-16-16,0 0 0 0,0 0-64 0,0 0-16 15,0 0 0-15,0 0 0 0,0 0 96 0,1 7 16 16,-1 0 0-16,0 1 0 0,0 1-16 0,-1 2 0 16,0-1 0-16,0 2 0 0,0 0 0 0,0 2 0 15,0 0 0-15,-1 1 0 0,0 2-112 0,0 1 0 16,-1-1-128-16,1 0 192 0,-1 1 0 0,1-1 0 16,0 2 0-16,0-3 0 0,0-1-192 0,-1 0 0 0,3 0 0 0,-1-2 0 15,1-1 0-15,0-1 0 0,0-1 0 0,0-1 144 16,0 0-144-16,1 2 0 0,0 1 0 0,1-3 128 15,-2-1-128-15,0-2 0 0,1 4 0 0,0-3 0 16,0 2-304-16,-1-9 64 0,-1 7 16 0,1-7 0 16,0 0-64-16,-2 9-16 0,2-9 0 0,0 0 0 31,0 0-128-31,0 0-16 0,0 0-16 0,0 0 0 16,0 0-1312-16,0 0-256 0,0 0-48 0</inkml:trace>
  <inkml:trace contextRef="#ctx0" brushRef="#br0" timeOffset="4151.96">10076 9450 19343 0,'0'0'848'0,"0"0"192"0,0 0-832 0,0 0-208 16,0 0 0-16,-1-7 0 0,1 7 1152 0,0 0 176 15,0 0 32-15,0 0 16 0,0 0-32 0,0 0 0 16,8-6 0-16,-8 6 0 0,0 0-528 0,0 0-112 16,0 0-32-16,7-5 0 0,1 1-160 0,-8 4-16 15,0 0-16-15,0 0 0 0,8-1 48 0,-8 1 16 0,8 0 0 0,-8 0 0 16,7-5-96-16,-7 5 0 15,9-1-16-15,-2 0 0 0,1 1-432 0,-8 0 0 0,9 0 0 0,0 2 0 16,-1 3 0-16,1-1 0 0,-1-2 128 0,0 2-128 16,-8-4 0-16,10 3 128 0,-2 4-128 0,2 0 0 15,-1 0 0-15,0-2 0 0,-1 0 128 0,0 5-128 32,-1 1-1040-32,1-4-240 0,0 0-64 0,0-1-13792 0</inkml:trace>
  <inkml:trace contextRef="#ctx0" brushRef="#br0" timeOffset="5201.7">10405 9545 911 0,'-7'4'0'0,"7"-4"0"0,-7-1 0 0,1 1 0 0,0 2 0 0,6-2 0 16,-8 0 3792-16,3 0 688 0,5 0 128 0,0 0 16 15,-7 2-2832-15,1 0-576 0,6-2-128 0,0 0 0 16,0 0-64-16,-6 1 0 0,0 0 0 0,6-1 0 15,0 0 128-15,0 0 32 0,0 0 0 0,0 0 0 16,0 0-48-16,0 0-16 0,0 0 0 0,0 0 0 16,0 0-416-16,0 0-64 0,0 0-32 0,0 0 0 15,0 0-288-15,0 0-64 0,0 0-16 0,0 0 0 16,0 0-112-16,10 0-128 0,-10 0 176 0,8-2-176 16,2 0 128-16,-10 2-128 0,9 2 0 0,-9-2 0 0,9 0 0 0,0-2 0 15,-9 2 0-15,9-2 0 0,0 2 0 0,-2 2 0 16,1 1 0-16,-8-3 0 0,8 1 0 15,-8-1 0-15,8 0 0 0,-8 0 0 0,7-4-192 0,-7 4 192 16,8-2-208-16,-8 2 80 0,7-1 128 0,-7 1 0 16,0 0 0-16,0 0-128 0,0 0 128 0,5-5 0 15,-5 5 0-15,4-6 0 0,-4 6 0 0,3-7 0 16,-3 7 0-16,0 0 0 0,2-9-192 0,-2 9 0 16,0 0 0-16,0 0 0 0,1-10-32 0,-1 10-16 15,0 0 0-15,0 0 0 0,0 0 240 0,-5-6-176 16,5 6 176-16,-5-7-160 0,5 7 160 0,-7-4 0 0,7 4 0 15,0 0 0-15,0 0 0 0,-10-1 0 0,10 1 0 0,-8 0 0 16,8 0 0-16,0 0 0 0,0 0 0 0,0 0 0 16,0 0 0-16,0 0-128 0,-8 3 128 0,8-3 0 15,0 0 0-15,-7 3 0 0,7-3 0 0,0 0 0 16,-6 5 0-16,6-5 0 0,-8 0 0 0,8 0-128 16,0 0 128-16,-6 5 0 0,6-5 0 0,-6 5 0 15,6-5 0-15,0 0 0 0,0 0 0 0,-5 7 0 16,5-7 0-16,0 0 144 0,0 0-144 0,-5 5 160 15,5-5-160-15,-4 6 0 0,4-6 144 0,0 0-144 16,-4 9 0-16,4-9 144 0,-4 7-144 0,4-7 0 16,-5 7 0-16,5-7 0 0,0 0 0 0,-4 8 0 15,4-8 128-15,-3 8-128 0,3-8 0 0,-4 7 0 16,0 1 0-16,0-1 0 0,4-7 0 0,-3 8 0 16,1 0 0-16,2-8 0 0,-3 8 0 0,3-8 0 0,-2 8 0 0,2-8 0 15,-3 8 0-15,3-8 0 0,-4 7 0 0,4-7 128 16,-1 10-128-16,1-10 0 0,1 9 208 0,0-1-64 15,2 1-16-15,0-2 0 0,1-1 64 0,0 3 16 16,1-3 0-16,-1 0 0 0,1 0 48 0,1-1 16 16,0 1 0-16,-1-1 0 0,-5-5 48 0,7 7 0 15,-2-2 0-15,0-2 0 0,-5-3-64 0,7 5 0 16,-2 0 0-16,-5-5 0 0,8 4-256 0,-8-4 160 16,8 1-160-16,-8-1 128 0,8 1-128 0,-2-2 128 15,-6 1-128-15,7-5 128 0,1-1-128 0,-3 0 0 16,1 0 144-16,-1-1-144 15,1 0-336-15,0-1-144 0,-2 1-32 0,0-3-11008 16,1 0-2224-16</inkml:trace>
  <inkml:trace contextRef="#ctx0" brushRef="#br0" timeOffset="5748.22">10674 9461 13647 0,'0'0'592'0,"0"0"144"0,0 0-592 0,0 0-144 15,0 0 0-15,0 0 0 0,0 0 960 0,0 0 176 16,0 0 16-16,0 0 16 0,0 0 240 0,0 0 32 15,0 0 16-15,0 0 0 0,-2 6-336 0,2-6-64 0,0 0-16 0,0 0 0 16,0 0-288-16,-3 8-64 0,3-8-16 0,-2 7 0 16,2 0-320-16,-1 1-64 0,1 0-16 0,0-1 0 15,1 3-32-15,-1-3-16 0,0 4 0 0,0-1 0 16,1 1 0-16,0 0 0 0,-1 1 0 0,-1-2 0 16,-1 0 48-16,1-2 16 0,0 3 0 0,0-2 0 15,0-1 0-15,-2 1 0 0,1-2 0 0,0 3 0 16,0-3-288-16,0 3 160 0,1-3-160 0,1-7 128 15,-1 9-128-15,0-2 0 0,1-7 0 0,0 0 0 16,-1 7 0-16,1-7 0 0,0 0-224 0,0 0 80 16,0 0-352-1,0 0-64-15,0 0-16 0,0 0 0 0,0 0-1232 0,0 0-256 0,0 0-48 0,0 0-16 16</inkml:trace>
  <inkml:trace contextRef="#ctx0" brushRef="#br0" timeOffset="6051.27">10690 9602 6447 0,'0'0'272'0,"0"0"80"0,0 0-352 0,0 0 0 16,0 0 0-16,0 0 0 0,0 0 4672 0,0 0 848 15,0 0 176-15,0 0 48 0,0 0-3424 0,0 0-672 16,0 0-144-16,0 0-32 0,0 0-656 0,0 0-144 15,0 0-32-15,0 0 0 0,0 0-256 0,9 2-64 16,-9-2-16-16,9 1 0 0,-1 0-160 0,1 0-16 0,-2-1-128 0,-7 0 192 16,9 0-192-16,-2 0 144 0,1 0-144 0,-8 0 128 15,8-1 0-15,-1 0 0 0,-7 1 0 0,8-4 0 16,2 3 0-16,-3-3-128 0,-7 4 192 0,8-3-64 16,1-1-128-16,-1 0 0 0,-2 2 0 0,1-2 0 31,-1 3-592-31,-1 1-112 0,2-1 0 0,-7 1-9920 0,7 0-1968 0</inkml:trace>
  <inkml:trace contextRef="#ctx0" brushRef="#br0" timeOffset="7663.29">9439 9813 16175 0,'0'0'704'0,"0"0"176"0,0 0-704 0,0 0-176 0,0 0 0 0,0 0 0 16,0 0 944-16,0 0 144 0,0 0 48 0,0 0 0 15,0 0-528-15,0 0-96 0,8 0-32 0,-8 0 0 16,8-3 256-16,-8 3 48 0,7-1 16 0,-7 1 0 15,0 0 0-15,0 0 0 0,9-1 0 0,-9 1 0 16,6-2-192-16,-6 2-32 0,8-2-16 0,-2 1 0 16,2-1-96-16,-2 2-16 0,1 2 0 0,1-2 0 0,-1 0-16 0,2 0-16 15,0 3 0-15,-1-2 0 0,2 0-96 0,-2-1 0 16,1 2-16-16,-1 1 0 0,1-2-128 0,-1 0-32 16,1 1 0-16,1 0 0 0,-2 0-144 0,1 2 0 15,-2-1 0-15,1-1 0 0,0 3 128 0,0-3-128 16,-2 3 0-16,1 0 128 0,1-2-128 0,-1 1 0 15,1-1 0-15,-8-3 128 0,8 5-128 0,0 1 0 16,-2-4 0-16,1 4 0 0,-2 0 0 0,0 0 0 16,1 3 128-16,-2-2-128 0,1 4 0 0,0-4 0 15,-1 2 144-15,1-2-144 0,2 4 128 0,-4 0-128 0,-1-4 160 0,0 3-160 16,2 0 256-16,0 0-64 0,-1-2 0 0,0 2 0 16,0-2-192-16,0 0 144 0,2 0-144 0,-2-2 128 15,0 2-128-15,-3-8 0 0,1 8 144 0,1-1-144 16,0 3 0-16,1-4 128 0,0 3-128 0,-3-9 0 15,1 7 0-15,0 3 128 0,0-1-128 0,0 0 0 16,-1-2 0-16,0 1 128 0,2 0-128 0,-1 1 0 16,0-1 0-16,0-1 0 0,-1 2 0 0,1-3 0 15,2 2 0-15,-3-8 0 0,-1 9 0 0,-1-2 0 16,2-7 0-16,-1 8 0 0,1-8 0 0,-4 7 0 16,4-7-400-16,0 0-48 15,0 0-16-15,0 0 0 0,-6 4-1776 0,6-4-336 0,0 0-80 0</inkml:trace>
  <inkml:trace contextRef="#ctx0" brushRef="#br0" timeOffset="8675.84">9788 10229 4607 0,'0'0'192'0,"0"0"64"0,0 0-256 0,0 0 0 15,0 0 0-15,0 0 0 0,0 0 4032 0,0 0 752 16,0 0 144-16,0 0 48 0,0 0-3440 0,0 0-672 0,0 0-144 0,0 0-16 16,0 0-192-16,-7-5-48 0,7 5 0 0,0 0 0 15,0 0-128-15,0 0-16 0,0 0-16 0,-7-5 0 16,7 5 144-16,0 0 16 0,0 0 16 0,-5-6 0 15,1-1 0-15,4 7 0 0,0 0 0 0,0 0 0 16,-2-10-96-16,2 10 0 0,-2-8-16 0,0 0 0 16,2 8-48-16,0-11-16 0,0 11 0 0,2-9 0 15,0 0-80-15,1 1-16 0,-1 0 0 0,1 0 0 16,1 0-208-16,-1 1 128 0,-3 7-128 0,3-10 0 16,0 1 128-16,-1-1-128 0,-1 1 0 0,0 0 144 15,0 0-144-15,0-1 0 0,2 0 144 0,-1 1-144 16,0-1 192-16,-1 2-16 0,0-2-16 0,1-1 0 15,0 4 0-15,-1-3 0 0,0 3 0 0,-1 7 0 16,4-9-32-16,1 3-128 0,0-2 192 0,-5 8-64 16,2-9-128-16,-2 9 0 0,3-7 0 0,-3 7 0 0,6-9 0 0,-6 9 0 15,0 0 0-15,0 0 0 16,5-7 0-16,-5 7 0 0,6-5 0 0,-6 5 0 0,0 0 0 0,0 0 128 16,8-5-128-16,-8 5 0 0,7-6 0 0,-7 6 0 15,0 0 0-15,7-5 0 0,-1 0 0 0,-6 5 0 16,7-4 0-16,-2-1 0 0,1-1 128 0,-6 6-128 15,6-6 128-15,-6 6-128 0,8-5 288 0,-1 1-32 16,-7 4 0-16,7-5 0 0,2 4 0 0,-2-1-16 16,1 2 0-16,-3 0 0 0,-5 0-240 0,5 1 0 15,2 0 0-15,-7-1 0 0,7 1 0 0,0 3 0 16,-2-2 0-16,0 1 0 0,-5-3 128 0,7 2-128 16,-2 1 0-16,1-1 144 0,-6-2-144 0,7 4 0 0,-2-2-160 0,0-1 160 31,2 3-1856-31,-1-2-256 0,2 3-64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customXml" Target="../ink/ink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4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1" Type="http://schemas.openxmlformats.org/officeDocument/2006/relationships/image" Target="../media/image86.emf"/><Relationship Id="rId5" Type="http://schemas.openxmlformats.org/officeDocument/2006/relationships/image" Target="../media/image81.png"/><Relationship Id="rId10" Type="http://schemas.openxmlformats.org/officeDocument/2006/relationships/image" Target="../media/image4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92E1D9-43DC-4A1E-B332-44C3ACBC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590" y="1509019"/>
            <a:ext cx="7965713" cy="5107363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0E88CBB-0DBB-47E6-B53E-22780B4CBBA1}"/>
              </a:ext>
            </a:extLst>
          </p:cNvPr>
          <p:cNvGrpSpPr/>
          <p:nvPr/>
        </p:nvGrpSpPr>
        <p:grpSpPr>
          <a:xfrm>
            <a:off x="4118269" y="362995"/>
            <a:ext cx="7431401" cy="841896"/>
            <a:chOff x="4378837" y="623331"/>
            <a:chExt cx="6829425" cy="633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1338DD-8F14-43ED-BB40-796D8189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8837" y="6233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48" y="184049"/>
            <a:ext cx="2893043" cy="70737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169291" y="25399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975058-A08B-46E3-A49C-7B3035A17358}"/>
              </a:ext>
            </a:extLst>
          </p:cNvPr>
          <p:cNvGrpSpPr/>
          <p:nvPr/>
        </p:nvGrpSpPr>
        <p:grpSpPr>
          <a:xfrm>
            <a:off x="4378837" y="378893"/>
            <a:ext cx="7140148" cy="877614"/>
            <a:chOff x="4378837" y="605731"/>
            <a:chExt cx="6829425" cy="650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E2C8A3-D4C3-4143-8FB0-09AE22B7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6057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0" y="251320"/>
            <a:ext cx="2905317" cy="5313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F9B837-9870-4BB7-95DE-8B6CF621D7E1}"/>
              </a:ext>
            </a:extLst>
          </p:cNvPr>
          <p:cNvSpPr txBox="1"/>
          <p:nvPr/>
        </p:nvSpPr>
        <p:spPr>
          <a:xfrm>
            <a:off x="3053377" y="172184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053377" y="37889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2C33F8-6704-4F9F-927F-17A524034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15795" y="3362911"/>
            <a:ext cx="6800850" cy="32194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/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8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of a Point : Method 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652582-CBA3-4F34-B84B-A28D572B5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83" y="1591692"/>
            <a:ext cx="6848475" cy="40862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34D78-8513-4FDE-AF36-84DF9892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774" y="2769902"/>
            <a:ext cx="1577060" cy="742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65A4D-9E70-4CEE-8427-47FF91F1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492" y="4970019"/>
            <a:ext cx="4391025" cy="10477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6FDA09-38C7-45CA-9C58-39CDD53B822B}"/>
              </a:ext>
            </a:extLst>
          </p:cNvPr>
          <p:cNvSpPr/>
          <p:nvPr/>
        </p:nvSpPr>
        <p:spPr>
          <a:xfrm>
            <a:off x="7287493" y="4939393"/>
            <a:ext cx="4391025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CB56E-B519-4083-956D-A46CBDBCE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7045"/>
            <a:ext cx="2392610" cy="18508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0C2B82-ADE0-4D06-A0FC-DC8CEB848C23}"/>
              </a:ext>
            </a:extLst>
          </p:cNvPr>
          <p:cNvCxnSpPr/>
          <p:nvPr/>
        </p:nvCxnSpPr>
        <p:spPr>
          <a:xfrm>
            <a:off x="2180627" y="4025815"/>
            <a:ext cx="738526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0C0696-D82C-488D-A5C4-EB17F6B6BE67}"/>
              </a:ext>
            </a:extLst>
          </p:cNvPr>
          <p:cNvCxnSpPr/>
          <p:nvPr/>
        </p:nvCxnSpPr>
        <p:spPr>
          <a:xfrm flipV="1">
            <a:off x="4719286" y="3186706"/>
            <a:ext cx="2773884" cy="5813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B37960-4DE2-463E-8068-B20534C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949" y="2281032"/>
            <a:ext cx="5721888" cy="41298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2" y="164086"/>
            <a:ext cx="10515600" cy="82813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Transformation of a Point : Method 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61D53C0-DD36-4159-B387-65F521FEB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623" y="1442883"/>
            <a:ext cx="7311727" cy="3609974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295CD-601C-496A-A85C-9B8C265C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98" y="5617430"/>
            <a:ext cx="1577060" cy="7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4083C-0D55-4AB5-8E3E-AEBEF1EB877C}"/>
              </a:ext>
            </a:extLst>
          </p:cNvPr>
          <p:cNvGrpSpPr/>
          <p:nvPr/>
        </p:nvGrpSpPr>
        <p:grpSpPr>
          <a:xfrm>
            <a:off x="3756869" y="329296"/>
            <a:ext cx="7467544" cy="1259000"/>
            <a:chOff x="3756870" y="507200"/>
            <a:chExt cx="7010400" cy="1081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6B6013-5BBB-41B0-9BDE-CF949A40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870" y="507200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6" y="228363"/>
            <a:ext cx="2743200" cy="6521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619792" y="166076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48808" y="3462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DEB40F-A6F1-4034-9DE6-C55AC60D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8948" y="1667697"/>
            <a:ext cx="7006873" cy="5131248"/>
          </a:xfr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83335-BAD5-4B9C-A5FD-7D2642191658}"/>
              </a:ext>
            </a:extLst>
          </p:cNvPr>
          <p:cNvGrpSpPr/>
          <p:nvPr/>
        </p:nvGrpSpPr>
        <p:grpSpPr>
          <a:xfrm>
            <a:off x="3566809" y="147709"/>
            <a:ext cx="7602371" cy="1414596"/>
            <a:chOff x="3756870" y="449347"/>
            <a:chExt cx="7010400" cy="11389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90715-3DAD-4061-960F-2D4A8977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44934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3" y="365126"/>
            <a:ext cx="3243635" cy="6813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547553" y="15882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C004E2-6C1E-46F6-AE90-8E008F618FBA}"/>
              </a:ext>
            </a:extLst>
          </p:cNvPr>
          <p:cNvSpPr txBox="1"/>
          <p:nvPr/>
        </p:nvSpPr>
        <p:spPr>
          <a:xfrm>
            <a:off x="562951" y="208248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C33AA4-033C-43A7-8856-204ED7BA8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76919" y="1639223"/>
            <a:ext cx="4935384" cy="5208774"/>
          </a:xfrm>
        </p:spPr>
      </p:pic>
    </p:spTree>
    <p:extLst>
      <p:ext uri="{BB962C8B-B14F-4D97-AF65-F5344CB8AC3E}">
        <p14:creationId xmlns:p14="http://schemas.microsoft.com/office/powerpoint/2010/main" val="330671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96" y="189948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2D Matrix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83319-8A40-4AE3-824E-B446B13D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0" y="1195200"/>
            <a:ext cx="8102031" cy="1408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0FA2F-D5C0-42E7-AE83-38E349B67900}"/>
              </a:ext>
            </a:extLst>
          </p:cNvPr>
          <p:cNvSpPr txBox="1"/>
          <p:nvPr/>
        </p:nvSpPr>
        <p:spPr>
          <a:xfrm>
            <a:off x="1562996" y="5553832"/>
            <a:ext cx="906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original unit square will be drawn lightly as well to serve as a reference in the slides ahead.</a:t>
            </a:r>
          </a:p>
        </p:txBody>
      </p:sp>
    </p:spTree>
    <p:extLst>
      <p:ext uri="{BB962C8B-B14F-4D97-AF65-F5344CB8AC3E}">
        <p14:creationId xmlns:p14="http://schemas.microsoft.com/office/powerpoint/2010/main" val="361970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Stretches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D0CF1-F6D3-49B4-AB1B-8EC1F3F4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426" y="512986"/>
            <a:ext cx="7271591" cy="58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Shears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9D884-D33B-4CEC-949B-4C59881B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363" y="638497"/>
            <a:ext cx="7592438" cy="56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1B45C0-3B76-48F4-B962-FB27AB9B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4548188"/>
            <a:ext cx="6867525" cy="3143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Reflections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CD66C-5B54-45AB-9AFF-AC531563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0"/>
            <a:ext cx="6791325" cy="4667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2000C-E459-4677-93C3-576F65A7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4824413"/>
            <a:ext cx="55054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5.1 Transformation of the Cartesian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Rotation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D309-4890-4247-AC94-38FD480F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08" y="1509680"/>
            <a:ext cx="7677596" cy="27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Projections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44943-3F4B-4FD4-8C3C-CFFF3B64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88" y="791609"/>
            <a:ext cx="7730994" cy="52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37" y="507423"/>
            <a:ext cx="6848475" cy="208597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8A348D-292F-4323-BAFB-FB798F2C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588203"/>
            <a:ext cx="6162675" cy="3352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C54E1-E485-46DC-96D2-2C4397E8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2671532"/>
            <a:ext cx="4133850" cy="2057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A28BF-FC7C-466D-8A87-05AC866FA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13" y="4867275"/>
            <a:ext cx="5200650" cy="18478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651064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B37198-C069-4C2F-97DE-6B7F0CB85AAD}"/>
              </a:ext>
            </a:extLst>
          </p:cNvPr>
          <p:cNvCxnSpPr>
            <a:cxnSpLocks/>
          </p:cNvCxnSpPr>
          <p:nvPr/>
        </p:nvCxnSpPr>
        <p:spPr>
          <a:xfrm>
            <a:off x="6559186" y="3048000"/>
            <a:ext cx="0" cy="3385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1174541" y="29617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7A1860-EFCB-4FFE-9468-C1A2DDC4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350" y="391419"/>
            <a:ext cx="1000125" cy="409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14:cNvPr>
              <p14:cNvContentPartPr/>
              <p14:nvPr/>
            </p14:nvContentPartPr>
            <p14:xfrm>
              <a:off x="3275280" y="3327840"/>
              <a:ext cx="634320" cy="35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5920" y="3318480"/>
                <a:ext cx="653040" cy="3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99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350" y="251172"/>
            <a:ext cx="6848475" cy="2085975"/>
          </a:xfr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51684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3571745" y="282551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328-65E9-41A8-BF0A-355C7CEA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02" y="2579370"/>
            <a:ext cx="6734175" cy="421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48239-8478-4CE4-8402-21279980C32B}"/>
              </a:ext>
            </a:extLst>
          </p:cNvPr>
          <p:cNvGrpSpPr/>
          <p:nvPr/>
        </p:nvGrpSpPr>
        <p:grpSpPr>
          <a:xfrm>
            <a:off x="175953" y="3429178"/>
            <a:ext cx="5315908" cy="2438400"/>
            <a:chOff x="175953" y="3429178"/>
            <a:chExt cx="5315908" cy="2438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D20FFA-0A73-4831-86BF-C0A41BB3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953" y="3429178"/>
              <a:ext cx="4581525" cy="22669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2953E4-23DF-4603-A659-5194C867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336" y="5524678"/>
              <a:ext cx="771525" cy="34290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75D9E2-E953-4CE8-8F94-A445A0E7B6F8}"/>
              </a:ext>
            </a:extLst>
          </p:cNvPr>
          <p:cNvCxnSpPr>
            <a:cxnSpLocks/>
          </p:cNvCxnSpPr>
          <p:nvPr/>
        </p:nvCxnSpPr>
        <p:spPr>
          <a:xfrm>
            <a:off x="175953" y="5867578"/>
            <a:ext cx="6224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30546E-B3F0-490A-94AD-E03ACCE12817}"/>
              </a:ext>
            </a:extLst>
          </p:cNvPr>
          <p:cNvCxnSpPr>
            <a:cxnSpLocks/>
          </p:cNvCxnSpPr>
          <p:nvPr/>
        </p:nvCxnSpPr>
        <p:spPr>
          <a:xfrm>
            <a:off x="6400800" y="5867578"/>
            <a:ext cx="0" cy="931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AAF15A-42EC-42EE-9112-1B6B16580F04}"/>
              </a:ext>
            </a:extLst>
          </p:cNvPr>
          <p:cNvSpPr txBox="1"/>
          <p:nvPr/>
        </p:nvSpPr>
        <p:spPr>
          <a:xfrm>
            <a:off x="838200" y="5993921"/>
            <a:ext cx="573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we know what matrices perform the basic transformations,</a:t>
            </a:r>
          </a:p>
          <a:p>
            <a:r>
              <a:rPr lang="en-US" sz="1400" dirty="0"/>
              <a:t>performing complex transformations on the Cartesian plane really</a:t>
            </a:r>
          </a:p>
          <a:p>
            <a:r>
              <a:rPr lang="en-US" sz="1400" dirty="0"/>
              <a:t>isn’t that . . . complex. It boils down to multiplying by a series of matrices.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D019D-AC88-4E97-B077-4999B4A4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877" y="185116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5.2 Properties of Linear Transformation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EA269E2-2918-4879-B324-4C46B597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28" y="4556158"/>
            <a:ext cx="5554551" cy="179936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F128C6-C3F2-45C8-834E-30A920AF8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20" y="1125846"/>
            <a:ext cx="7388089" cy="479505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62" y="213321"/>
            <a:ext cx="10515600" cy="616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Translation vs Transformation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37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51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/>
              <p:nvPr/>
            </p:nvSpPr>
            <p:spPr>
              <a:xfrm>
                <a:off x="740924" y="1119941"/>
                <a:ext cx="1086741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We’ve been using the term “transformation” to describe how we’ve changed vectors.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Think of the terms “transformation” and “function” as being equivalent.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We’re used to functions like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where the input is a number and the output another number.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Recently, we’ve seen functions where the input was a vector and the output was another vector.</a:t>
                </a:r>
              </a:p>
              <a:p>
                <a:r>
                  <a:rPr lang="en-US" sz="2000" dirty="0"/>
                  <a:t>An example in the context of what we are doing would be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m,</a:t>
                </a:r>
              </a:p>
              <a:p>
                <a:r>
                  <a:rPr lang="en-US" sz="2000" dirty="0"/>
                  <a:t>where A is a “transformation matrix”.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Now while defining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we allowed for the assumption that the input would be a number.</a:t>
                </a:r>
              </a:p>
              <a:p>
                <a:r>
                  <a:rPr lang="en-US" sz="2000" dirty="0"/>
                  <a:t>To be technically correct, we could have said: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24" y="1119941"/>
                <a:ext cx="10867416" cy="3785652"/>
              </a:xfrm>
              <a:prstGeom prst="rect">
                <a:avLst/>
              </a:prstGeom>
              <a:blipFill>
                <a:blip r:embed="rId2"/>
                <a:stretch>
                  <a:fillRect l="-617" t="-966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A40B47B-13C0-4A76-B83D-924897FA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86" y="5147529"/>
            <a:ext cx="4143361" cy="5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8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5FB07-60F6-425E-9FF9-B6CC4F7C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90688"/>
            <a:ext cx="3476625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/>
              <p:nvPr/>
            </p:nvSpPr>
            <p:spPr>
              <a:xfrm>
                <a:off x="953311" y="2279831"/>
                <a:ext cx="9614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first and second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/>
                  <a:t> tells us that the input and output (respectively) were real numbers.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2279831"/>
                <a:ext cx="9614072" cy="400110"/>
              </a:xfrm>
              <a:prstGeom prst="rect">
                <a:avLst/>
              </a:prstGeom>
              <a:blipFill>
                <a:blip r:embed="rId3"/>
                <a:stretch>
                  <a:fillRect l="-634" t="-9091" r="-69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EFA36BA-E002-49A3-9AD0-B5AB3B27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217" y="3525656"/>
            <a:ext cx="9022574" cy="19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EC512-2F6A-4481-9834-566067A7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59" y="1738009"/>
            <a:ext cx="8818908" cy="3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547AAE3-8052-4F64-AB6A-34809C45C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75" y="2344301"/>
            <a:ext cx="7970150" cy="2914293"/>
          </a:xfrm>
        </p:spPr>
      </p:pic>
    </p:spTree>
    <p:extLst>
      <p:ext uri="{BB962C8B-B14F-4D97-AF65-F5344CB8AC3E}">
        <p14:creationId xmlns:p14="http://schemas.microsoft.com/office/powerpoint/2010/main" val="62688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Transitioning to a New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BF7E7-1B18-4384-BFA4-91EAB5F1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67" y="1902247"/>
            <a:ext cx="7239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37F72-497A-4FC4-81FD-9C1F563B772E}"/>
              </a:ext>
            </a:extLst>
          </p:cNvPr>
          <p:cNvSpPr txBox="1"/>
          <p:nvPr/>
        </p:nvSpPr>
        <p:spPr>
          <a:xfrm>
            <a:off x="1196411" y="2318078"/>
            <a:ext cx="105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the Distributive Property, the Cartesian plane will be </a:t>
            </a:r>
            <a:r>
              <a:rPr lang="en-US" i="1" dirty="0"/>
              <a:t>transformed</a:t>
            </a:r>
            <a:r>
              <a:rPr lang="en-US" dirty="0"/>
              <a:t> in a very nice, predictable way.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5250D-C0FA-478E-9C4E-F107DD2DED52}"/>
              </a:ext>
            </a:extLst>
          </p:cNvPr>
          <p:cNvSpPr txBox="1"/>
          <p:nvPr/>
        </p:nvSpPr>
        <p:spPr>
          <a:xfrm>
            <a:off x="1196411" y="1727229"/>
            <a:ext cx="1018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will multiply </a:t>
            </a:r>
            <a:r>
              <a:rPr lang="en-US" i="1" dirty="0"/>
              <a:t>every</a:t>
            </a:r>
            <a:r>
              <a:rPr lang="en-US" dirty="0"/>
              <a:t> vector in the Cartesian plane by a matrix A instead of just an individual vector.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458A8-7509-40DA-8634-59D24DD10EC3}"/>
              </a:ext>
            </a:extLst>
          </p:cNvPr>
          <p:cNvSpPr txBox="1"/>
          <p:nvPr/>
        </p:nvSpPr>
        <p:spPr>
          <a:xfrm>
            <a:off x="1117736" y="5704781"/>
            <a:ext cx="1025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unit square corner can be represented by a vector that points to it; multiply each of these vectors by A</a:t>
            </a:r>
          </a:p>
          <a:p>
            <a:pPr algn="ctr"/>
            <a:r>
              <a:rPr lang="en-US" dirty="0"/>
              <a:t>and we get an idea of how A affects the whole Cartesian plane.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7D062-54CC-47CB-8907-6BEFD24CE076}"/>
              </a:ext>
            </a:extLst>
          </p:cNvPr>
          <p:cNvSpPr txBox="1"/>
          <p:nvPr/>
        </p:nvSpPr>
        <p:spPr>
          <a:xfrm>
            <a:off x="1196411" y="2932070"/>
            <a:ext cx="798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way of studying how the whole Cartesian plane is affected by multiplication</a:t>
            </a:r>
            <a:br>
              <a:rPr lang="en-US" dirty="0"/>
            </a:br>
            <a:r>
              <a:rPr lang="en-US" dirty="0"/>
              <a:t>by matrix A is to study how the </a:t>
            </a:r>
            <a:r>
              <a:rPr lang="en-US" i="1" dirty="0"/>
              <a:t>unit square</a:t>
            </a:r>
            <a:r>
              <a:rPr lang="en-US" dirty="0"/>
              <a:t> is affected.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17F4C653-7867-49F4-84AA-BE5553C4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1062" y="3560215"/>
            <a:ext cx="2772243" cy="2144566"/>
          </a:xfrm>
        </p:spPr>
      </p:pic>
    </p:spTree>
    <p:extLst>
      <p:ext uri="{BB962C8B-B14F-4D97-AF65-F5344CB8AC3E}">
        <p14:creationId xmlns:p14="http://schemas.microsoft.com/office/powerpoint/2010/main" val="285971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2072468" y="22074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166768" y="9056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D118-4DBF-4594-94A7-8F05429A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68" y="2065061"/>
            <a:ext cx="6838950" cy="36671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3B144-EF4E-45B8-8B8B-454D324BB770}"/>
              </a:ext>
            </a:extLst>
          </p:cNvPr>
          <p:cNvCxnSpPr>
            <a:cxnSpLocks/>
          </p:cNvCxnSpPr>
          <p:nvPr/>
        </p:nvCxnSpPr>
        <p:spPr>
          <a:xfrm flipV="1">
            <a:off x="5166768" y="231536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9CBB89-C384-40C0-AF5A-CE8C263BCD70}"/>
              </a:ext>
            </a:extLst>
          </p:cNvPr>
          <p:cNvGrpSpPr/>
          <p:nvPr/>
        </p:nvGrpSpPr>
        <p:grpSpPr>
          <a:xfrm>
            <a:off x="85614" y="2976768"/>
            <a:ext cx="4905375" cy="2621472"/>
            <a:chOff x="85614" y="2976768"/>
            <a:chExt cx="4905375" cy="26214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F91D-1947-4719-AD46-51EC632DD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14" y="2978865"/>
              <a:ext cx="4905375" cy="26193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7715FD6-E998-431F-8372-6E37202F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37" y="2976768"/>
              <a:ext cx="1000125" cy="40957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97C7B7-0838-47A4-8965-0701963EDD7F}"/>
              </a:ext>
            </a:extLst>
          </p:cNvPr>
          <p:cNvGrpSpPr/>
          <p:nvPr/>
        </p:nvGrpSpPr>
        <p:grpSpPr>
          <a:xfrm>
            <a:off x="4252242" y="42469"/>
            <a:ext cx="6837814" cy="1514074"/>
            <a:chOff x="4252242" y="42469"/>
            <a:chExt cx="6837814" cy="15140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89624-3E82-4D84-AB28-395BE35E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0631" y="175418"/>
              <a:ext cx="6829425" cy="13811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50B6C73-FBB6-475A-8C9B-B3A7B880D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242" y="42469"/>
              <a:ext cx="1075227" cy="388629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9E30942-9D0E-4479-8407-936DBD4822C5}"/>
              </a:ext>
            </a:extLst>
          </p:cNvPr>
          <p:cNvSpPr txBox="1"/>
          <p:nvPr/>
        </p:nvSpPr>
        <p:spPr>
          <a:xfrm>
            <a:off x="4031317" y="93771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13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BEC12DD-A355-4772-AF27-8D28F3441E70}"/>
              </a:ext>
            </a:extLst>
          </p:cNvPr>
          <p:cNvGrpSpPr/>
          <p:nvPr/>
        </p:nvGrpSpPr>
        <p:grpSpPr>
          <a:xfrm>
            <a:off x="3849848" y="145007"/>
            <a:ext cx="6858000" cy="1472992"/>
            <a:chOff x="3849848" y="145007"/>
            <a:chExt cx="6858000" cy="14729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D344C2-B02A-4BB9-B971-884D5F8B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14500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1180131" y="206358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4704503" y="99898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C96D7-A928-4567-B66E-870091F42749}"/>
              </a:ext>
            </a:extLst>
          </p:cNvPr>
          <p:cNvGrpSpPr/>
          <p:nvPr/>
        </p:nvGrpSpPr>
        <p:grpSpPr>
          <a:xfrm>
            <a:off x="2422320" y="2432915"/>
            <a:ext cx="7458109" cy="2461767"/>
            <a:chOff x="2422321" y="2758559"/>
            <a:chExt cx="6858000" cy="21361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5E74EB-E186-49D3-976B-A1B1C60F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321" y="2856332"/>
              <a:ext cx="6858000" cy="20383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1BA4A9-F0A2-4B1D-842F-7910948F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679" y="2758559"/>
              <a:ext cx="100012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80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7979849" y="196156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815367" y="161799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895F2EA-6AB2-4DD0-854A-52A5F73F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1" y="1810664"/>
            <a:ext cx="5895680" cy="4550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B9192-7A2D-4E31-A1F3-8AE62064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91" y="2676666"/>
            <a:ext cx="6029732" cy="27998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25F6A-B714-4535-B802-987526CC7B66}"/>
              </a:ext>
            </a:extLst>
          </p:cNvPr>
          <p:cNvCxnSpPr>
            <a:cxnSpLocks/>
          </p:cNvCxnSpPr>
          <p:nvPr/>
        </p:nvCxnSpPr>
        <p:spPr>
          <a:xfrm flipV="1">
            <a:off x="6194191" y="233090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5D7CD9-30ED-4003-BF82-3024A2F4990B}"/>
              </a:ext>
            </a:extLst>
          </p:cNvPr>
          <p:cNvGrpSpPr/>
          <p:nvPr/>
        </p:nvGrpSpPr>
        <p:grpSpPr>
          <a:xfrm>
            <a:off x="3898944" y="149758"/>
            <a:ext cx="6858000" cy="1468241"/>
            <a:chOff x="3849848" y="149758"/>
            <a:chExt cx="6858000" cy="14682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D68528-735F-416C-882F-693734F4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2219" y="149758"/>
              <a:ext cx="1000125" cy="4095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10822D-A3F9-405E-8FB6-11947288FD19}"/>
              </a:ext>
            </a:extLst>
          </p:cNvPr>
          <p:cNvSpPr txBox="1"/>
          <p:nvPr/>
        </p:nvSpPr>
        <p:spPr>
          <a:xfrm>
            <a:off x="4397855" y="90322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491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445063" y="192073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683167" y="1690688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2C854-2D9C-4DC1-864A-494E7AC3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19" y="1789620"/>
            <a:ext cx="6625102" cy="50694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15BA0-1BA8-40C0-9284-D48A2E188BF0}"/>
              </a:ext>
            </a:extLst>
          </p:cNvPr>
          <p:cNvGrpSpPr/>
          <p:nvPr/>
        </p:nvGrpSpPr>
        <p:grpSpPr>
          <a:xfrm>
            <a:off x="3849848" y="135077"/>
            <a:ext cx="6858000" cy="1482922"/>
            <a:chOff x="3849848" y="135077"/>
            <a:chExt cx="6858000" cy="14829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1CEC7-0189-40DF-8B09-856F48F9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135077"/>
              <a:ext cx="1000125" cy="40957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995C8A-5411-4140-AA0D-233447228461}"/>
              </a:ext>
            </a:extLst>
          </p:cNvPr>
          <p:cNvSpPr txBox="1"/>
          <p:nvPr/>
        </p:nvSpPr>
        <p:spPr>
          <a:xfrm>
            <a:off x="4349910" y="10071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34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1CA78-5596-47C4-820F-950C7094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4" y="1785842"/>
            <a:ext cx="8504723" cy="2987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8BB76-4F65-4A19-8AB8-83BDE3ABD562}"/>
              </a:ext>
            </a:extLst>
          </p:cNvPr>
          <p:cNvSpPr txBox="1"/>
          <p:nvPr/>
        </p:nvSpPr>
        <p:spPr>
          <a:xfrm>
            <a:off x="2470826" y="5310231"/>
            <a:ext cx="881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the second part of the theorem says that all linear transformations</a:t>
            </a:r>
          </a:p>
          <a:p>
            <a:r>
              <a:rPr lang="en-US" sz="2000" dirty="0"/>
              <a:t>can be described using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239696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FB0C3-5C80-42A4-9A19-D9FEFF16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64" y="1259380"/>
            <a:ext cx="8839050" cy="3437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A3EF3-9B45-4EB7-A02A-3F7E14E4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02" y="4781391"/>
            <a:ext cx="8347435" cy="14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5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53" y="177058"/>
            <a:ext cx="5899826" cy="6854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Revisiting Our Original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/>
              <p:nvPr/>
            </p:nvSpPr>
            <p:spPr>
              <a:xfrm>
                <a:off x="542925" y="2881760"/>
                <a:ext cx="6983953" cy="363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might have guessed things went wrong because </a:t>
                </a:r>
              </a:p>
              <a:p>
                <a:r>
                  <a:rPr lang="en-US" sz="2000" dirty="0"/>
                  <a:t>the translation transformation was not a linear transformation.</a:t>
                </a:r>
              </a:p>
              <a:p>
                <a:r>
                  <a:rPr lang="en-US" sz="2000" dirty="0"/>
                  <a:t>While true, this does not explain things very well.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 second part of the linear transformation definition that states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for all scalars k.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If we let k = 0, we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or more simply,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In other words, if T is a linear transformation, </a:t>
                </a:r>
              </a:p>
              <a:p>
                <a:r>
                  <a:rPr lang="en-US" sz="2000" dirty="0"/>
                  <a:t>it must send the zero vector to the zero vector.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2881760"/>
                <a:ext cx="6983953" cy="3630738"/>
              </a:xfrm>
              <a:prstGeom prst="rect">
                <a:avLst/>
              </a:prstGeom>
              <a:blipFill>
                <a:blip r:embed="rId2"/>
                <a:stretch>
                  <a:fillRect l="-873" t="-1008" r="-1658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5F82BEC-5A80-4F71-B606-972786ED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5" y="2543365"/>
            <a:ext cx="1981200" cy="183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32533-68B4-4008-9B8C-F72B4E115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5" y="953245"/>
            <a:ext cx="1847850" cy="1781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87151-59A3-B50B-DC47-58C6B1E75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464" y="862520"/>
            <a:ext cx="1819275" cy="1876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07E0EE-04CC-654D-2D7A-8FE28B1157C5}"/>
              </a:ext>
            </a:extLst>
          </p:cNvPr>
          <p:cNvSpPr txBox="1"/>
          <p:nvPr/>
        </p:nvSpPr>
        <p:spPr>
          <a:xfrm>
            <a:off x="558175" y="1475625"/>
            <a:ext cx="6131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Remember the example at the beginning of this section?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2CB003-F2EB-B5F7-1157-36BC86B8C71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8529739" y="1800732"/>
            <a:ext cx="137301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2B3F08-CF4B-B2A5-AA70-5674722877D8}"/>
              </a:ext>
            </a:extLst>
          </p:cNvPr>
          <p:cNvCxnSpPr>
            <a:cxnSpLocks/>
          </p:cNvCxnSpPr>
          <p:nvPr/>
        </p:nvCxnSpPr>
        <p:spPr>
          <a:xfrm>
            <a:off x="8012349" y="2739710"/>
            <a:ext cx="1817654" cy="726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FC3FC5-1662-E892-770B-40449298D6EA}"/>
              </a:ext>
            </a:extLst>
          </p:cNvPr>
          <p:cNvGrpSpPr/>
          <p:nvPr/>
        </p:nvGrpSpPr>
        <p:grpSpPr>
          <a:xfrm>
            <a:off x="8973968" y="1574122"/>
            <a:ext cx="443318" cy="438407"/>
            <a:chOff x="8973968" y="1574122"/>
            <a:chExt cx="443318" cy="43840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EC70B6-7E61-C067-2408-FFFFA6238022}"/>
                </a:ext>
              </a:extLst>
            </p:cNvPr>
            <p:cNvCxnSpPr/>
            <p:nvPr/>
          </p:nvCxnSpPr>
          <p:spPr>
            <a:xfrm>
              <a:off x="9015210" y="1574122"/>
              <a:ext cx="402076" cy="4280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1F72F0-F4F8-EDA0-D1DA-8F2988B81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968" y="1588935"/>
              <a:ext cx="443318" cy="4235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E513-4FF9-48D6-93E6-949A1CEE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88" y="4734128"/>
            <a:ext cx="10728215" cy="1251625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A60B2B-CA52-43B1-A5C9-992B087C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567447"/>
            <a:ext cx="8292745" cy="35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3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0" y="2779883"/>
            <a:ext cx="3248473" cy="12857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Examples of this Definition: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1E7E5-A6E5-4F47-ADD2-5B955F3F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42" y="1628966"/>
            <a:ext cx="7160212" cy="5229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652CC-8428-4A96-8192-34876D74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0" y="59055"/>
            <a:ext cx="68865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6F9-D457-440C-A9DE-840F3DDC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7" y="1804252"/>
            <a:ext cx="8985625" cy="2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B19C330-9EFB-478A-A093-117F106DC9F3}"/>
              </a:ext>
            </a:extLst>
          </p:cNvPr>
          <p:cNvGrpSpPr/>
          <p:nvPr/>
        </p:nvGrpSpPr>
        <p:grpSpPr>
          <a:xfrm>
            <a:off x="3842015" y="576597"/>
            <a:ext cx="6803702" cy="1226686"/>
            <a:chOff x="3875571" y="464002"/>
            <a:chExt cx="6803702" cy="1226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D322A0-B4F2-48A3-B2EF-414CBCDC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5571" y="464002"/>
              <a:ext cx="1000125" cy="409575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DE5E88-143C-47D0-AF4B-386F9767E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9153" y="2210909"/>
            <a:ext cx="6437473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6CC5C-A6D4-42F3-97D3-BD9E94A5B699}"/>
              </a:ext>
            </a:extLst>
          </p:cNvPr>
          <p:cNvSpPr txBox="1"/>
          <p:nvPr/>
        </p:nvSpPr>
        <p:spPr>
          <a:xfrm>
            <a:off x="4057941" y="511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9575BD-EEB2-4686-B51A-7B5407E970B8}"/>
              </a:ext>
            </a:extLst>
          </p:cNvPr>
          <p:cNvSpPr txBox="1"/>
          <p:nvPr/>
        </p:nvSpPr>
        <p:spPr>
          <a:xfrm>
            <a:off x="2265020" y="209169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70D28C-C93E-4AC2-B64B-AEF8AE69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85" y="2091699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94B19C4-F194-49FA-9811-2D1DEDE6AAE6}"/>
              </a:ext>
            </a:extLst>
          </p:cNvPr>
          <p:cNvGrpSpPr/>
          <p:nvPr/>
        </p:nvGrpSpPr>
        <p:grpSpPr>
          <a:xfrm>
            <a:off x="3376609" y="71439"/>
            <a:ext cx="6257925" cy="1962150"/>
            <a:chOff x="3376609" y="71439"/>
            <a:chExt cx="6257925" cy="19621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57428A-FD77-4170-8170-54655672D312}"/>
                </a:ext>
              </a:extLst>
            </p:cNvPr>
            <p:cNvGrpSpPr/>
            <p:nvPr/>
          </p:nvGrpSpPr>
          <p:grpSpPr>
            <a:xfrm>
              <a:off x="3376609" y="71439"/>
              <a:ext cx="6257925" cy="1962150"/>
              <a:chOff x="3376611" y="46831"/>
              <a:chExt cx="6257925" cy="19621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7EFBC98-B3BF-47F7-A6A7-66B6A8EDE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76611" y="46831"/>
                <a:ext cx="6257925" cy="196215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2A4D55-AEFC-4977-8B00-DED3673B8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437" y="880268"/>
                <a:ext cx="676275" cy="295275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F40602-F355-45D6-8021-84E4E680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36788"/>
              <a:ext cx="1203780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42CF6D-4FC6-4297-8E0C-EDE30CBA16C9}"/>
              </a:ext>
            </a:extLst>
          </p:cNvPr>
          <p:cNvSpPr txBox="1"/>
          <p:nvPr/>
        </p:nvSpPr>
        <p:spPr>
          <a:xfrm>
            <a:off x="4258076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DCCE2-2F07-44D4-8B34-53CF9F8DE0FA}"/>
              </a:ext>
            </a:extLst>
          </p:cNvPr>
          <p:cNvSpPr txBox="1"/>
          <p:nvPr/>
        </p:nvSpPr>
        <p:spPr>
          <a:xfrm>
            <a:off x="175953" y="175685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A9966A-8BEC-4ABB-B523-4A422F28DE4D}"/>
              </a:ext>
            </a:extLst>
          </p:cNvPr>
          <p:cNvGrpSpPr/>
          <p:nvPr/>
        </p:nvGrpSpPr>
        <p:grpSpPr>
          <a:xfrm>
            <a:off x="1393835" y="1680846"/>
            <a:ext cx="6848475" cy="5095875"/>
            <a:chOff x="3081335" y="1690686"/>
            <a:chExt cx="6848475" cy="5095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BED49-ACA6-42B4-9012-870126AF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1335" y="1690686"/>
              <a:ext cx="6848475" cy="50958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3CBF7B-E27E-4AFB-ADB7-0EE589FD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758561"/>
              <a:ext cx="1019222" cy="182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54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5254677-B946-46C1-92CB-62199F54D34C}"/>
              </a:ext>
            </a:extLst>
          </p:cNvPr>
          <p:cNvGrpSpPr/>
          <p:nvPr/>
        </p:nvGrpSpPr>
        <p:grpSpPr>
          <a:xfrm>
            <a:off x="3140672" y="71439"/>
            <a:ext cx="6493862" cy="2174872"/>
            <a:chOff x="3140672" y="71439"/>
            <a:chExt cx="6493862" cy="21748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A040D6-D3FB-4AF8-83C9-586004F22696}"/>
                </a:ext>
              </a:extLst>
            </p:cNvPr>
            <p:cNvGrpSpPr/>
            <p:nvPr/>
          </p:nvGrpSpPr>
          <p:grpSpPr>
            <a:xfrm>
              <a:off x="3140672" y="71439"/>
              <a:ext cx="6493862" cy="2174872"/>
              <a:chOff x="3140672" y="71439"/>
              <a:chExt cx="6493862" cy="217487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57428A-FD77-4170-8170-54655672D312}"/>
                  </a:ext>
                </a:extLst>
              </p:cNvPr>
              <p:cNvGrpSpPr/>
              <p:nvPr/>
            </p:nvGrpSpPr>
            <p:grpSpPr>
              <a:xfrm>
                <a:off x="3376609" y="71439"/>
                <a:ext cx="6257925" cy="1962150"/>
                <a:chOff x="3376611" y="46831"/>
                <a:chExt cx="6257925" cy="196215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7EFBC98-B3BF-47F7-A6A7-66B6A8EDE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76611" y="46831"/>
                  <a:ext cx="6257925" cy="196215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62A4D55-AEFC-4977-8B00-DED3673B8A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53437" y="880268"/>
                  <a:ext cx="676275" cy="295275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A2F7E41-D3A6-41C0-B546-7FD61CA93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672" y="1722436"/>
                <a:ext cx="1095375" cy="523875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88836A-731D-4D69-8374-049B1888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6609" y="118268"/>
              <a:ext cx="1136668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EA6CF42-9976-4C42-81FE-5CC9AD68B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268" y="1719103"/>
            <a:ext cx="5369572" cy="4847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4107075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3B873-E4ED-401A-B885-7E822BB0C9A9}"/>
              </a:ext>
            </a:extLst>
          </p:cNvPr>
          <p:cNvSpPr txBox="1"/>
          <p:nvPr/>
        </p:nvSpPr>
        <p:spPr>
          <a:xfrm>
            <a:off x="275957" y="184892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Check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319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04A2C0-5963-4854-8487-39FC27A8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53" y="1801569"/>
            <a:ext cx="6640050" cy="282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1F9B9E-EA1A-4EE4-94AE-66693F78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95" y="2312692"/>
            <a:ext cx="7228217" cy="243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5AAC02-2F39-4EEA-92B8-02166761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7" y="3249513"/>
            <a:ext cx="154305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EBDA20-400E-4716-83FD-5455A8F72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675" y="3577964"/>
            <a:ext cx="1066800" cy="561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298151" y="1878535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Setup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077B0-014E-4946-BD8D-1BAC70E41101}"/>
              </a:ext>
            </a:extLst>
          </p:cNvPr>
          <p:cNvSpPr txBox="1"/>
          <p:nvPr/>
        </p:nvSpPr>
        <p:spPr>
          <a:xfrm>
            <a:off x="220929" y="359018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3C93C-7BB3-48AE-ABB2-473E0F44D8E1}"/>
              </a:ext>
            </a:extLst>
          </p:cNvPr>
          <p:cNvSpPr txBox="1"/>
          <p:nvPr/>
        </p:nvSpPr>
        <p:spPr>
          <a:xfrm>
            <a:off x="2099327" y="35767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231A3-469C-4004-AC5C-F240E3428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39" y="2791349"/>
            <a:ext cx="1326628" cy="29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79074-4CFD-4B63-9FB1-A7151ACCE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216" y="2809706"/>
            <a:ext cx="4721011" cy="3911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8913-0AD0-4027-83DF-4695EE0C6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74" y="4643309"/>
            <a:ext cx="4840222" cy="443773"/>
          </a:xfrm>
          <a:prstGeom prst="rect">
            <a:avLst/>
          </a:prstGeom>
        </p:spPr>
      </p:pic>
      <p:sp>
        <p:nvSpPr>
          <p:cNvPr id="30" name="Title 2">
            <a:extLst>
              <a:ext uri="{FF2B5EF4-FFF2-40B4-BE49-F238E27FC236}">
                <a16:creationId xmlns:a16="http://schemas.microsoft.com/office/drawing/2014/main" id="{85862F6B-8378-4C94-B799-A7463BC9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A55022-A79F-4A05-9573-C128D0A4F2D7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B056AC-ABBC-43E2-943A-98FCBB84561A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B228C-D627-4806-B98A-35626EF9B687}"/>
              </a:ext>
            </a:extLst>
          </p:cNvPr>
          <p:cNvGrpSpPr/>
          <p:nvPr/>
        </p:nvGrpSpPr>
        <p:grpSpPr>
          <a:xfrm>
            <a:off x="4581564" y="268557"/>
            <a:ext cx="7085142" cy="1288335"/>
            <a:chOff x="4581564" y="421655"/>
            <a:chExt cx="6877050" cy="113523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1F02C2-FC11-45DC-831D-0EBC41AE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C0A330-6948-4058-99F6-7E2D2D87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F3E249-DA8E-41EB-899B-5B5EA4119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9923" y="5678546"/>
            <a:ext cx="2574625" cy="69666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56E6E-C56D-4136-B90C-61E4E955AC6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108396" y="4865196"/>
            <a:ext cx="9876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72DE96-B0E6-4BC1-B7B5-EB40C30154B7}"/>
              </a:ext>
            </a:extLst>
          </p:cNvPr>
          <p:cNvCxnSpPr>
            <a:cxnSpLocks/>
          </p:cNvCxnSpPr>
          <p:nvPr/>
        </p:nvCxnSpPr>
        <p:spPr>
          <a:xfrm flipH="1">
            <a:off x="4651780" y="6073574"/>
            <a:ext cx="154660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838200" y="213021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Wrap 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C113B-66C1-4A46-AD9E-397D1AAB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15" y="1884029"/>
            <a:ext cx="7339641" cy="47054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1782F6-AD86-49DB-86D9-A06DEE51F7DE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DBB5B3-3EBF-4F6A-B749-ABB41D36F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9E202D-C04A-4F5F-AFE3-4B2B1505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807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9CBC9-C22A-42EA-AB51-FD2B1E29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29" y="2014384"/>
            <a:ext cx="2563277" cy="1175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B6573-6949-421C-A0BB-E642397F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30" y="1757916"/>
            <a:ext cx="3760354" cy="13896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435AC2-5B54-4ABB-9E78-DE761C03164F}"/>
              </a:ext>
            </a:extLst>
          </p:cNvPr>
          <p:cNvGrpSpPr/>
          <p:nvPr/>
        </p:nvGrpSpPr>
        <p:grpSpPr>
          <a:xfrm>
            <a:off x="2301341" y="3890803"/>
            <a:ext cx="8450529" cy="2309973"/>
            <a:chOff x="3128962" y="4330382"/>
            <a:chExt cx="7224713" cy="18703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5BED6B-1AEB-459E-9EAE-E6DF70039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962" y="4330382"/>
              <a:ext cx="6943725" cy="14573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DB74D7-D060-43B4-BAB1-4BB13C7C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025" y="5553075"/>
              <a:ext cx="2152650" cy="6477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B1D06B-81A4-4BD2-A87E-7EF7497990C2}"/>
              </a:ext>
            </a:extLst>
          </p:cNvPr>
          <p:cNvSpPr txBox="1"/>
          <p:nvPr/>
        </p:nvSpPr>
        <p:spPr>
          <a:xfrm>
            <a:off x="792695" y="4689712"/>
            <a:ext cx="11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Reasoning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989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8" y="31298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BD70F-4EE0-4F4C-BBC1-1A9EB4CE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75769"/>
            <a:ext cx="7632358" cy="3540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2C489-7A5E-4FE5-85BA-2DF95DF1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36" y="4727365"/>
            <a:ext cx="7502240" cy="16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95" y="354808"/>
            <a:ext cx="10515600" cy="6726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102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196867" y="3151171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1722378" y="18808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1667628" y="370682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EEF140-1E2E-4204-8F92-7CBDD22F8CB2}"/>
              </a:ext>
            </a:extLst>
          </p:cNvPr>
          <p:cNvGrpSpPr/>
          <p:nvPr/>
        </p:nvGrpSpPr>
        <p:grpSpPr>
          <a:xfrm>
            <a:off x="2671356" y="3353879"/>
            <a:ext cx="7704777" cy="3286259"/>
            <a:chOff x="3214687" y="3353880"/>
            <a:chExt cx="6829425" cy="27516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962D38-FA77-4566-9576-C7F418448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687" y="3429000"/>
              <a:ext cx="6829425" cy="26765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B6ADCE-E1BD-49B1-B038-DB7D4C9A6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0576" y="3353880"/>
              <a:ext cx="1000125" cy="40957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2CF161-5586-4F07-9EAD-DD8FEBC6C951}"/>
              </a:ext>
            </a:extLst>
          </p:cNvPr>
          <p:cNvGrpSpPr/>
          <p:nvPr/>
        </p:nvGrpSpPr>
        <p:grpSpPr>
          <a:xfrm>
            <a:off x="2671356" y="1240485"/>
            <a:ext cx="8669659" cy="1632853"/>
            <a:chOff x="3028950" y="1240485"/>
            <a:chExt cx="8067675" cy="13550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6E811B-A467-4AB3-85D8-DE50C9B9707F}"/>
                </a:ext>
              </a:extLst>
            </p:cNvPr>
            <p:cNvGrpSpPr/>
            <p:nvPr/>
          </p:nvGrpSpPr>
          <p:grpSpPr>
            <a:xfrm>
              <a:off x="3028950" y="1281064"/>
              <a:ext cx="8067675" cy="1314450"/>
              <a:chOff x="3028950" y="1281064"/>
              <a:chExt cx="8067675" cy="13144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84D963C-25F6-4C39-83B4-0E5EE1C4A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950" y="1281064"/>
                <a:ext cx="6877050" cy="131445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33557F-16CA-47A1-ABCC-CFFED78D5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5375" y="1871614"/>
                <a:ext cx="2381250" cy="723900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30931F8-FE78-48D7-8C61-3C22A48B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951" y="1240485"/>
              <a:ext cx="1115210" cy="346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5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D1E26-99F8-40DF-AA38-A9504830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54891"/>
            <a:ext cx="7363535" cy="346149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8D8D2-DB65-4F29-AE29-A442B04169A2}"/>
              </a:ext>
            </a:extLst>
          </p:cNvPr>
          <p:cNvSpPr txBox="1"/>
          <p:nvPr/>
        </p:nvSpPr>
        <p:spPr>
          <a:xfrm>
            <a:off x="4719490" y="126611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54052-9971-4E3A-939E-4FCAE1B15097}"/>
              </a:ext>
            </a:extLst>
          </p:cNvPr>
          <p:cNvSpPr txBox="1"/>
          <p:nvPr/>
        </p:nvSpPr>
        <p:spPr>
          <a:xfrm>
            <a:off x="1547553" y="2090834"/>
            <a:ext cx="690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really interesting thing is how the triangular and square vertices seem</a:t>
            </a:r>
          </a:p>
          <a:p>
            <a:r>
              <a:rPr lang="en-US" dirty="0"/>
              <a:t>to have changed places – it is as though the square, in addition to being</a:t>
            </a:r>
          </a:p>
          <a:p>
            <a:r>
              <a:rPr lang="en-US" dirty="0"/>
              <a:t>stretched out of shape, was flipped.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159D8D-5B5A-48B2-81FC-20EA79EEEF9E}"/>
              </a:ext>
            </a:extLst>
          </p:cNvPr>
          <p:cNvGrpSpPr/>
          <p:nvPr/>
        </p:nvGrpSpPr>
        <p:grpSpPr>
          <a:xfrm>
            <a:off x="3878423" y="456389"/>
            <a:ext cx="6800850" cy="1234299"/>
            <a:chOff x="3878423" y="456389"/>
            <a:chExt cx="6800850" cy="12342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1DB3CE-643E-4886-9DF6-DD82A6C5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8423" y="456389"/>
              <a:ext cx="1000125" cy="40957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DD5F3E-2641-433F-9C58-7D962E3017D2}"/>
              </a:ext>
            </a:extLst>
          </p:cNvPr>
          <p:cNvSpPr txBox="1"/>
          <p:nvPr/>
        </p:nvSpPr>
        <p:spPr>
          <a:xfrm>
            <a:off x="544084" y="237635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D2AA-7E61-46BB-B355-B4E8844289A8}"/>
              </a:ext>
            </a:extLst>
          </p:cNvPr>
          <p:cNvSpPr txBox="1"/>
          <p:nvPr/>
        </p:nvSpPr>
        <p:spPr>
          <a:xfrm>
            <a:off x="4191155" y="45638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EBB2D-A182-4911-B6D9-FF197D237D7E}"/>
              </a:ext>
            </a:extLst>
          </p:cNvPr>
          <p:cNvSpPr txBox="1"/>
          <p:nvPr/>
        </p:nvSpPr>
        <p:spPr>
          <a:xfrm>
            <a:off x="8094588" y="3246427"/>
            <a:ext cx="4001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the arrows inside the squares. Note that relative distances have been preserved.</a:t>
            </a:r>
          </a:p>
        </p:txBody>
      </p:sp>
    </p:spTree>
    <p:extLst>
      <p:ext uri="{BB962C8B-B14F-4D97-AF65-F5344CB8AC3E}">
        <p14:creationId xmlns:p14="http://schemas.microsoft.com/office/powerpoint/2010/main" val="289280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62740"/>
            <a:ext cx="2378413" cy="53442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 94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034445" y="1281073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3F937B-3522-4F47-AA9D-5BE7B1D205E5}"/>
              </a:ext>
            </a:extLst>
          </p:cNvPr>
          <p:cNvSpPr txBox="1"/>
          <p:nvPr/>
        </p:nvSpPr>
        <p:spPr>
          <a:xfrm>
            <a:off x="321316" y="20130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4BE6E9D-4B3B-4475-82FB-BB6A2EB0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029" y="1383328"/>
            <a:ext cx="6462270" cy="5346224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C5A76-36EE-4D3C-A2B4-36EEBBFF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59" y="574958"/>
            <a:ext cx="1323981" cy="6064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ACE20D-0181-4992-8C64-07D49B9D0D4A}"/>
              </a:ext>
            </a:extLst>
          </p:cNvPr>
          <p:cNvSpPr txBox="1"/>
          <p:nvPr/>
        </p:nvSpPr>
        <p:spPr>
          <a:xfrm>
            <a:off x="3087698" y="205626"/>
            <a:ext cx="71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the transformed unit square after it has been transformed by A, where</a:t>
            </a:r>
          </a:p>
        </p:txBody>
      </p:sp>
    </p:spTree>
    <p:extLst>
      <p:ext uri="{BB962C8B-B14F-4D97-AF65-F5344CB8AC3E}">
        <p14:creationId xmlns:p14="http://schemas.microsoft.com/office/powerpoint/2010/main" val="22147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Questions to Consider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05103-A0DA-4B8E-8314-F97BBF24A9C5}"/>
              </a:ext>
            </a:extLst>
          </p:cNvPr>
          <p:cNvSpPr txBox="1"/>
          <p:nvPr/>
        </p:nvSpPr>
        <p:spPr>
          <a:xfrm>
            <a:off x="1988191" y="1840906"/>
            <a:ext cx="8330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broached the topic of how the Cartesian plane can be transformed via multiplication by a 2×2 matrix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/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Suppose we want to transfer the Cartesian plane in a known way (for instance,</a:t>
                </a:r>
              </a:p>
              <a:p>
                <a:r>
                  <a:rPr lang="en-US" dirty="0"/>
                  <a:t>we may want to rotate the plane 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/>
                  <a:t>). How do we find the matrix (if</a:t>
                </a:r>
              </a:p>
              <a:p>
                <a:r>
                  <a:rPr lang="en-US" dirty="0"/>
                  <a:t>one even exists) which performs this transformation?</a:t>
                </a:r>
              </a:p>
              <a:p>
                <a:endParaRPr lang="en-US" dirty="0"/>
              </a:p>
              <a:p>
                <a:r>
                  <a:rPr lang="en-US" dirty="0"/>
                  <a:t>2. How does knowing the unit square is transformed really help in understanding</a:t>
                </a:r>
              </a:p>
              <a:p>
                <a:r>
                  <a:rPr lang="en-US" dirty="0"/>
                  <a:t>How the entire plane is transformed?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blipFill>
                <a:blip r:embed="rId2"/>
                <a:stretch>
                  <a:fillRect l="-581" t="-173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118"/>
            <a:ext cx="10515600" cy="6976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Groundwork for Answering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B8C05-AFC9-4F28-A80F-7BD1206A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51" y="1095407"/>
            <a:ext cx="7091311" cy="318447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384E13-803B-4721-8E07-FC466A6877BC}"/>
              </a:ext>
            </a:extLst>
          </p:cNvPr>
          <p:cNvCxnSpPr>
            <a:cxnSpLocks/>
          </p:cNvCxnSpPr>
          <p:nvPr/>
        </p:nvCxnSpPr>
        <p:spPr>
          <a:xfrm>
            <a:off x="9415462" y="2207220"/>
            <a:ext cx="651483" cy="34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F20219-4716-497D-80D4-1F2B1ACF199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415462" y="2687646"/>
            <a:ext cx="651483" cy="24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A424FF-8DBE-4538-A58B-A29686496571}"/>
              </a:ext>
            </a:extLst>
          </p:cNvPr>
          <p:cNvSpPr txBox="1"/>
          <p:nvPr/>
        </p:nvSpPr>
        <p:spPr>
          <a:xfrm>
            <a:off x="10066945" y="2364480"/>
            <a:ext cx="188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Explanation given</a:t>
            </a:r>
          </a:p>
          <a:p>
            <a:r>
              <a:rPr lang="en-US" dirty="0"/>
              <a:t>on next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84C23-3018-4650-9E3D-89A34065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1693"/>
            <a:ext cx="2176839" cy="16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C5726-B8F5-4F3C-B7D4-D59AAE44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15" y="902310"/>
            <a:ext cx="1859129" cy="143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7" y="255514"/>
            <a:ext cx="10515600" cy="6658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Further explanation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262146-655E-4AC6-8BE8-6273927CF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92896"/>
            <a:ext cx="6771631" cy="49694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/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Let’s revisit our question 1: “how do we find the matrix that performs a given transformation on the Cartesian plane?”</a:t>
                </a:r>
              </a:p>
              <a:p>
                <a:endParaRPr lang="en-US" dirty="0"/>
              </a:p>
              <a:p>
                <a:r>
                  <a:rPr lang="en-US" dirty="0"/>
                  <a:t>Can you see how what we just did leads us to the answer?</a:t>
                </a:r>
              </a:p>
              <a:p>
                <a:endParaRPr lang="en-US" dirty="0"/>
              </a:p>
              <a:p>
                <a:r>
                  <a:rPr lang="en-US" dirty="0"/>
                  <a:t>By matrix multiplication mechanics,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first column of A, and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second column of A the.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blipFill>
                <a:blip r:embed="rId5"/>
                <a:stretch>
                  <a:fillRect l="-816" t="-1176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6004FB-1904-428A-8DC3-B82D739A32CF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4075478"/>
            <a:ext cx="1448312" cy="13144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F39D2F-F117-4847-80A0-EB1A8C06216C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5679979"/>
            <a:ext cx="1405353" cy="180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26FEDC0-D737-4B63-94EA-DB2D1295E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038" y="715587"/>
            <a:ext cx="3199888" cy="287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/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/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blipFill>
                <a:blip r:embed="rId8"/>
                <a:stretch>
                  <a:fillRect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315D8B-C914-46FD-BA73-8BC35ED9C19A}"/>
              </a:ext>
            </a:extLst>
          </p:cNvPr>
          <p:cNvCxnSpPr>
            <a:cxnSpLocks/>
          </p:cNvCxnSpPr>
          <p:nvPr/>
        </p:nvCxnSpPr>
        <p:spPr>
          <a:xfrm>
            <a:off x="7952890" y="1822597"/>
            <a:ext cx="1630888" cy="4296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8EC383-FC9A-4777-9BC4-28F3E42FBFFD}"/>
              </a:ext>
            </a:extLst>
          </p:cNvPr>
          <p:cNvCxnSpPr>
            <a:cxnSpLocks/>
          </p:cNvCxnSpPr>
          <p:nvPr/>
        </p:nvCxnSpPr>
        <p:spPr>
          <a:xfrm>
            <a:off x="7519236" y="1426866"/>
            <a:ext cx="3343100" cy="4362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/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/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32019</TotalTime>
  <Words>907</Words>
  <Application>Microsoft Office PowerPoint</Application>
  <PresentationFormat>Widescreen</PresentationFormat>
  <Paragraphs>187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Office Theme</vt:lpstr>
      <vt:lpstr>Chapter 5</vt:lpstr>
      <vt:lpstr>5.1 Transformation of the Cartesian Plane</vt:lpstr>
      <vt:lpstr>Transitioning to a New Topic</vt:lpstr>
      <vt:lpstr>Example 93</vt:lpstr>
      <vt:lpstr>Example 93</vt:lpstr>
      <vt:lpstr>Example 94</vt:lpstr>
      <vt:lpstr>Questions to Consider</vt:lpstr>
      <vt:lpstr>Groundwork for Answering Questions</vt:lpstr>
      <vt:lpstr>Further explanation</vt:lpstr>
      <vt:lpstr>Example 95</vt:lpstr>
      <vt:lpstr>Example 95</vt:lpstr>
      <vt:lpstr>Transformation of a Point : Method 1</vt:lpstr>
      <vt:lpstr>Transformation of a Point : Method 2</vt:lpstr>
      <vt:lpstr>Example 96</vt:lpstr>
      <vt:lpstr>Example 96</vt:lpstr>
      <vt:lpstr>2D Matrix Transformations</vt:lpstr>
      <vt:lpstr>Stretches</vt:lpstr>
      <vt:lpstr>Shears</vt:lpstr>
      <vt:lpstr>Reflections</vt:lpstr>
      <vt:lpstr>Rotation</vt:lpstr>
      <vt:lpstr>Projections</vt:lpstr>
      <vt:lpstr>Example 97</vt:lpstr>
      <vt:lpstr>Example 97</vt:lpstr>
      <vt:lpstr>5.2 Properties of Linear Transformation</vt:lpstr>
      <vt:lpstr>Translation vs Transformation</vt:lpstr>
      <vt:lpstr>Transformation = Function</vt:lpstr>
      <vt:lpstr>Transformation = Function</vt:lpstr>
      <vt:lpstr>Definition</vt:lpstr>
      <vt:lpstr>Linear Transformation?</vt:lpstr>
      <vt:lpstr>Example 98</vt:lpstr>
      <vt:lpstr>Example 99</vt:lpstr>
      <vt:lpstr>Example 99</vt:lpstr>
      <vt:lpstr>Example 99</vt:lpstr>
      <vt:lpstr>Theorem</vt:lpstr>
      <vt:lpstr>Definition</vt:lpstr>
      <vt:lpstr>Revisiting Our Original Example</vt:lpstr>
      <vt:lpstr>PowerPoint Presentation</vt:lpstr>
      <vt:lpstr>Examples of this Definition:</vt:lpstr>
      <vt:lpstr>Theorem</vt:lpstr>
      <vt:lpstr>Example 100</vt:lpstr>
      <vt:lpstr>Example 100</vt:lpstr>
      <vt:lpstr>Example 101</vt:lpstr>
      <vt:lpstr>Example 101</vt:lpstr>
      <vt:lpstr>Linear Transformation?</vt:lpstr>
      <vt:lpstr>Key Idea</vt:lpstr>
      <vt:lpstr>Example 102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44</cp:revision>
  <dcterms:created xsi:type="dcterms:W3CDTF">2020-10-08T21:07:11Z</dcterms:created>
  <dcterms:modified xsi:type="dcterms:W3CDTF">2023-11-25T20:34:54Z</dcterms:modified>
</cp:coreProperties>
</file>