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277" r:id="rId18"/>
    <p:sldId id="279" r:id="rId19"/>
    <p:sldId id="354" r:id="rId20"/>
    <p:sldId id="282" r:id="rId21"/>
    <p:sldId id="283" r:id="rId22"/>
    <p:sldId id="285" r:id="rId23"/>
    <p:sldId id="287" r:id="rId24"/>
    <p:sldId id="307" r:id="rId25"/>
    <p:sldId id="288" r:id="rId26"/>
    <p:sldId id="289" r:id="rId27"/>
    <p:sldId id="290" r:id="rId28"/>
    <p:sldId id="292" r:id="rId29"/>
    <p:sldId id="294" r:id="rId30"/>
    <p:sldId id="295" r:id="rId31"/>
    <p:sldId id="300" r:id="rId32"/>
    <p:sldId id="301" r:id="rId33"/>
    <p:sldId id="296" r:id="rId34"/>
    <p:sldId id="355" r:id="rId35"/>
    <p:sldId id="356" r:id="rId36"/>
    <p:sldId id="302" r:id="rId37"/>
    <p:sldId id="303" r:id="rId38"/>
    <p:sldId id="304" r:id="rId39"/>
    <p:sldId id="305" r:id="rId40"/>
    <p:sldId id="306" r:id="rId41"/>
    <p:sldId id="357" r:id="rId42"/>
    <p:sldId id="308" r:id="rId43"/>
    <p:sldId id="309" r:id="rId44"/>
    <p:sldId id="317" r:id="rId45"/>
    <p:sldId id="311" r:id="rId46"/>
    <p:sldId id="313" r:id="rId47"/>
    <p:sldId id="314" r:id="rId48"/>
    <p:sldId id="315" r:id="rId49"/>
    <p:sldId id="316" r:id="rId50"/>
    <p:sldId id="318" r:id="rId51"/>
    <p:sldId id="358" r:id="rId52"/>
    <p:sldId id="319" r:id="rId53"/>
    <p:sldId id="32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B898-8A07-4767-BB05-B0A247932A52}" v="45" dt="2020-10-20T21:37:5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89" y="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6T16:20:57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16913 11603 911 0,'-1'0'0'0,"1"0"0"0,0-1 0 0,0 1 0 0,0-1 544 0,0 1 32 0,1-2 0 0,-1 1 0 0,0-1-112 0,0-2-16 15,1 2 0-15,-1-1 0 0,0 2-96 0,0 0-32 16,0-2 0-16,-1 2 0 0,1 1 128 0,-1 0 0 16,0 0 16-16,-2 0 0 0,2 0 80 0,-1 1 16 15,1 2 0-15,-1-3 0 0,0 1 80 0,-1 0 0 16,1-1 16-16,0 3 0 0,-2-1 0 0,2-1 0 16,0 2 0-16,-1-1 0 0,0-1 48 0,0 2 0 15,1-2 0-15,0 2 0 0,-1 0-48 0,1-1 0 0,0 2 0 16,0-2 0-16,-1 1-128 0,1-2-16 0,1 3-16 0,-1-3 0 15,1 0 160-15,0 2 48 0,0-1 0 0,-2 0 0 16,2 1 112-16,-1-2 16 0,0 2 16 0,0 0 0 16,-1-2-16-16,0 2-16 0,1-2 0 0,-1 4 0 15,1-4-48-15,0 1 0 0,0 1 0 0,0-1 0 16,-1 1-48-16,2-2-16 0,-1 0 0 0,1 0 0 16,0 1-176-16,1-2-32 0,0 2-16 0,0-2 0 15,0 0-160-15,1-2-48 0,0 0 0 0,0 1 0 16,1 0 16-16,2-5 0 0,0 2 0 0,2-2 0 15,-1 0-16-15,1-2 0 0,1-1 0 0,-1 1 0 16,1-2-80-16,0-1-32 0,2 0 0 0,-3 4 0 16,-1 0-160-16,-1-2 192 0,2 3-192 0,0-5 192 15,2 1-192-15,0 1 0 0,0-1 144 0,-1 0-144 0,0 2 0 0,0-2 144 16,0 2-144-16,-1-1 0 0,1 3 128 0,-2 0-128 16,-2 0 0-16,1 0 0 0,1 1 128 0,-1-1-128 15,0 0 0-15,0-4 0 0,0 4 144 0,-1-2-144 16,1-1 0-16,1 3 144 0,-1-4-144 0,0 3 0 15,0-1 144-15,-1 0-144 0,1 2 0 0,0-1 144 16,0 0-144-16,-1-2 0 0,1 3 128 0,-1 0-128 16,2-1 0-16,0 1 0 0,0 0 0 0,1 0 0 15,-2 1 0-15,2-1 0 0,-1 2 0 0,0-2 0 16,-1 5 0-16,0-3 0 0,-1 2 0 0,0 1 0 16,1-2 0-16,-1 3 0 0,0-1 0 0,0 0 0 15,0-3 0-15,0 3 0 0,1-3 0 0,-2 2 0 16,1-3 0-16,0 2 0 0,-1 1 128 0,0-3-128 0,0 3 0 0,0-3 0 15,1 3 0-15,-1-1 0 0,-1 1 0 16,0-2 0-16,1 0 0 0,0 3 0 0,-1-2 0 0,0 0 0 16,0 2 0-16,-1 0 0 0,2-1 0 0,-1 2 0 15,0 0 0-15,0-1 0 0,1 1 0 0,0-2 0 16,0 2 128-16,0 0-128 0,1-1 0 0,-2-1 0 16,1 1 0-16,-1 0 0 0,0 0 0 0,0-3 0 15,0 3 0-15,0 1 0 0,1-1 0 0,-2 1 0 16,1-1 0-16,-1 1 0 0,1 0 0 0,0-2 0 15,1 2 128-15,-1-1-128 0,-1 0 0 0,1-1 0 16,0 0 0-16,1 1 0 0,-1 0 128 0,0 0-128 0,-1-2 0 16,1 3 0-16,-1-3 0 0,1 1 0 15,-1 1 0-15,1 0 0 0,-1 0 0 0,1-2 0 0,0 3 128 0,-1-1-128 16,0 1 0-16,-1-1 0 0,1 0 0 0,0 1 0 16,-1-2 0-16,1 1 0 0,0 1 0 0,0 0 0 15,0 0 0-15,0 0 0 0,0 0 128 0,1 0-128 16,-1-1 0-16,1 1 0 0,-1-1 128 0,2-2-128 15,-2 2 0-15,1 0 0 0,-1-2 128 0,1 0-128 16,-1 2 0-16,1-2 0 0,-1 2 144 0,1-1-144 16,-1-2 0-16,0 3 144 0,0-2-144 0,0 2 0 15,-1 1 0-15,1-1 128 0,-1 1-128 0,1 0 0 16,0 0 0-16,0 0 0 0,-1 0 0 0,1 1 128 16,-1-1-128-16,1 0 0 0,-2 0 0 0,1 1 0 15,0 1 128-15,1-2-128 0,0 1 0 0,0 0 0 16,0-1 0-16,0 4 0 0,1-3 0 0,-2-1 0 0,0 0 0 15,0 0-176-15,1 1-80 0,-1-1-32 0,0 2 0 0,0 1 0 32,-1 0-240-32,2 0-48 0,0 3-16 0,0-2 0 15,3-2-1696-15,-1 3-336 0</inkml:trace>
  <inkml:trace contextRef="#ctx0" brushRef="#br0" timeOffset="3106.67">17354 10697 1839 0,'0'-1'160'0,"0"0"-160"0,1-1 0 0,-1 1 0 0,1 1 880 0,-1 0 144 0,0 0 16 0,1-1 16 0,1-3 176 0,1 3 48 16,-1-3 0-16,1 2 0 0,-1-2-224 0,1 2-32 16,-1-1-16-16,0 0 0 0,-1 3-144 0,-1-1-32 0,1 0 0 15,-1-1 0-15,0 2 0 0,-1-1 0 0,1 1 0 0,-1 0 0 16,0-1 144-16,1 0 32 0,-1-2 0 0,0 3 0 16,0-1-208-16,1 1-32 0,-2-1-16 0,1 0 0 15,0 1-176-15,0-2-16 0,1 2-16 0,-1 0 0 16,0-1 32-16,0 1 0 0,0 0 0 0,-2 0 0 15,1 0 0-15,0 0 0 0,0 0 0 0,-2 0 0 16,1 0-128-16,1 0-32 0,-2 1 0 0,1 1 0 16,-1-1-112-16,-1-1-32 0,1 1 0 0,-1 0 0 15,2 2-96-15,-2-2-32 0,1 0 0 0,-1 2 0 16,2-2-144-16,0 0 0 0,-1 0 144 0,0 1-144 16,1 1 144-16,-1-3-144 0,0 1 192 0,0 0-192 15,0 3 192-15,0-3-64 0,0 2 0 0,0-1-128 16,0 2 144-16,-1-2-144 0,0-1 0 0,1 2 144 15,-1-1-144-15,1 2 0 0,-1-3 0 0,1-1 128 0,1 3-128 0,-1 0 0 16,1-2 0-16,0 1 128 0,-1 0-128 0,0 1 160 16,-1 0-160-16,2 1 160 0,0-2-160 0,-1 3 128 15,1-3-128-15,1 3 128 0,-2-4-128 0,1 2 160 16,1 1-160-16,0-1 160 0,-1 1-160 0,1-2 0 16,0 3 144-16,0-2-144 0,1 1 0 0,-1 0 0 15,1-2 0-15,-1 2 0 0,1-2 0 0,1 1 0 16,-1-1 0-16,0 2 0 0,0-2 0 0,-1 1 128 15,1 0-128-15,0 0 0 0,0-1 128 0,0 3-128 16,-1-1 128-16,0-2-128 0,0 3 0 0,0-2 0 16,0 2 0-16,0 0 128 0,0 0-128 0,-1 0 0 15,2 1 128-15,0-1-128 0,0 0 128 0,0-1-128 0,0 2 160 0,1-3-160 16,-1 2 176-16,1 0-176 0,0 0 192 0,-2-3-192 16,2 4 224-16,0-3-64 0,-1-1-16 0,1 3 0 15,-1-4-16-15,1 2-128 0,0-1 192 0,0 2-64 16,-1-2-128-16,0-1 192 0,0 2-192 0,1-2 192 15,0 1-192-15,0 0 192 0,1 0-192 0,0 1 192 16,0 0-192-16,0-2 160 0,2 0-160 0,0 1 160 16,0-1-160-16,1 0 0 0,0 4 144 0,-1-4-144 15,2 2 0-15,-2-2 128 0,2 0-128 0,-2 3 0 16,2-2 0-16,-2-1 0 0,0 2 0 0,-1-1 128 16,2 2-128-16,-2-3 0 0,1 3 0 0,0-2 0 15,0-1 0-15,-1 1 0 0,0 0 0 0,1 2 0 0,0-3 0 16,-1 0 0-16,0 1 0 0,1 2 128 15,-1-2-128-15,0 1 0 0,0-2 0 0,1 3 128 0,-1-2-128 0,0-1 0 16,0 1 128-16,-1-1-128 0,2-1 0 0,-1 0 128 16,1 0-128-16,1-3 0 0,-1 2 128 0,0-4-128 15,3 3 128-15,-2-2-128 0,2 1 128 0,1-1-128 16,-2 2 128-16,1-2-128 0,-1 0 0 0,1 2 0 16,-2-2 0-16,2 3 128 0,-2 0-128 0,1 0 0 15,-1-2 0-15,1 3 0 0,-2 0 0 0,2-2 0 16,-1 1 0-16,-1-2 0 0,0 3 0 0,0-2 0 15,-1 0 0-15,-1 0 0 0,1 1 0 0,-1 0 0 16,0-2 0-16,0 3 0 0,0-1 0 0,0 0 0 16,-1 1 0-16,0-3 128 0,1 3-128 0,-1 0 0 15,1 0 0-15,-1 0 128 0,1 0-128 0,1 0 0 0,-1 0 0 0,0 0 0 16,1 0 0-16,-1 0 0 0,1 0 0 16,1 3 0-16,-1-3 0 0,1 0 0 0,-1 0 0 0,2 0 0 15,-2-3 0-15,0 3 0 0,2-1 0 0,-2 0 0 16,-1 1 0-16,1 0 0 0,0 0 0 0,1-1 0 15,-2 1 0-15,0 0 0 0,1 0 0 0,-2 0 0 16,1 0 0-16,-1 0 0 0,1 0 0 0,-1 1 0 16,0-1 0-16,0 0 0 0,0 1 0 0,-1-1 0 15,1 0 0-15,-1 1 0 0,0-1 0 0,0 0 0 16,0 3 0-16,-2-2 0 0,2 0 0 0,-1 3 0 16,1-3 0-16,-1 3 0 0,0-2 0 0,0-1 0 15,0 2 0-15,1-1 0 0,-1-1 0 0,1 1 128 16,0-1-128-16,0 0 0 0,-1-1 0 0,2 1 0 0,-1-1 0 0,1 0 0 15,-1 3 0-15,0-3 0 0,0-3 0 0,0 3 0 16,0 0 0-16,-2 0 0 0,2 0 0 0,-1 0 0 16,0 0 0-16,0 0 0 0,-1 3 0 0,1-3 0 15,-1 1 0-15,0 0 0 0,-1 0 0 0,1 2 0 16,-2-2 0-16,1 3 0 0,-1-2 0 0,1-1 0 16,1 2 0-16,-1-1 0 0,1-1 0 0,0 2 0 15,-1-1 0-15,1-2 0 0,0 4 0 0,-2-3 0 16,2 0 0-16,-1 2 0 0,0-1 0 0,-1-1 0 15,1 3 0-15,0-3 0 0,0 2 0 0,1-2 0 16,-1 1 0-16,1-2 0 0,1 0 0 0,0-2 0 16,-1 1 0-16,1-1 128 0,0 1-128 0,1-4 0 15,-1 3 0-15,-1-2 0 0,2 2 0 0,0-2 0 16,0 0 0-16,-1 0 128 0,2 0-128 0,-1-1 0 16,0 2 0-16,-2-1 0 0,2-1 0 0,0 1 0 15,-1 3 0-15,1-2 0 0,0 0 0 0,1 1 0 16,-1-2 0-16,-1 3 0 0,2 0 0 0,-1-2 0 15,1 3 0-15,-1-2 0 0,1-2 0 0,0 3-192 0,0 1 192 16,0 0-192 0,0 0-272-16,0 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03-24T00:17:24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564 9990 0,'15'14'438,"13"-14"-266,85 14-157,-99 0-15,28-14 16,-42 14 0,14-14-16,14 0 15,-28 14 1,29-14 312,-1 14-312,-14-14-16,0 0 15,0 0 16,71 0 126,-71 0-142,0 0-15,0 0 16,0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03-24T00:17:41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4600 10060 0,'28'0'281,"71"0"-125,14 0-140,-43 14-16,-41 0 15,-1-14 17,0 15 249,29-15-266,-43 14 1,0-14 0,0 0 109,-14 14-110,42 14 1,-14-14 0,1 0 124,-1 0-124,-14-14-1,-14 14 1,14-14 0,0 0 296,14 0-296,-13 0-16,-1 0 15,0 0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0:57:08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14694 0,'13'0'218,"14"0"-202,1 0 0,-1 0-1,-14 0 1,1 0-16,26 27 16,42-27-1,67 0 1,-122 0-1,-13 0 1,-1 0 47,28 0-48,13 0-15,-40 0 16,40 0-16,14 0 15,-54 0 1,-1 0 15,1 0 16,26 0-31,-26 0-1,54 0-15,-14 0 16,0 0 0,-40 0-1,0 0 1,-1 0 78,28 14-94,162 27 15,-176-28 1,204 41 0,-190-54-1,-28 0 95,55 0-95,-27 0 1,-27 0-16</inkml:trace>
  <inkml:trace contextRef="#ctx0" brushRef="#br0" timeOffset="21647.65">20325 14355 0,'0'13'156,"0"1"-140,0 0-16,0 26 16,0 42-1,0-28 1,13-54-1,-13 14 48,0 26-47,0-26-1,14 40 1,-14-40-16,13 40 0,-13-40 406,0-1-281,0 14-109,0-13 46,0 13-46,0-14-1</inkml:trace>
  <inkml:trace contextRef="#ctx0" brushRef="#br0" timeOffset="23528.95">20230 14531 0,'13'0'297,"82"0"-282,-40 0-15,-1 0 16,-41 0 0</inkml:trace>
  <inkml:trace contextRef="#ctx0" brushRef="#br0" timeOffset="31110.09">20637 14572 0,'0'14'219,"0"13"-219,0 0 16,0 14-1,0-14 1,0-14 15,0 1 16,27 40-31,-13-27-1,-1 0 1,1-27 531,53-27-547,-67 14 15,14 13-15,0-14 16,-14 1 0,0-1 265,0 0 485,13 14-751,-13-13 345,14 13-360,-1 13 953,-13 1-953,0 0 31,0-1 125,0 28-156,14-41 31,-14 13 126,0 1-142,13-14 892,15 0-892,-15-27 1,1 27-16,-1-14 15,-13 1 314,14-1-314,-14 1 1,27-15-1,-27 15 1,0-1 203,14 1-204,-1-1 1,-13 1 78,14 13-79,-14-14 64,13 0 92,-13 1-155,27-14 0,-13 0-16,-14 13 15</inkml:trace>
  <inkml:trace contextRef="#ctx0" brushRef="#br0" timeOffset="36671.81">21451 14626 0,'0'0'0,"0"-13"0,-14 13 250,-13 0-219,14 0 16,-1 0-31,0 0 0,1 0 62,-1 0 0,1 0-78,13 13 109,-27-13-109,13 27 16,14-13-1,-13-14 1,13 14 0,-14-1 46,14 1-62,-14 13 16,14-14-1,-13-13 1,13 14 47,0 0-48,-14-1 1,14 14-1,0-13 79,0 13-78,0-14 15,0 1-15,0 0-1,0-1 32,0 1 31,0-1 219,14-13-203,-1 0-63,1 0-15,0 0 15,-1 0-15,1 0-1,-1 0 1,1 0 0,-1 0 15,1 0 47,-1 0 16,15 0-79,-15 0 48,1 0-48,-1 0-15,1 0 16,-1 0 93,-13-13-93,14-1 0,-14 1-1,0-1 95,0 0-79,0 1-15,14-1-1,-14 1 16,0-1 16,0 1-15,0-1-17,0 1 1,0-1 109,0 0-47,0 1 125,0-14-187,0 0-1</inkml:trace>
  <inkml:trace contextRef="#ctx0" brushRef="#br0" timeOffset="44254.67">22848 9959 0</inkml:trace>
  <inkml:trace contextRef="#ctx0" brushRef="#br0" timeOffset="49917.46">10366 9633 0</inkml:trace>
  <inkml:trace contextRef="#ctx0" brushRef="#br0" timeOffset="50540.39">10366 9647 0</inkml:trace>
  <inkml:trace contextRef="#ctx0" brushRef="#br0" timeOffset="50821.16">10366 9647 0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0:50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16092 5848 0</inkml:trace>
  <inkml:trace contextRef="#ctx0" brushRef="#br0" timeOffset="1641.94">22129 7653 0</inkml:trace>
  <inkml:trace contextRef="#ctx0" brushRef="#br0" timeOffset="7186.69">17733 13758 0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1:3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17747 13812 0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0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17910 14016 0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21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18927 13405 0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0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customXml" Target="../ink/ink2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87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93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03.png"/><Relationship Id="rId7" Type="http://schemas.openxmlformats.org/officeDocument/2006/relationships/customXml" Target="../ink/ink4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C5C7669-FA16-6CEB-3169-37A3079C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87" y="466927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79" y="3413681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92" y="4339749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92" y="5284867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2214746" y="612354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92" y="2646919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19" y="1328507"/>
            <a:ext cx="5482004" cy="1125769"/>
          </a:xfrm>
          <a:prstGeom prst="rect">
            <a:avLst/>
          </a:prstGeom>
        </p:spPr>
      </p:pic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5800BCF6-FF6E-2071-CE84-9DDECEA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21" y="211748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14CF1F-AFBC-4EEB-16C5-36B741D8DFC1}"/>
              </a:ext>
            </a:extLst>
          </p:cNvPr>
          <p:cNvSpPr txBox="1"/>
          <p:nvPr/>
        </p:nvSpPr>
        <p:spPr>
          <a:xfrm>
            <a:off x="1188052" y="5726680"/>
            <a:ext cx="878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AB ≠ BA! When dealing with numbers, we have </a:t>
            </a:r>
            <a:r>
              <a:rPr lang="en-US" sz="2800" i="1" dirty="0"/>
              <a:t>ab = </a:t>
            </a:r>
            <a:r>
              <a:rPr lang="en-US" sz="2800" i="1" dirty="0" err="1"/>
              <a:t>ba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973839-3337-30A8-51E1-C498B969C5D0}"/>
              </a:ext>
            </a:extLst>
          </p:cNvPr>
          <p:cNvSpPr txBox="1"/>
          <p:nvPr/>
        </p:nvSpPr>
        <p:spPr>
          <a:xfrm>
            <a:off x="5826796" y="1961517"/>
            <a:ext cx="5485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AI = IA. It is easy to prove that </a:t>
            </a:r>
          </a:p>
          <a:p>
            <a:r>
              <a:rPr lang="en-US" sz="2800" dirty="0"/>
              <a:t>matrix I is the multiplicative identity.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8FC0C-2837-DE8E-DD9A-1800CE97A817}"/>
              </a:ext>
            </a:extLst>
          </p:cNvPr>
          <p:cNvSpPr txBox="1"/>
          <p:nvPr/>
        </p:nvSpPr>
        <p:spPr>
          <a:xfrm>
            <a:off x="5826796" y="4267918"/>
            <a:ext cx="5587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BB = BC, but B ≠ C. </a:t>
            </a:r>
          </a:p>
          <a:p>
            <a:r>
              <a:rPr lang="en-US" sz="2800" dirty="0"/>
              <a:t>This is different from numbers, </a:t>
            </a:r>
          </a:p>
          <a:p>
            <a:r>
              <a:rPr lang="en-US" sz="2800" dirty="0"/>
              <a:t>where </a:t>
            </a:r>
            <a:r>
              <a:rPr lang="en-US" sz="2800" i="1" dirty="0"/>
              <a:t>xa = </a:t>
            </a:r>
            <a:r>
              <a:rPr lang="en-US" sz="2800" i="1" dirty="0" err="1"/>
              <a:t>xb</a:t>
            </a:r>
            <a:r>
              <a:rPr lang="en-US" sz="2800" dirty="0"/>
              <a:t> implies </a:t>
            </a:r>
            <a:r>
              <a:rPr lang="en-US" sz="2800" i="1" dirty="0"/>
              <a:t>a = b</a:t>
            </a:r>
            <a:r>
              <a:rPr lang="en-US" sz="2800" dirty="0"/>
              <a:t> for </a:t>
            </a:r>
            <a:r>
              <a:rPr lang="en-US" sz="2800" i="1" dirty="0"/>
              <a:t>x ≠ 0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705584-8B5A-306F-F02E-2AF7215707AF}"/>
                  </a:ext>
                </a:extLst>
              </p14:cNvPr>
              <p14:cNvContentPartPr/>
              <p14:nvPr/>
            </p14:nvContentPartPr>
            <p14:xfrm>
              <a:off x="6053400" y="3834720"/>
              <a:ext cx="206640" cy="36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705584-8B5A-306F-F02E-2AF7215707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4040" y="3825360"/>
                <a:ext cx="22536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3190877"/>
            <a:ext cx="286702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1" y="1743074"/>
            <a:ext cx="962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3B7C2-557A-8E9B-2D9C-08988CC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31" y="88794"/>
            <a:ext cx="7791069" cy="272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1" y="67501"/>
            <a:ext cx="10515600" cy="7088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00" y="2473852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4" y="1162100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49" y="3578752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306421" y="2509886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723421" y="26715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1301022" y="125376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7FD49-1D37-E099-C77A-EF9EB41CB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110" y="3429000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08292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18" y="320201"/>
            <a:ext cx="8085117" cy="12784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2535462" y="1793985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95" y="1948072"/>
            <a:ext cx="3013117" cy="79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69" y="2705939"/>
            <a:ext cx="7395613" cy="1840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729" y="4588054"/>
            <a:ext cx="1351229" cy="751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729" y="5304774"/>
            <a:ext cx="1460821" cy="751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260" y="5395610"/>
            <a:ext cx="1140685" cy="644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35462" y="1976304"/>
            <a:ext cx="9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2535462" y="111112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D80EA-63A7-E73B-3A98-6AB0ADE1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" y="86417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</a:t>
            </a: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66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910246"/>
            <a:ext cx="7082111" cy="1819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87" y="2792750"/>
            <a:ext cx="6906464" cy="1272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83" y="3986046"/>
            <a:ext cx="3637942" cy="28671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690688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3" y="3243261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3243262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21433" y="2321718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9406" y="2391111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268157" y="29928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842921" y="1382577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4380427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521918" y="401566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867" y="5273824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162603" y="3619500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2332462-AA2C-477E-9846-DC4D0D4C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33" y="1805867"/>
            <a:ext cx="1600200" cy="22098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194495" y="1751909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030" y="3022061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543" y="2738624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426" y="2500499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428" y="4357345"/>
            <a:ext cx="6791325" cy="182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B1280E-FAF6-F21B-A055-D5845166C899}"/>
                  </a:ext>
                </a:extLst>
              </p14:cNvPr>
              <p14:cNvContentPartPr/>
              <p14:nvPr/>
            </p14:nvContentPartPr>
            <p14:xfrm>
              <a:off x="203040" y="3596400"/>
              <a:ext cx="178200" cy="3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B1280E-FAF6-F21B-A055-D5845166C8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0" y="3533040"/>
                <a:ext cx="209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BEC70C-6BFB-50C5-1AA5-56266F8FC6E8}"/>
                  </a:ext>
                </a:extLst>
              </p14:cNvPr>
              <p14:cNvContentPartPr/>
              <p14:nvPr/>
            </p14:nvContentPartPr>
            <p14:xfrm>
              <a:off x="1656000" y="3621600"/>
              <a:ext cx="264600" cy="5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BEC70C-6BFB-50C5-1AA5-56266F8FC6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0160" y="3558240"/>
                <a:ext cx="29592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35" y="2564416"/>
            <a:ext cx="7622065" cy="3928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7BD25-1E08-4ACE-15EA-95326D12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00" y="674451"/>
            <a:ext cx="8384900" cy="15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8" y="126722"/>
            <a:ext cx="10515600" cy="5344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14:cNvPr>
              <p14:cNvContentPartPr/>
              <p14:nvPr/>
            </p14:nvContentPartPr>
            <p14:xfrm>
              <a:off x="3731760" y="3467880"/>
              <a:ext cx="4493880" cy="191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2400" y="3458520"/>
                <a:ext cx="4512600" cy="19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3" y="188254"/>
            <a:ext cx="10515600" cy="546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14:cNvPr>
              <p14:cNvContentPartPr/>
              <p14:nvPr/>
            </p14:nvContentPartPr>
            <p14:xfrm>
              <a:off x="5793120" y="2105280"/>
              <a:ext cx="2173680" cy="28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3760" y="2095920"/>
                <a:ext cx="2192400" cy="28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0"/>
            <a:ext cx="4636897" cy="130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59" y="2784255"/>
            <a:ext cx="5231039" cy="73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120" y="3813629"/>
            <a:ext cx="1740073" cy="84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49" y="4972320"/>
            <a:ext cx="6804995" cy="2408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14:cNvPr>
              <p14:cNvContentPartPr/>
              <p14:nvPr/>
            </p14:nvContentPartPr>
            <p14:xfrm>
              <a:off x="6388920" y="49723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560" y="496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4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88" y="1037618"/>
            <a:ext cx="7965512" cy="5044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14:cNvPr>
              <p14:cNvContentPartPr/>
              <p14:nvPr/>
            </p14:nvContentPartPr>
            <p14:xfrm>
              <a:off x="6447600" y="50457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240" y="503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83" y="126206"/>
            <a:ext cx="10515600" cy="6520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" y="2433732"/>
            <a:ext cx="7345999" cy="3385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6" y="1115439"/>
            <a:ext cx="6335844" cy="973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71" y="2088557"/>
            <a:ext cx="4126607" cy="128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443" y="3663273"/>
            <a:ext cx="1253184" cy="1810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14:cNvPr>
              <p14:cNvContentPartPr/>
              <p14:nvPr/>
            </p14:nvContentPartPr>
            <p14:xfrm>
              <a:off x="6813720" y="48258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360" y="4816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9" y="1568925"/>
            <a:ext cx="9251185" cy="41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82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42" y="1082707"/>
            <a:ext cx="8131196" cy="5244449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2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44" y="1387813"/>
            <a:ext cx="3779183" cy="1055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90" y="2613498"/>
            <a:ext cx="4195410" cy="79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498" y="3779499"/>
            <a:ext cx="8093164" cy="17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8432450" cy="4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if A</a:t>
            </a:r>
            <a:r>
              <a:rPr lang="en-US" sz="3200" b="1" baseline="30000" dirty="0">
                <a:solidFill>
                  <a:srgbClr val="0070C0"/>
                </a:solidFill>
              </a:rPr>
              <a:t>-1</a:t>
            </a:r>
            <a:r>
              <a:rPr lang="en-US" sz="3200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8778473" cy="30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" y="3216504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068" y="2427548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25659</TotalTime>
  <Words>488</Words>
  <Application>Microsoft Office PowerPoint</Application>
  <PresentationFormat>Widescreen</PresentationFormat>
  <Paragraphs>155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 Light</vt:lpstr>
      <vt:lpstr>Calibri</vt:lpstr>
      <vt:lpstr>Office Theme</vt:lpstr>
      <vt:lpstr>Chapter 2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2.3 Visualizing Matrix Arithmetic in 2D</vt:lpstr>
      <vt:lpstr>Graphing a Vector</vt:lpstr>
      <vt:lpstr>Example 32</vt:lpstr>
      <vt:lpstr>Example 34</vt:lpstr>
      <vt:lpstr>Example 36</vt:lpstr>
      <vt:lpstr>PowerPoint Presentation</vt:lpstr>
      <vt:lpstr>Example 40</vt:lpstr>
      <vt:lpstr>2.4 Vector Solutions to Linear Systems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49</vt:lpstr>
      <vt:lpstr>Example 50</vt:lpstr>
      <vt:lpstr>Example 47</vt:lpstr>
      <vt:lpstr>Example 47 (cont)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47</cp:revision>
  <dcterms:created xsi:type="dcterms:W3CDTF">2020-10-08T21:07:11Z</dcterms:created>
  <dcterms:modified xsi:type="dcterms:W3CDTF">2024-03-26T16:21:24Z</dcterms:modified>
</cp:coreProperties>
</file>