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7" r:id="rId14"/>
    <p:sldId id="281" r:id="rId15"/>
    <p:sldId id="282" r:id="rId16"/>
    <p:sldId id="283" r:id="rId17"/>
    <p:sldId id="284" r:id="rId18"/>
    <p:sldId id="285" r:id="rId19"/>
    <p:sldId id="286" r:id="rId20"/>
    <p:sldId id="287" r:id="rId21"/>
    <p:sldId id="288" r:id="rId22"/>
    <p:sldId id="289" r:id="rId23"/>
    <p:sldId id="290" r:id="rId24"/>
    <p:sldId id="291" r:id="rId25"/>
    <p:sldId id="293" r:id="rId26"/>
    <p:sldId id="295" r:id="rId27"/>
    <p:sldId id="296" r:id="rId28"/>
    <p:sldId id="299" r:id="rId29"/>
    <p:sldId id="300" r:id="rId30"/>
    <p:sldId id="301" r:id="rId31"/>
    <p:sldId id="302" r:id="rId32"/>
    <p:sldId id="303" r:id="rId33"/>
    <p:sldId id="304" r:id="rId34"/>
    <p:sldId id="305" r:id="rId35"/>
    <p:sldId id="306" r:id="rId36"/>
    <p:sldId id="270" r:id="rId37"/>
    <p:sldId id="345" r:id="rId38"/>
    <p:sldId id="346" r:id="rId39"/>
    <p:sldId id="307" r:id="rId40"/>
    <p:sldId id="309" r:id="rId41"/>
    <p:sldId id="313" r:id="rId42"/>
    <p:sldId id="312" r:id="rId43"/>
    <p:sldId id="310" r:id="rId44"/>
    <p:sldId id="317" r:id="rId45"/>
    <p:sldId id="311" r:id="rId46"/>
    <p:sldId id="314" r:id="rId47"/>
    <p:sldId id="316" r:id="rId48"/>
    <p:sldId id="321" r:id="rId49"/>
    <p:sldId id="319" r:id="rId50"/>
    <p:sldId id="320" r:id="rId51"/>
    <p:sldId id="322" r:id="rId52"/>
    <p:sldId id="324" r:id="rId53"/>
    <p:sldId id="326" r:id="rId54"/>
    <p:sldId id="330" r:id="rId55"/>
    <p:sldId id="331" r:id="rId56"/>
    <p:sldId id="333" r:id="rId57"/>
    <p:sldId id="334" r:id="rId58"/>
    <p:sldId id="337" r:id="rId59"/>
    <p:sldId id="339" r:id="rId60"/>
    <p:sldId id="341" r:id="rId61"/>
    <p:sldId id="342" r:id="rId62"/>
    <p:sldId id="344" r:id="rId63"/>
    <p:sldId id="347" r:id="rId64"/>
    <p:sldId id="348" r:id="rId65"/>
    <p:sldId id="349" r:id="rId66"/>
    <p:sldId id="353" r:id="rId67"/>
    <p:sldId id="352" r:id="rId68"/>
    <p:sldId id="350" r:id="rId69"/>
  </p:sldIdLst>
  <p:sldSz cx="12192000" cy="6858000"/>
  <p:notesSz cx="6858000" cy="9144000"/>
  <p:embeddedFontLs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ambria Math" panose="02040503050406030204" pitchFamily="18" charset="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94660" autoAdjust="0"/>
  </p:normalViewPr>
  <p:slideViewPr>
    <p:cSldViewPr snapToGrid="0">
      <p:cViewPr varScale="1">
        <p:scale>
          <a:sx n="83" d="100"/>
          <a:sy n="83" d="100"/>
        </p:scale>
        <p:origin x="62" y="2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4:30.595"/>
    </inkml:context>
    <inkml:brush xml:id="br0">
      <inkml:brushProperty name="width" value="0.05292" units="cm"/>
      <inkml:brushProperty name="height" value="0.05292" units="cm"/>
      <inkml:brushProperty name="color" value="#FF0000"/>
    </inkml:brush>
  </inkml:definitions>
  <inkml:trace contextRef="#ctx0" brushRef="#br0">23789 7085 6447 0,'0'0'576'0,"0"0"-576"0,0 0 0 0,0 0 0 15,0 0 1808-15,0 0 256 0,0 0 48 0,0 0 16 16,0 0-592-16,0 0-112 0,0 0-16 0,0 0-16 16,0 0-144-16,0 0-32 0,0 0 0 0,0 0 0 15,0 0 64-15,0 0 16 0,0 0 0 0,0 0 0 16,0 0-288-16,0 0-64 0,0 0-16 0,0 0 0 15,-3-8-352-15,3 8-64 0,0 0 0 0,0 0-16 16,0 0-240-16,0 0-64 0,0 0 0 0,0 0 0 16,0 0-192-16,0 0 128 0,0 0-128 0,0 0 0 15,0 0 192-15,0 0-64 0,0 0-128 0,0 0 192 16,0 0 144-16,0 0 32 0,0 0 0 0,0 0 0 16,0 0 80-16,0 0 0 0,0 0 16 0,0 0 0 15,0 0-128-15,0 0-16 0,0 0-16 0,0 0 0 16,0 0-176-16,0 0-128 0,0 0 192 0,0 0-192 0,0 0 128 0,7-4-128 15,-7 4 0-15,7-3 0 0,-1-1 160 0,-6 4-160 16,5-5 128-16,-1-2-128 0,0-2 208 0,1 2-32 16,2-3-16-16,0 1 0 0,1 0 48 0,1-3 16 15,3 0 0-15,-1-2 0 0,-2 2-80 0,0-4-16 16,0 2 0-16,-1-2 0 0,2-1-128 0,-1 1 160 16,2 3-160-16,0-3 160 0,1-2-160 0,0 1 0 15,0 1 0-15,-1 1 128 0,-1 3 0 0,1 1-128 16,-1 0 192-16,-2 4-64 0,0 2 112 0,-1-2 16 15,1 1 0-15,-3-2 0 0,0 3-16 0,-5 5 0 16,7-4 0-16,-3-2 0 0,-4 6-80 0,4-7-16 16,-4 7 0-16,6-6 0 0,-1 0-144 0,-5 6 192 15,5-6-192-15,1 0 192 0,2 0-192 0,-1 0 0 0,0-1 0 0,0-1 128 16,2 0-128-16,0-1 0 0,0-2 0 0,2 2 0 16,1-1 0-16,-1-2 0 0,2 0 0 0,-1-1 0 15,0 5 0-15,-2-3 0 0,0 0 0 0,-2 1 0 16,1 2 0-16,-5 2 0 0,-4 6 0 0,7-8 0 15,-2 5 0-15,-5 3 160 0,5-6-160 0,-5 6 160 16,0 0-160-16,0 0 0 0,6-6 144 0,-6 6-144 16,7-3 0-16,-7 3 0 0,6-5 0 0,-6 5 128 15,0 0-128-15,5-5 0 0,-5 5 0 0,6-6 0 16,-6 6 0-16,6-5 0 0,-6 5 128 0,3-6-128 16,-3 6 320-16,3-7 0 0,0 2 0 0,-3 5 0 15,2-10-96-15,-2 10-32 0,0 0 0 0,-1-7 0 16,1 0-192-16,0 7 176 0,0-8-176 0,0 8 160 15,0 0-160-15,0 0 0 0,5-7 0 0,-2 1 0 0,0 0 0 16,-3 6 0-16,4-6 0 0,-4 6 0 0,5-6 0 0,-5 6 0 16,0 0 176-16,0 0-176 0,0 0 224 0,0 0-48 15,0 0-16-15,0 0 0 0,0 0-160 0,-10-3 160 16,1 6-160-16,1-1 160 0,8-2-160 0,-8 6 0 16,1 0 0-16,7-6 0 0,-4 7-320 0,4-7 48 15,0 0 16-15,0 8 0 16,0-8-1216-16,6 7-256 0,3-3-32 0,-1 1-11264 15,0-3-2256-15</inkml:trace>
  <inkml:trace contextRef="#ctx0" brushRef="#br0" timeOffset="29708.06">24226 7245 8463 0,'0'0'176'0,"0"0"32"0,0 0 16 0,0 0 32 0,0 0-256 0,0 0 0 0,0-10 0 0,0 10 0 15,0 0 1024-15,0 0 128 0,0 0 48 0,0 0 0 16,0-7-208-16,0 7-32 0,0 0-16 0,0-10 0 0,0 10-320 0,0-6-64 16,0 6-16-16,0 0 0 0,0 0-80 0,0 0-16 15,0 0 0-15,1-10 0 0,-1 10 240 0,0 0 32 16,0 0 16-16,0 0 0 0,0 0 144 0,0 0 16 16,0-7 16-16,0 7 0 0,0 0-304 0,0 0-64 15,0 0-16-15,0 0 0 0,0 0-208 0,0 0-64 16,0 0 0-16,0 0 0 0,0-10 16 0,0 10 0 15,0 0 0-15,0 0 0 0,0 0 96 0,-3-7 16 16,3 7 0-16,0 0 0 0,0 0 64 0,-5-7 0 16,5 7 16-16,0 0 0 0,0 0-80 0,0 0-32 15,0 0 0-15,-10-3 0 0,10 3-208 0,0 0-144 16,-10-2 192-16,10 2-192 0,0 0 128 0,-9-2-128 0,-1 2 0 0,10 0 0 16,-10 4 0-16,2-3 0 0,8-1 0 0,-11 4 0 15,3 1 0-15,0-3 0 16,8-2 128-16,-8 4-128 0,8-4 0 0,0 0 0 0,-9 5 0 15,9-5 0-15,-8 5 224 0,8-5-64 0,0 0-16 0,-8 5 0 16,8-5 0-16,-8 5 0 0,1-1 0 0,7-4 0 16,-7 6-144-16,-1-1 0 0,0 1 0 0,0-1 0 15,8-5 0-15,-8 5 0 0,0 4 0 0,2-3 0 16,0 1 0-16,6-7 0 0,-6 6 0 0,1-1 0 16,5-5 208-16,-7 7-32 0,7-7-16 0,-6 5 0 15,6-5-160-15,-7 5 128 0,7-5-128 0,-5 10 128 16,1-1-128-16,0-4 0 0,4-5 0 0,0 0 0 15,-5 9 0-15,1-2 0 0,-1 1 0 0,0 0 0 16,5-8 0-16,-5 7 128 0,0 0-128 0,5-7 0 16,-5 9 0-16,5-9 0 0,-3 9 0 0,3-9 0 0,-2 8 144 0,2-8-144 15,-1 10 160-15,1-10-160 0,-2 9 256 0,-1 0-32 16,-1-2-16-16,4-7 0 0,-2 9-64 0,1-1-16 16,0 1 0-16,-1-2 0 0,2-7 0 0,-1 9-128 15,1-9 192-15,1 8-64 0,1 0 0 0,-2-8 0 16,1 8 0-16,-1-8 0 0,1 7 48 0,-1-7 0 15,2 10 0-15,2-4 0 0,0 3 0 0,-4-9 0 16,2 7 0-16,-2-7 0 0,2 10-176 0,-2-10 160 16,2 7-160-16,1 0 160 0,0 1-160 0,-3-8 0 15,2 8 0-15,-2-8 128 0,3 8-128 0,0 0 0 16,-1-2 0-16,-2-6 128 0,0 0-128 0,3 8 0 0,-1 0 0 0,-2-8 128 16,3 7 32-16,-3-7 0 0,0 0 0 0,3 7 0 15,2 1-16-15,-5-8 0 0,6 3 0 0,-6-3 0 16,6 4-144-16,0 2 160 0,-6-6-160 0,7 2 160 15,0 1-160-15,-7-3 128 0,8 2-128 0,-1 1 128 16,-7-3-128-16,0 0 0 0,8 1 0 0,-8-1 0 16,9-4 0-16,-1 3 0 0,-8 1 0 0,7 1 0 15,0-1 0-15,-7 0 0 0,7-1 0 0,0 0 128 16,-7 1-128-16,7-4 0 0,0 3 0 0,-7 1 128 16,0 0-128-16,6-5 0 0,-6 5 0 0,8-2 0 15,-8 2 0-15,0 0 0 0,6-4 128 0,-6 4-128 16,6-2 0-16,-6 2 0 0,0 0 0 0,0 0 0 15,0 0 0-15,0 0 0 0,6-6 0 0,-6 6 128 16,0 0-128-16,0 0 0 0,0 0 0 0,0 0 0 16,0 0 0-16,0 0 0 0,5-5 128 0,-5 5-128 0,0 0 0 0,0 0 0 15,0 0 0-15,4-6 0 0,-4 6 0 0,0 0 0 16,0 0 128-16,0 0-128 0,0 0 0 0,0 0 0 16,0 0 0-16,0 0 128 0,0 0-128 0,0 0 0 15,0 0 0-15,0 0 0 0,0 0 0 0,0 0 0 16,3-6 0-16,-3 6 0 0,0 0 0 0,0 0 0 15,0 0 0-15,0 0 0 0,4-9 192 0,-4 9-32 16,0 0-16-16,0 0 0 0,2-7 0 0,-2 7 0 16,0 0 0-16,0 0 0 0,0 0-16 0,0 0-128 15,0 0 192-15,0 0-64 0,-2-9-128 0,2 9 160 16,0 0-160-16,0 0 160 0,0 0-160 0,-8-7 128 16,8 7-128-16,-6-5 128 0,6 5-128 0,0 0 0 0,-7-5 0 0,7 5 128 15,0 0-128-15,-6-7 0 0,6 7 144 0,-5-6-144 16,5 6 0-16,-4-9 128 0,4 9-128 0,-4-7 0 15,4 7 0-15,-3-6 0 0,3 6 0 0,0 0 0 16,0 0 0-16,0 0 0 0,0 0 0 0,-4-6 0 16,4 6 0-16,0 0 0 0,0 0 0 0,0 0 0 15,0 0 0-15,-5-9 0 0,5 9 0 0,0 0 0 16,0 0 0-16,0 0 0 0,0 0 0 0,-3-7 0 16,3 7 0-16,0 0 0 0,0 0 0 0,0 0 0 15,0 0 0-15,0 0 0 0,-3-5 0 0,3 5 0 16,0 0 0-16,0 0 0 0,-3-8 0 0,3 8 0 15,0 0 0-15,0 0 144 0,-4-8-144 0,4 8 0 16,0 0 160-16,0 0-160 0,-7-6 128 0,7 6-128 16,0 0 176-16,-5-6-48 0,5 6-128 0,0 0 192 0,0 0-192 0,-6-5 128 15,6 5-128-15,0 0 0 0,0 0 128 0,-6-7-128 16,0 2 0-16,6 5 0 0,0 0 128 0,-6-6-128 16,6 6 0-16,0 0 0 0,-8-6 0 0,0 2 128 15,8 4-128-15,-7-1 0 0,7 1 0 0,0 0 0 16,-8 0 0-16,8 0 0 0,-8 1 0 0,8-1 0 15,0 0 0-15,-8 2 0 0,8-2 0 0,0 0 0 16,0 0 0-16,0 0 0 0,0 0 0 0,0 0 0 16,-6-2 0-16,6 2 0 0,0 0 0 0,0 0 0 15,-8-1 0-15,8 1 0 0,0 0 0 0,-8-2 0 16,8 2 0-16,-8-3 0 0,8 3 0 0,0 0 128 16,0 0-128-16,0 0 0 0,-8-1 0 0,8 1 0 0,0 0 0 0,0 0 0 15,0 0 0-15,-9 1 128 0,1 3-128 0,8-4 0 16,0 0 0-16,0 0 0 0,0 0 0 0,0 0 0 15,-8 4 0-15,8-4 0 0,-7 2 0 0,7-2 0 16,0 0 0-16,-8 4 0 0,8-4 0 0,0 0 0 16,0 0 0-16,-3 8 0 0,3-8 0 0,-3 8 0 15,1 0 0-15,2-8 0 0,-3 9 0 0,3-9-160 32,5 8-944-32,0-2-192 0,0 0-48 0,-5-6-11712 0,6 5-2368 0</inkml:trace>
  <inkml:trace contextRef="#ctx0" brushRef="#br0" timeOffset="36365.85">30580 7969 1839 0,'0'0'0'0,"0"0"160"0,0 0-160 0,0 0 0 0,0 0 0 0,6-8 0 16,-6 8 2624-16,5-6 512 0,-5 6 80 0,7-5 32 15,0 4-2320-15,-7 1-464 0,0 0-80 0,6-6-32 16,1 2-192-16,-7 4-32 0,0 0-128 0,0 0 192 16,0 0 192-16,0 0 48 0,0 0 0 0,0 0 0 15,0 0 240-15,0 0 48 0,0 0 16 0,0 0 0 16,0 0 48-16,0 0 16 0,0 0 0 0,0 0 0 16,0 0-96-16,0 0-32 0,2-8 0 0,-2 8 0 15,0 0-352-15,0 0-64 0,0 0 0 0,0 0-16 16,4-6-96-16,-4 6-16 0,4-5 0 0,-4 5 0 15,0 0 32-15,0 0 0 0,0 0 0 0,0 0 0 16,6-6 192-16,-6 6 32 0,0 0 16 0,0 0 0 16,0 0 32-16,0 0 0 0,0 0 0 0,0 0 0 15,0 0 128-15,4-6 16 0,-4 6 16 0,0 0 0 0,0 0-272 0,4-4-64 16,-4 4-16-16,0 0 0 0,0 0-16 0,0 0 0 16,0 0 0-16,0 0 0 0,0 0 0 0,0 0 0 15,0 0 0-15,0 0 0 0,0 0 48 0,0 0 16 16,0 0 0-16,0 0 0 0,0 0-48 0,0 0-16 15,-3 8 0-15,3-8 0 0,-3 9-80 0,3-9-16 16,-4 8 0-16,-1 0 0 0,2-2-128 0,-2 3 192 16,5-9-192-16,-9 8 192 0,0 1-192 0,0-3 0 15,1 2 144-15,-1-2-144 0,1 4 128 0,-1-3-128 16,0 3 128-16,1-3-128 0,0 3 128 0,2-2-128 16,1 1 160-16,0-3-160 0,5-6 0 0,-3 10 128 0,-1 2-128 0,-1 0 0 15,-1-2 0-15,1 2 0 0,0-3 0 0,-2 0 0 16,1 4 0-16,-1-3 0 0,2-1 0 0,-1 2 0 15,-1 1 0-15,1-1 0 0,0 1 128 0,1-1-128 16,0-1 0-16,-1 2 0 0,2-1 0 0,0-2 0 16,0-1 0-16,0 2 0 0,2-2 0 0,-1 2 0 15,-1 0 0-15,-2 0 0 0,1-1 0 0,-1 1 0 16,-1 2 0-16,0 0 0 0,-1-1 0 0,-1 2 0 16,-2 0 144-16,0-1-144 0,2 0 128 0,-1 0-128 15,1 2 0-15,-1-1 0 0,1-1 0 0,3 0 0 16,1-2 0-16,0 1 0 0,1 1 0 0,1-2 0 15,0 2 0-15,1-1 0 0,-1-2 0 0,2-1 0 16,1 2 0-16,0-4 128 0,0-6-128 0,0 0 0 16,3 6 0-16,-3-6 128 0,1 9-128 0,-1-9 0 15,0 0 128-15,0 7-128 0,0 0 0 0,0-7 128 16,0 6-128-16,0-6 0 0,0 7 0 0,0-7 0 0,0 0 0 16,0 0 0-16,0 0 0 0,0 0 0 0,0 0-256 15,0 0-16-15,0 0-16 0,0 0 0 16,0 0-1920-16,0 0-384 0,0 0-80 0</inkml:trace>
  <inkml:trace contextRef="#ctx0" brushRef="#br0" timeOffset="38437.04">30435 7313 9151 0,'0'0'192'0,"0"0"64"0,0 0 0 0,0 0 0 0,0 0-256 0,0 0 0 0,0 0 0 0,0 0 0 16,0 0 880-16,0 0 128 0,0 0 16 0,0 0 16 15,0 0-48-15,0 0-16 0,0 0 0 0,0 0 0 16,0 0 48-16,0 0 16 0,0 0 0 0,0 0 0 16,0 0-128-16,0 0-16 0,0 0-16 0,0 0 0 15,0 0 16-15,0 0 16 0,0 0 0 0,0 0 0 16,0 0 64-16,0 0 16 0,0 0 0 0,0 0 0 15,0 0-288-15,1-7-64 0,-1 7-16 0,0 0 0 16,0 0-288-16,0 0-48 0,-1-9-16 0,1 9 0 16,0 0 48-16,0 0 0 0,0 0 0 0,0 0 0 15,-3-8 64-15,3 8 32 0,0 0 0 0,-3-9 0 16,3 9-96-16,0 0 0 0,0 0-16 0,0 0 0 16,0 0-144-16,0 0-32 0,-8-5 0 0,8 5 0 15,-9-1-128-15,9 1 160 0,0 0-160 0,-10 1 160 16,2 2-160-16,8-3 0 0,-11 2 0 0,11-2 128 0,-10 5-128 0,10-5 0 15,-8 6 0-15,8-6 128 0,-7 4-128 0,7-4 0 16,0 0 0-16,-5 5 0 0,0 2 0 0,5-7 0 16,0 0 0-16,-7 5 0 0,7-5 0 0,-6 6 0 15,0 0 0-15,6-6 0 0,0 0 0 0,-7 6 0 16,1 1 0-16,0 1 0 0,1 0 0 0,0-2 0 16,5-6 128-16,-6 6-128 0,1 4 0 0,1-4 0 15,-1 4 0-15,1-3 0 0,2 0 0 0,-2 2 0 16,0-2 0-16,0 4 0 0,0-2 0 0,0-1 0 0,-2 1 0 0,1-1 0 15,1 1 0-15,-1-1 0 0,2 2 0 0,0-4 0 16,-1 1 0-16,4-7 0 0,-1 10 0 0,0-4 0 16,0 3 0-16,1-9 0 0,-2 6 0 0,2-6 0 15,-1 7 0-15,1-7 0 0,-1 10 0 0,1-3 0 16,0-7 0-16,0 8 128 0,1 0-128 0,-1-8 128 16,0 0-128-16,0 7 192 0,0 2-192 0,0-2 192 15,0 0-192-15,0-7 160 0,1 8-160 0,-1-8 160 16,3 8-16-16,-3-8 0 0,1 9 0 0,-1-9 0 15,0 0 48-15,-1 8 16 0,1-8 0 0,0 0 0 16,0 0 32-16,0 0 0 0,3 6 0 0,-3-6 0 16,0 0-48-16,0 0-16 0,0 0 0 0,5 6 0 15,-5-6-176-15,7 4 192 0,-2 1-192 0,-5-5 192 16,6 1-192-16,-6-1 0 0,8 1 0 0,-1-1 0 16,1-1 0-16,-8 1 0 0,7-1 128 0,-7 1-128 15,10-3 0-15,-3 1 0 0,1 1 0 0,-8 1 128 16,7-3-128-16,0 2 0 0,-7 1 0 0,7-1 0 0,-7 1 0 0,0 0 0 15,9-5 128-15,-9 5-128 0,7-5 0 0,0 1 0 16,-7 4 0-16,6-4 128 0,-6 4-128 0,0 0 0 16,0 0 0-16,7-3 0 0,-7 3 0 0,9-2 0 15,-2-2 0-15,-7 4 0 0,0 0 0 0,7-5 0 16,-1 0 0-16,-6 5 128 0,0 0-128 0,0 0 0 16,0 0 0-16,0 0 0 0,7-4 0 0,-7 4 0 15,0 0 128-15,0 0-128 0,5-5 0 0,-5 5 0 16,0 0 0-16,0 0 0 0,4-8 128 0,-4 8-128 15,0 0 0-15,0 0 128 0,0 0-128 0,0 0 0 16,0 0 0-16,0 0 128 0,0 0 0 0,0 0 0 0,5-6 0 0,-5 6 0 16,0 0-128-16,0 0 0 0,0 0-160 0,0 0 160 15,2-8 0-15,-2 8 0 0,0 0 0 0,0 0 0 16,2-9 0-16,-2 9 0 0,3-7 0 0,-3 7 0 16,0 0 0-16,0 0 0 0,0-7 0 0,0 7 0 15,0 0 128-15,0 0-128 0,-1-10 0 0,1 10 0 16,0 0 0-16,-4-5 0 0,4 5 128 0,0 0-128 15,0 0 0-15,-7-6 0 0,7 6 128 0,0 0-128 16,-7-4 0-16,7 4 0 0,0 0 0 0,0 0 0 16,0 0 0-16,-8-5 0 0,8 5 0 0,0 0 0 15,0 0 176-15,-6-8-176 0,1 3 160 0,5 5-160 16,0 0 256-16,0 0-64 0,-4-10 0 0,4 10 0 16,0 0-192-16,-3-7 128 0,3 7-128 0,0 0 0 15,-4-6 0-15,4 6 128 0,0 0-128 0,0 0 0 16,0 0 0-16,0 0 0 0,-4-9 0 0,4 9 0 0,0 0 0 0,0 0 0 15,0 0 0-15,0 0 0 0,-5-6 0 0,5 6 0 16,0 0 0-16,0 0 0 0,0 0 128 0,0 0-128 16,-5-7 0-16,5 7 0 0,0 0 128 0,0 0-128 15,0 0 0-15,0 0 144 0,0 0-144 0,0 0 0 16,-6-4 0-16,6 4 128 0,0 0-128 0,0 0 0 16,-7-2 0-16,7 2 0 0,0 0 0 0,-8 0 0 15,8 0 0-15,-9 1 0 0,3 3 0 0,6-4 0 16,-9 4 0-16,2 0 0 0,-1 1 0 0,2 0 0 15,6-5 0-15,-8 6 0 0,3-1 0 0,5-5 0 16,-4 5 0-16,4-5 0 0,0 0-176 0,0 0 48 0,-2 8 0 0,2-8 0 31,0 0-240-31,0 0-32 0,0 0-16 0,0 0 0 16,0 0-2352-16,0 0-480 0</inkml:trace>
  <inkml:trace contextRef="#ctx0" brushRef="#br0" timeOffset="42572.49">4976 10732 3679 0,'0'0'160'0,"0"0"32"0,0 0-192 0,0 0 0 16,0 0 0-16,0 0 0 0,0 0 2528 0,0 0 464 16,0 0 80-16,0 0 32 0,-1-8-1584 0,1 8-320 15,0 0-64-15,0 0-16 0,0 0-352 0,0 0-64 0,0 0 0 0,0 0-16 16,0 0-112-16,0 0-32 0,4-9 0 0,-4 9 0 15,2-8-304-15,-2 8-64 0,3-5-16 0,-3 5 0 16,5-7 32-16,-1 1 0 0,-4 6 0 0,5-10 0 16,4 3 32-16,-4-2 16 0,-1 3 0 0,2 1 0 15,0-2 48-15,-1 0 16 0,-1-2 0 0,-1 3 0 16,1-2-112-16,0 1 0 0,2 0-16 0,-2 1 0 16,-1 1-176-16,1-2 0 0,2 2 144 0,-1-2-144 15,2 2 128-15,-2-1-128 0,1-3 128 0,1 3-128 16,0-1 128-16,1-2-128 0,-1 1 160 0,1-1-160 15,0 1 128-15,0-1-128 0,-1 2 0 0,-1 1 144 16,1-1-144-16,-2-1 160 0,1 1-160 0,-1 1 160 16,-1 0-160-16,0-1 160 0,1 0-160 0,-1 0 160 15,-4 7-160-15,4-7 192 0,-1-3-192 0,2 2 192 0,0-3-192 16,0 1 160-16,1 0-160 0,-1-1 160 0,1 0-160 0,2 2 128 16,-1-2-128-16,1 0 128 0,-1 1 32 0,1-1 0 15,-1 0 0-15,1 1 0 0,-3-1-16 0,1 2 0 16,-1 0 0-16,-1 2 0 0,-4 7-144 0,5-7 192 15,0-1-192-15,-5 8 192 0,5-6-16 0,-5 6 0 16,4-7 0-16,1 0 0 0,-5 7 128 0,3-8 16 16,-3 8 16-16,0 0 0 0,0 0-16 0,3-7 0 15,-3 7 0-15,3-9 0 0,1 2-160 0,-4 7-32 16,5-6-128-16,-5 6 192 0,4-6-192 0,-4 6 0 16,5-7 0-16,-5 7 0 0,4-6 0 0,-4 6 0 15,4-8 0-15,-4 8 0 0,7-6 0 0,-1-1 0 0,-2 1 0 0,-4 6 0 16,3-7 0-16,-3 7 0 0,5-9 0 0,-5 9 0 15,4-6 0-15,-4 6 0 0,5-6 0 0,-5 6 0 16,0 0 128-16,0 0-128 0,0 0 0 0,0 0 0 16,0 0 128-16,0 0-128 0,2-10 0 0,-2 10 144 15,4-6-144-15,-4 6 0 0,0 0 0 0,3-10 0 16,-3 10 0-16,2-7 0 0,-2 7 0 0,1-6 0 16,-1 6 0-16,0 0 0 0,0 0 0 0,1-10 0 15,-1 10 0-15,1-6 0 0,-1 6 0 0,0 0 0 16,0 0 128-16,0 0-128 0,0 0 0 0,0 0 128 15,0 0-128-15,0 0 192 0,0 0-192 0,0 0 192 16,0 0-192-16,0 0 0 0,0 0 0 0,0 0 0 16,0 0 0-16,1-8 0 0,2 1 0 0,1-1 0 15,4-3 0-15,-1 0 0 0,2 0 0 0,1 0 0 16,-1 3 176-16,1-2 0 0,0-1 0 0,0 0 0 16,-1 0 0-16,-3 0 0 0,-2 4 0 0,1-2 0 0,-1 3-48 0,-4 6-128 15,0 0 192-15,0 0-64 0,0 0-128 0,0 0 128 16,0 0-128-16,0 0 128 0,0 0-128 0,0 0 0 15,0 0 144-15,-5 6-144 0,-1 3 0 0,6-9 0 16,-4 7 0-16,0 3-128 0,-1-3-48 0,5-7 0 16,-2 9 0-16,2-9 0 0,0 0-160 0,0 0-48 15,0 7 0-15,0-7 0 16,0 0-1376-16,0 0-288 0,0 0-48 0,0 0-11376 0</inkml:trace>
  <inkml:trace contextRef="#ctx0" brushRef="#br0" timeOffset="44445.11">5888 9673 4607 0,'0'0'192'0,"0"0"64"0,0 0-256 0,0 0 0 0,0 0 0 0,0 0 0 15,0 0 3008-15,0 0 544 0,0 0 112 0,0 0 32 16,-8-2-2160-16,8 2-448 0,0 0-64 0,0 0-32 16,0 0-368-16,0 0-80 0,-5-7-16 0,5 7 0 15,0 0-16-15,0 0-16 0,0 0 0 0,-8-6 0 16,8 6 80-16,0 0 0 0,-9-2 16 0,9 2 0 15,0 0 112-15,-10 0 32 0,10 0 0 0,-9 0 0 16,9 0 0-16,-10 0 0 0,10 0 0 0,-9 0 0 16,9 0-160-16,-8 0-48 0,8 0 0 0,-9 0 0 15,9 0-112-15,-8 0-32 0,-1 0 0 0,9 0 0 16,0 0-176-16,-9 4-32 0,0-1-16 0,2 1 0 16,-1-2-160-16,2 2 0 0,-1 2 0 0,1-2 0 15,6-4 0-15,-8 5 128 0,2 1-128 0,6-6 0 16,-6 6 0-16,0-1 0 0,2 1 0 0,4-6 0 0,-5 6 0 0,5-6 0 15,-6 7 0-15,6-7 0 0,-6 6 0 0,1 0 0 16,5-6 0-16,-7 9 0 0,2-2 0 0,1 2 0 16,-1-3 0-16,1 2 0 0,1-2 0 0,3-6 0 15,-3 10 0-15,-1-4 0 0,2 3 0 0,2-9 0 16,-1 8 0-16,1 1 0 0,1-2 0 0,0 1 0 16,2-1-144-16,-2 0 144 0,1 0 0 0,-2-7 0 15,2 9 128-15,-1-2-128 0,-1-7 256 0,1 8-64 16,0 1 0-16,-1 2 0 0,0-11 160 0,-2 7 32 15,1 2 0-15,0-2 0 0,1 0 80 0,0-7 32 0,-2 8 0 16,2-8 0-16,0 0-160 0,-2 8-16 0,-1 0-16 0,3-8 0 16,0 0-176-16,-2 8-128 0,2-8 144 0,1 6-144 15,-1-6 0-15,1 8 0 0,-1-8 0 0,3 8 0 16,-3-8 0-16,3 7 0 0,0 2 0 0,-1-1 0 16,-2-8 0-16,3 5 0 0,0 2 0 0,1-2 0 15,-4-5 0-15,4 5 0 0,-4-5 0 0,5 6 0 16,-5-6 0-16,8 3 0 0,-8-3 0 0,0 0 0 15,8 2 0-15,-8-2 0 0,0 0 0 0,9 1 0 16,-9-1 0-16,0 0 0 0,7 3 0 0,-7-3 0 16,0 0 0-16,8 2 0 0,-8-2 0 0,0 0 0 15,8 5 0-15,-8-5 0 0,10 1 0 0,-10-1 0 16,0 0 0-16,9-1 0 0,-9 1 0 0,0 0 0 16,7-2 128-16,-7 2-128 0,0 0 0 0,0 0 0 15,0 0 128-15,0 0-128 0,0 0 0 0,9-3 144 16,-1 2-144-16,-8 1 0 0,0 0 0 0,0 0 0 0,9-5 0 0,-2 0 0 15,-7 5 0-15,7-6 0 0,-7 6 0 0,7-5 0 16,-7 5 0-16,7-5 0 0,-7 5 0 0,0 0 0 16,7-4 0-16,-7 4 0 0,8-3 0 0,-8 3 0 15,0 0 0-15,0 0 0 0,0 0 0 0,8-5 0 16,-8 5 128-16,0 0-128 0,6-10 0 0,-6 10 0 16,0 0 144-16,0 0-144 0,5-7 192 0,-5 7-16 15,0 0-16-15,2-8 0 0,-2 8 16 0,2-9 0 16,-2 9 0-16,0 0 0 0,0-8-48 0,0 8 0 15,0 0 0-15,0 0 0 0,0 0-128 0,-1-9 160 16,1 9-160-16,0 0 160 0,1-10-160 0,-1 10 0 16,0 0 0-16,-3-9 128 0,-1 1-128 0,4 8 0 0,0 0 0 0,0 0 128 15,0 0 16-15,-6-7 0 0,6 7 0 0,-7-5 0 16,-1 3 32-16,8 2 0 0,-7-4 0 0,7 4 0 16,-9-5-176-16,2 3 192 0,-2-2-192 0,9 4 192 15,-10-1-192-15,2 0 192 0,8 1-192 0,-10 0 192 16,2 0-192-16,8 0 160 0,0 0-160 0,-10 0 160 15,10 0-160-15,-8 0 0 0,8 0 144 0,0 0-144 16,0 0 0-16,-10-2 128 0,10 2-128 0,-9 2 0 16,9-2 0-16,0 0 128 0,0 0-128 0,-9 0 0 15,9 0 0-15,-9-2 0 0,9 2 0 0,0 0 0 16,0 0 0-16,-8-1 0 0,8 1 0 0,0 0 128 16,-10 0-128-16,10 0 0 0,-7 0 0 0,7 0 0 15,-9 5 0-15,2 0 0 0,0 1 0 0,2 0 0 16,5-6 0-16,-5 5 0 0,5-5 0 0,0 0 128 0,-6 7-128 0,6-7 0 15,0 0 0-15,0 0 0 0,0 0 0 0,0 0 0 16,-1 8 0-16,1-8 0 16,1 8-416-16,1 0 0 0,2-1 0 0,-2 0 0 15,1 3-1440-15,0-2-272 0,1 3-64 0,0 1-15920 16</inkml:trace>
  <inkml:trace contextRef="#ctx0" brushRef="#br0" timeOffset="46472.25">16280 14275 10591 0,'-8'7'464'0,"1"-2"112"0,-1 0-576 0,-1 1 0 16,0 1 0-16,-1 3 0 0,-1-2 128 0,1 1-128 0</inkml:trace>
  <inkml:trace contextRef="#ctx0" brushRef="#br0" timeOffset="63467.47">16121 13852 911 0,'0'0'0'0,"0"0"0"15,0 0 0-15,0 0 0 0,0 0 1920 0,0 0 288 16,0 0 64-16,0 0 16 0,3-9-816 0,-3 9-144 16,1-7-48-16,-1 7 0 0,0 0-512 0,0 0-128 15,0 0 0-15,0 0-16 0,0 0-416 0,0 0-80 16,0 0 0-16,0 0-128 0,0 0 240 0,0 0-64 15,0 0-16-15,0 0 0 0,0 0-160 0,0 0 160 16,0 0-160-16,0 0 160 0,0 0-160 0,0 0 192 16,0 0-192-16,6-6 192 0,-2 0 192 0,-4 6 32 15,0 0 16-15,0 0 0 0,0 0-48 0,0 0 0 16,0 0 0-16,0 0 0 0,0 0 128 0,0 0 32 16,0 0 0-16,0 0 0 0,0 0 32 0,0 0 0 15,0 0 0-15,0 0 0 0,0 0-16 0,0 0 0 0,0 0 0 0,0 0 0 16,0 0 112-16,0 0 32 0,0 0 0 0,0 0 0 15,0 0 0-15,0 0 16 0,0 0 0 0,0 0 0 16,0 0-240-16,0 0-48 0,0 0-16 0,0 0 0 16,0 0-160-16,0 0-48 0,0 0 0 0,0 0 0 15,0 0-208-15,0 0 144 0,0 0-144 0,0 0 128 16,0 0 64-16,0 0 16 0,-5 7 0 0,5-7 0 16,0 0-208-16,0 0 128 0,-6 6-128 0,6-6 0 15,-6 9 272-15,1-2-32 0,0 0-16 0,5-7 0 16,-5 8-32-16,1 1 0 0,0-1 0 0,4-8 0 15,-2 8 16-15,2-8 0 0,-2 7 0 0,2-7 0 16,-3 9-32-16,0-3-16 0,0 2 0 0,-2-1 0 16,1 1-160-16,0-1 0 0,0 3 144 0,-2-1-144 0,1 3 128 0,-1-3-128 15,2 1 160-15,-1 2-160 0,-2 3 256 16,1-3-32-16,0 1-16 0,-1-1 0 0,2 0-16 0,0 0 0 16,-1 0 0-16,2-2 0 0,2-1-64 0,0 0-128 15,0 2 176-15,-1-1-176 0,1-3 128 0,0 4-128 16,0-1 0-16,2-2 0 0,2 3 0 0,-1-2 0 15,-3 2 0-15,0-1 0 0,-1 0 0 0,0 1 0 16,-1 0 0-16,1 0 0 0,1 0 0 0,0 1 0 16,-2 0 0-16,-1 3 0 0,0-3 160 0,1 3-32 15,-1-1 0-15,1 0 0 0,1-2-128 0,-1 1 128 16,-2 1-128-16,1-2 128 0,2 0-128 0,-1-1 0 16,-1-1 0-16,2-2 128 0,0 0 0 0,0 0-128 0,0-1 192 0,0 2-64 15,0-2-128-15,1 2 128 0,0-2-128 0,0 1 128 16,-2 2 16-16,1-1 0 0,2-1 0 0,-1 1 0 15,0-1-144-15,0 0 0 0,0 0 0 0,2-8 128 16,-4 6-128-16,4-6 0 0,0 0 0 0,-4 7 128 16,4-7-128-16,0 0 0 0,-5 5 0 0,5-5 0 15,0 0-224-15,-8 2 32 0,8-2 0 0,0 0 0 32,-7-3-1744-32,7 3-352 0,-9-4-64 0,4-2-13776 0</inkml:trace>
  <inkml:trace contextRef="#ctx0" brushRef="#br0" timeOffset="66050.67">16023 13231 10703 0,'0'0'224'0,"0"0"48"0,0 0 16 0,0 0 32 0,0 0-320 0,0 0 0 0,0 0 0 0,0 0 0 16,0 0 896-16,1-9 128 0,-1 9 0 0,0 0 16 16,0 0-608-16,0 0-128 0,0 0-32 0,0 0 0 15,0 0 128-15,0 0 32 0,0 0 0 0,0 0 0 0,0 0 208 0,0 0 64 16,0 0 0-16,0 0 0 0,-1-8 48 0,1 8 16 15,0 0 0-15,0 0 0 0,0 0-16 0,0 0 0 16,0 0 0-16,0 0 0 0,0 0-80 0,0 0-16 16,0 0 0-16,0 0 0 0,0 0-160 0,0 0-48 15,0 0 0-15,-8-5 0 0,8 5 0 0,0 0-16 16,-8-2 0-16,8 2 0 0,0 0 32 0,0 0 16 16,-9-1 0-16,9 1 0 0,-9 1-16 0,9-1 0 15,0 0 0-15,0 0 0 0,-9 4-192 0,2-1-32 16,-3 1-16-16,3 0 0 0,0-1-224 0,1 3 128 15,-1-1-128-15,1-1 0 0,6-4 0 0,-6 6 0 16,6-6 0-16,-8 3 0 0,8-3 0 0,-6 4 0 0,6-4 0 0,0 0 0 16,-8 4 0-16,8-4 0 0,0 0 0 0,0 0 0 15,0 0 128-15,0 0-128 0,-8 5 0 0,8-5 144 16,0 0-144-16,-7 5 0 0,1-1 144 0,6-4-144 16,-6 9 0-16,6-9 0 0,-5 7 0 0,1 0 128 15,4-7-128-15,-4 7 0 0,4-7 0 0,-5 8 128 16,5-8-128-16,-4 5 0 0,4-5 0 0,0 0 0 15,0 0 0-15,-5 7 0 0,0 1 0 0,5-8 128 16,0 0-128-16,-5 6 176 0,5-6-176 0,-4 8 192 16,0-2-192-16,4-6 192 0,0 0-192 0,-4 9 192 15,4-9-64-15,0 0-128 0,-4 7 192 0,4-7-64 16,-2 9 48-16,2-9 0 0,0 0 0 0,-3 8 0 16,3-8 0-16,-3 7 0 0,3-7 0 0,-3 8 0 15,3-8-176-15,-1 8 128 0,-1 1-128 0,2-9 128 16,-1 7-128-16,1-7 128 0,-1 9-128 0,1-9 128 0,0 0-128 0,-2 8 0 15,2-8 0-15,-2 6 128 0,2-6-128 16,-2 10 0-16,0-3 0 0,-1 2 128 0,3-9-128 0,-2 7 0 16,0 3 0-16,1-2 128 0,0 3 0 0,-1 0 0 15,0 0 0-15,0-2 0 0,-1 2 112 0,2-3 16 16,0 3 0-16,0-3 0 0,1 1-64 0,0-9 0 16,0 9 0-16,1-2 0 0,-1-7-64 0,1 7 0 15,-1-7-128-15,0 0 192 0,0 7-64 0,0-7-128 16,0 10 176-16,0-4-176 0,0-6 176 0,-1 9-176 15,1-9 160-15,0 0-160 0,0 7 128 0,0-7-128 0,0 0 0 0,0 0 144 16,0 5-144-16,0-5 0 0,0 0 144 0,0 0-144 16,2 7 0-16,-2-7 144 0,0 0-144 0,3 6 0 15,-3-6 160-15,3 8-160 0,-3-8 128 0,0 0-128 16,4 6 0-16,-4-6 0 0,0 0 128 0,4 7-128 16,-4-7 0-16,0 0 0 0,7 6 144 0,-3-3-144 15,-4-3 0-15,0 0 128 0,0 0-128 0,0 0 0 16,0 0 144-16,0 0-144 0,0 0 192 0,0 0-192 15,0 0 144-15,0 0-144 0,0 0 0 0,0 0 144 16,4 5-144-16,-4-5 0 0,0 0 0 0,6 5 0 16,-6-5 0-16,6 4 0 0,-6-4 0 0,0 0 0 15,7 3 0-15,-7-3 0 0,0 0 0 0,0 0 0 16,9 0 0-16,-9 0 0 0,0 0 0 0,0 0 0 16,10-3 0-16,-10 3 0 0,0 0 144 0,7-2-144 15,-7 2 0-15,0 0 0 0,8-4 0 0,-8 4 128 0,0 0-128 0,0 0 0 16,6-7 0-16,-6 7 0 0,0 0 0 0,6-6 0 15,-6 6 0-15,0 0 0 0,0 0 0 0,7-6 0 16,-7 6 0-16,0 0 0 0,7-5 0 0,-7 5 0 16,0 0 0-16,7-6 0 0,-7 6 0 0,0 0 0 15,6-6 0-15,-6 6 128 0,0 0-128 0,4-8 0 16,-4 8 0-16,6-7 0 0,-6 7 0 0,4-6 0 16,-4 6 0-16,0 0 0 0,6-6 0 0,-6 6 0 15,6-7 0-15,-6 7 0 0,0 0 0 0,5-7 0 16,-5 7 0-16,0 0 0 0,8-7 0 0,-8 7 0 15,0 0 0-15,4-6 0 0,-4 6 0 0,0 0 128 16,2-11-128-16,-2 11 0 0,3-7 0 0,-3 7 144 16,1-9-144-16,-1 9 0 0,0 0 192 0,0-7-192 0,0 7 192 0,0 0-192 15,1-11 160-15,-1 11-160 0,0 0 128 0,0 0-128 16,-1-11 0-16,1 11 128 0,0 0-128 0,2-7 0 16,-2 7 0-16,0 0 128 0,0 0-128 0,0 0 0 15,0 0 0-15,-1-10 0 0,1 10 128 0,-2-7-128 16,2 7 0-16,0 0 0 0,0 0 0 0,0 0 128 15,0 0-128-15,-4-9 0 0,4 9 0 0,-5-5 0 16,5 5 0-16,0 0 128 0,0 0-128 0,-9-3 0 16,9 3 0-16,-6-6 0 0,6 6 128 0,0 0-128 15,-9-3 0-15,9 3 0 0,-7-2 0 0,7 2 0 16,-8-4 0-16,8 4 0 0,-6-6 0 0,6 6 0 16,0 0 0-16,-9-1 0 0,2-3 0 0,7 4 0 15,0 0 0-15,-10-1 0 0,10 1 0 0,-10 0 0 0,3 0 0 16,7 0 0-16,-9-1 0 0,9 1 0 0,-10 2 0 0,10-2 0 15,-10 0 128-15,10 0-128 0,-9 3 0 0,9-3 0 16,-9 2 0-16,9-2 0 0,0 0 0 0,0 0 0 16,0 0 0-16,0 0 0 0,0 0 0 0,0 0 0 15,0 0 0-15,0 0 0 0,0 0 0 0,0 0 0 16,0 0 0-16,-6-5 0 0,6 5 0 0,0 0 0 16,0 0 0-16,0 0 0 0,-8-3 0 0,8 3 0 15,0 0 0-15,-11 0 0 0,3 1 0 0,-1 1 128 16,1 2-128-16,-1 1 128 0,0 0-128 0,-1 4 0 15,1 1 0-15,2 0 128 0,1-2-128 0,-1 2 0 16,2-4 144-16,1 3-144 0,4-9 0 0,0 0 0 16,0 0 0-16,0 0 0 15,4 7-1536-15,-4-7-384 0,9 0-80 0</inkml:trace>
</inkml:ink>
</file>

<file path=ppt/ink/ink2.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8T20:08:50.665"/>
    </inkml:context>
    <inkml:brush xml:id="br0">
      <inkml:brushProperty name="width" value="0.05292" units="cm"/>
      <inkml:brushProperty name="height" value="0.05292" units="cm"/>
      <inkml:brushProperty name="color" value="#FF0000"/>
    </inkml:brush>
  </inkml:definitions>
  <inkml:trace contextRef="#ctx0" brushRef="#br0">28808 13759 2751 0,'0'0'128'0,"-3"7"16"0,3 0-144 0,-1-1 0 0,-1-1 0 0,2-5 0 15,1 4 2928-15,-1-4 544 0,-3 5 112 0,3-5 32 16,-2 6-2944-16,2-6-672 0,0 0 0 0,0 0 0 16,0 0-336-16,0 0-48 0,0 0-16 0,0 0 0 15,0 0 16-15,0 0 16 0,0 0 0 0,0 0 0 16,0 0 368-16,0 0 0 0,0 0 192 0,0 0-64 15,0 0 832-15,0 0 176 0,0 0 16 0,-9 2 16 16,2-1 112-16,1 1 32 0,6-2 0 0,-7 5 0 16,2 1-896-16,5-6-176 0,-6 4-48 0,6-4 0 15,0 0-192-15,0 0 0 0,0 0 0 0,6 4 0 16,-6-4-192-16,8-2-64 0,2 0-32 0,1-2 0 16,0-3-32-16,2 0-16 0,1-1 0 0,-1 1 0 15,1 1 144-15,-1-3 48 0,-1 3 0 0,0-1 0 16,0 2 144-16,0 0 0 0,-2-1 160 0,1 1-160 15,0 2 352-15,-2-2-32 0,2 1 0 0,-4 1 0 0,1-1-112 0,-3-1-16 16,1 1-16-16,-6 4 0 0,5-3-176 0,-5 3 0 16,0 0 0-16,0 0 0 0,0 0-192 0,0 0 48 15,0 0 0-15,0 0 0 0,0 0 400 0,0 0 96 16,-9 5 16-16,4 1 0 0,0-1 208 0,-1-1 64 16,1 4 0-16,1-2 0 0,4-6-256 0,-6 6-32 15,2 0-16-15,4-6 0 0,-3 5-144 0,3-5-48 16,0 0 0-16,-4 5 0 0,4-5-144 0,0 0 160 15,0 0-160-15,0 0 160 0,0 0-160 0,0 0 128 16,0 0-128-16,-8 4 128 0,3 1 64 0,5-5 0 0,0 0 0 0,0 0 0 16,0 0 192-16,0 0 32 0,-8 3 16 0,8-3 0 15,0 0-48-15,-7 1-16 0,7-1 0 0,-6 5 0 16,6-5-96-16,0 0-16 0,-9 2 0 0,9-2 0 16,-5 4 64-16,5-4 16 0,-6 6 0 0,6-6 0 15,0 0-16-15,0 0 0 0,0 0 0 0,0 0 0 16,-4 6-192-16,4-6-128 0,0 0 160 0,0 0-160 15,0 0 0-15,0 0 0 0,0 0 0 0,0 0 0 16,0 0 0-16,0 0-128 0,0 0 128 0,0 0 0 16,0 0 0-16,0 0-128 0,0 0 128 0,0 0 0 15,0 0 0-15,0 0 0 0,0 0 0 0,0 0 0 16,0 0 0-16,0 0 0 0,-9 0 144 0,9 0-144 16,0 0 192-16,0 0-64 0,0 0 0 0,0 0 0 15,0 0-128-15,-7 3 128 0,7-3-128 0,0 0 128 0,0 0-128 16,0 0 192-16,0 0-192 0,0 0 192 15,0 0-192-15,0 0 0 0,0 0 0 0,0 0 0 16,0 0 0-16,0 0 0 0,0 0 0 0,0 0 0 0,0 0 0 0,0 0 0 16,-3 7 0-16,3-7 0 0,0 0 128 0,-4 6-128 15,4-6 128-15,0 0-128 0,-6 5 320 0,6-5-32 16,-5 5 0-16,5-5 0 0,0 0 80 0,0 0 16 16,-2 7 0-16,2-7 0 0,0 0-208 0,0 0-48 15,0 0 0-15,0 0 0 0,4 6-128 0,-4-6 0 16,0 0 0-16,6 5 0 0,-6-5 0 0,0 0 0 15,0 0 0-15,0 0 0 0,9 1 0 0,-9-1 0 16,0 0 0-16,7-1 0 0,-7 1 0 0,0 0 0 16,0 0 0-16,0 0 0 0,0 0 0 0,0 0 128 0,0 0 0 0,0 0 0 15,0 0 176-15,0 0 16 0,0 0 16 0,0 0 0 16,0 0-144-16,0 0-16 0,0 0-16 0,0 0 0 16,0 0-336-16,-5-9-64 0,5 9-16 0,-2-8 0 31,3-1-576-31,0 1-128 0,-1 8-32 0,4-12 0 15,2-2-672-15,0 1-144 0,2-3-32 0,-1 3 0 16,2-1-144-16,-1 0-48 0,1-2 0 0,-1 1-5520 0,1 1-1088 0</inkml:trace>
  <inkml:trace contextRef="#ctx0" brushRef="#br0" timeOffset="7256.95">29014 13713 1839 0,'0'0'160'0,"0"0"-160"15,0 0 0-15,0 0 0 0,0 0 2704 0,0 0 512 16,0 0 112-16,0 0 0 0,0 0-1792 0,0 0-384 15,-8-4-64-15,8 4 0 0,0 0-736 0,-6-5-144 16,6 5-16-16,0 0-16 0,0 0-176 0,-4-8 0 16,4 8 144-16,0 0-144 0,-3-7 128 0,3 7-128 15,0 0 128-15,0 0-128 0,0 0 416 0,0 0 16 0,0 0 0 0,0 0 0 16,-4-10 16-16,4 10 16 0,0 0 0 0,0 0 0 16,0 0-80-16,0 0 0 0,0 0-16 0,0 0 0 15,0 0 304-15,0 0 64 0,-6-5 16 0,6 5 0 16,0 0-48-16,0 0-16 0,0 0 0 0,0 0 0 15,0 0-144-15,0 0-32 0,0 0 0 0,0 0 0 16,0 0-64-16,0 0-32 0,0 0 0 0,0 0 0 16,0 0-64-16,0 0-16 0,0 0 0 0,0 0 0 15,0 0-64-15,0 0-16 0,0 0 0 0,0 0 0 16,0 0 96-16,0 0 16 0,-6 5 0 0,6-5 0 16,0 0 16-16,0 0 0 0,-5 8 0 0,5-8 0 15,0 0-64-15,-4 7-16 0,4-7 0 0,0 0 0 16,-4 8-64-16,4-8-16 0,-6 7 0 0,6-7 0 15,-4 9-96-15,4-9-128 0,-5 6 176 0,5-6-176 16,0 0 208-16,-6 5-64 0,6-5-16 0,-4 7 0 0,4-7 0 0,-5 5 0 16,5-5 0-16,-6 7 0 0,6-7 16 0,-5 5 0 15,5-5 0-15,-5 5 0 0,0 2-144 0,5-7 0 16,-4 8 0-16,4-8 128 0,-5 7-128 16,5-7 0-16,-7 6 144 0,1-1-144 0,6-5 0 0,-9 7 128 15,2-2-128-15,0 0 0 0,1 1 0 0,6-6 144 16,-7 5-144-16,0 0 0 0,7-5 192 0,-6 6-64 15,-2-4 0-15,8-2-128 0,-5 5 176 0,5-5-176 16,-8 6 160-16,2-2-160 0,1 1 0 0,5-5 128 16,-7 3-128-16,7-3 0 0,-6 6 0 0,6-6 0 15,-5 5 128-15,5-5-128 0,-7 5 0 0,1 1 0 16,-1-1 0-16,2 0 0 0,5-5 0 0,-6 6 0 0,0 0 0 0,6-6 0 16,-7 6 0-16,0-1 128 0,1 0-128 0,0 2 0 15,0-3 0-15,6-4 0 0,-5 5 0 0,5-5 0 16,-7 6 128-16,1-3-128 0,1 2 0 0,5-5 0 15,-6 5 128-15,1 1-128 0,1 0 0 0,4-6 144 16,-6 8-16-16,1-2-128 0,0 0 192 0,0 1-64 16,2 2 16-16,-1-1 0 0,-1-2 0 0,-1 2 0 15,2-1-16-15,0 0-128 0,1 1 192 0,-1-1-64 16,2 0-128-16,2-7 0 0,-3 9 0 0,0-3 128 16,3-6-128-16,-4 8 0 0,0-2 0 0,1 0 0 15,3-6 0-15,-5 9 0 0,1-3 0 0,-1 2 128 16,1-1-128-16,0-1 192 0,4-6-192 0,-6 8 192 15,1 1-16-15,1-3 0 0,4-6 0 0,-3 8 0 16,3-8-48-16,-6 6-128 0,2 2 192 0,4-8-64 16,-5 6-128-16,-1-1 0 0,2 3 0 0,0-3 0 0,-1 1 0 15,1 1 0-15,4-7 0 0,-5 9 0 0,1-2 0 0,-1 1 0 16,2-1 0-16,3-7 0 0,-3 7 0 0,0 2 0 16,3-9 0-16,-2 7 0 0,-1 0 0 0,3-7 0 15,-2 9 0-15,0-1 128 0,0-2 0 0,2-6-128 16,-3 9 192-16,3-9-64 0,-3 7-128 0,-2-1 192 15,1 3-192-15,4-9 192 0,-3 7-192 0,-1-1 128 16,-2 0-128-16,2 3 128 0,4-9-128 0,-5 7 0 16,5-7 0-16,-6 6 0 0,1 0 0 0,5-6 0 15,-4 7 128-15,4-7-128 0,-2 8 0 0,2-8 0 0,-3 8 0 0,3-8 0 16,-2 6 0-16,2-6 0 0,0 0 0 0,-2 9 0 16,2-2 0-16,0-7 0 0,-4 9 0 0,4-9 0 15,-2 7 0-15,2-7 0 0,-3 8 0 0,0-1 0 16,3-7 0-16,0 0 0 0,-4 6 0 0,4-6 0 15,-3 8 0-15,3-8 0 0,-5 5 0 0,-1 2 0 16,6-7 0-16,-5 6 0 0,-2-1 128 0,7-5-128 16,-5 6 0-16,5-6 0 0,-5 5 0 0,5-5 128 15,-3 5-128-15,3-5 0 0,-6 6 0 0,6-6 0 16,-4 6 0-16,4-6 0 0,0 0 0 0,-3 6 0 16,3-6 0-16,-4 5 0 0,4-5 0 0,0 0 0 15,-4 6 0-15,0 0 0 0,4-6 0 0,-5 5 0 16,5-5 0-16,-6 5 0 0,2 1 0 0,0-1 0 15,-2-1 0-15,6-4 192 0,-5 3-192 0,5-3 192 16,0 0-192-16,-4 6 0 0,-1-1 144 0,5-5-144 16,0 0 0-16,-5 8 0 0,5-8 0 0,0 0 128 0,-4 6-128 0,-1-3 0 15,5-3 0-15,-5 6 0 0,5-6 0 0,0 0 0 16,-3 8 0-16,-1-3 0 0,0 1 0 0,-2-3 128 16,6-3-128-16,-5 5 0 0,0 1 0 0,5-6 0 15,-5 5 0-15,5-5 0 0,-4 9 0 0,4-9 0 16,-4 6 0-16,4-6 0 0,-3 6 0 0,3-6 0 15,-5 7 0-15,5-7 0 0,-4 5 0 0,4-5 0 16,-3 8 0-16,3-8 0 0,-3 8 0 0,-2-3 0 16,5-5 0-16,-4 6 0 0,4-6 0 0,-4 6 0 15,-2 1 0-15,6-7 128 0,-4 5-128 0,4-5 0 16,-4 7 0-16,4-7 0 0,-4 8 0 0,4-8 128 16,-5 8-128-16,5-8 0 0,-4 7 144 0,4-7-144 0,-5 8 192 0,5-8-192 15,0 0 176-15,-4 8-176 0,-1-3 160 0,5-5-160 16,0 0 0-16,-3 9 128 0,0-3-128 0,3-6 0 15,0 0 0-15,0 0 0 0,-4 8 0 0,4-8 0 16,-4 5 0-16,4-5 0 0,-3 7 0 0,3-7 0 16,0 0 0-16,0 0 0 0,-3 9 0 0,3-9 0 15,-2 7 0-15,2-7 0 0,0 0 0 0,0 0 0 16,0 0 0-16,-4 7 0 0,4-7 0 0,-4 5 0 16,4-5 0-16,0 0 128 0,-3 10-128 0,3-10 0 15,0 0 0-15,0 0 0 0,0 0 0 0,0 0 0 16,-2 5 0-16,2-5 0 0,0 0 0 0,0 0 0 15,0 0 0-15,0 0 0 0,0 0 0 0,0 0 0 16,0 0 128-16,0 0-128 0,0 0 0 0,0 0 0 16,0 0 128-16,0 0-128 0,0 0 0 0,0 0 0 15,0 0 0-15,0 0 128 0,0 0-128 0,0 0 0 0,0 0 0 0,0 0 0 16,0 0 0-16,0 0 0 0,0 0 0 0,0 0 0 16,0 0 0-16,0 0 0 0,0 0 0 0,0 0 0 15,0 0 0-15,0 0 0 0,0 0 0 0,0 0 128 16,0 0-128-16,0 0 0 0,0 0 0 0,0 0 0 15,0 0 0-15,0 0 0 0,0 0 0 0,0 0 0 16,0 0 0-16,0 0 0 0,0 0 0 0,0 0 0 16,0 0 0-16,0 0-160 0,0 0 160 0,0 0 0 15,0 0 0-15,0 0 0 0,0 0 0 0,0 0 0 16,0 0 0-16,0 0 0 0,0 0 0 0,0 0 0 0,0 0 0 0,0 0 0 16,0 0 0-16,0 0 0 0,0 0 0 0,0 0 128 15,0 0-288-15,0 0-48 0,0 0-16 0,0 0 0 31,0 0-608-31,7-4-128 0,-7 4-32 0,9-5 0 16,1-1-288-16,-3 0-64 0,1-1-16 0,0-2 0 16,1-4-1136-16,0-3-208 0,2-2-48 0</inkml:trace>
  <inkml:trace contextRef="#ctx0" brushRef="#br0" timeOffset="11491.84">28438 13320 911 0,'0'0'0'0,"0"0"0"0,0 0 0 0,0 0 0 16,0 0 784-16,2-6 80 0,-2 6 16 0,1-8 0 16,-1 8-752-16,0 0-128 0,-1-8 0 0,1 8-128 15,0 0 128-15,0 0 192 0,0 0-32 0,0 0-16 16,-1-8 1008-16,1 8 208 0,0 0 48 0,0 0 0 16,0 0-48-16,0 0 0 0,-4-8 0 0,4 8 0 15,0 0-672-15,0 0-144 0,0 0-32 0,0 0 0 16,0 0-272-16,-3-7-64 0,3 7-16 0,0 0 0 0,0 0 64 0,-4-8 16 15,4 8 0-15,0 0 0 0,-2-9 224 0,2 9 48 16,0 0 16-16,0 0 0 0,0 0 368 0,0 0 64 16,-3-7 0-16,3 7 16 0,0 0-304 0,0 0-64 15,0 0-16-15,0 0 0 0,-1-9-160 0,1 9-48 16,0 0 0-16,0 0 0 0,0 0-384 0,0 0 0 16,0 0 0-16,-2-7 0 0,2 7 128 0,0 0-128 15,0 0 0-15,0 0 128 0,0 0-128 0,-2-10 160 16,2 10-160-16,0-7 160 0,0 7-160 0,0 0 0 15,0-10 0-15,0 10 0 0,0 0 0 0,2-6 0 16,-2 6 0-16,0 0 128 0,0 0-128 0,0 0 0 16,0 0 0-16,0 0 0 0,0 0-352 0,0 0 0 0,0 0 0 0,0 0 0 15,0 0 64-15,0 0 16 0,0 0 0 0,0 0 0 16,0 0 272-16,0 0-128 0,5-6 128 0,-5 6 0 16,0 0 0-16,0 0 128 0,0 0 0 0,0 0 16 15,0 0 144-15,0 0 32 0,0 0 0 0,0 0 0 16,0 0-64-16,6-4-16 0,-6 4 0 0,0 0 0 15,5-3-240-15,-5 3 128 0,0 0-128 0,6-4 0 16,-6 4 160-16,0 0-160 0,8-1 160 0,-8 1-160 16,7-5 224-16,-7 5-48 0,9-1-16 0,-9 1 0 15,7-3 224-15,-7 3 32 0,0 0 16 0,7-2 0 16,-7 2-16-16,0 0 0 0,5-4 0 0,-5 4 0 16,0 0-112-16,0 0-32 0,0 0 0 0,0 0 0 15,0 0-80-15,0 0-32 0,0 0 0 0,0 0 0 0,0 0 48 0,0 0 16 16,0 0 0-16,0 0 0 0,0 0-16 15,0 0 0-15,0 0 0 0,0 0 0 0,0 0 96 0,0 0 16 16,0 0 0-16,0 0 0 0,0 0-64 0,0 0-16 16,0 0 0-16,0 0 0 0,0 0-112 0,0 0 0 15,0 0-128-15,0 0 192 0,0 0-192 0,0 0 128 16,0 0-128-16,0 0 0 0,0 0 144 0,0 0-144 16,0 0 128-16,0 0-128 0,0 0 320 0,0 0-32 15,0 0 0-15,0 0 0 0,0 0 96 0,0 0 0 16,0 0 16-16,0 0 0 0,0 0-144 0,0 0-48 15,0 0 0-15,0 0 0 0,0 0-208 0,-7 5 176 16,7-5-176-16,0 0 160 0,-9 3-160 0,9-3 0 0,0 0 0 16,-8 2 128-16,8-2-128 0,0 0 0 0,-9 0 0 0,9 0 128 15,0 0 0-15,-9 0 0 0,9 0 0 0,0 0 0 16,0 0 32-16,-9 0 0 0,9 0 0 0,-9 0 0 16,9 0-160-16,-7 0 128 0,7 0-128 0,-8 0 128 15,8 0-128-15,0 0 0 0,-8 0 0 0,8 0 128 16,0 0-128-16,-8 4 0 0,8-4 0 0,0 0 0 15,-7 2 0-15,7-2 0 0,0 0 0 0,0 0 0 16,-8 5 0-16,8-5 0 0,-6 2 0 0,6-2 0 16,0 0 0-16,-6 4 0 0,6-4 0 0,0 0 0 15,0 0 0-15,-8 6 0 0,8-6 0 0,-5 5 0 16,5-5 0-16,-7 7 0 0,1-2 0 0,6-5 0 16,-4 5 0-16,4-5 0 0,-5 8 0 0,5-8 0 0,-5 8 0 15,5-8 0-15,-5 7 0 0,5-7 0 0,-5 7 0 0,5-7 0 16,-7 9 0-16,7-9 0 0,-4 6 0 0,4-6 0 15,-5 10 0-15,1-4 0 0,4-6 0 0,-5 7 0 16,5-7 0-16,-6 7 0 0,3 2 0 0,3-9 0 16,-4 6 0-16,4-6 0 0,-4 6-144 0,0 1 144 15,4-7 0-15,-3 8 0 0,3-8 0 0,0 0 0 16,-3 8 0-16,3-8 0 0,-4 6 0 0,4-6 0 16,0 0 0-16,-7 8 0 0,4-2 0 0,3-6 0 15,-4 6 0-15,4-6 0 0,-4 7 0 0,4-7 0 16,-5 6 0-16,5-6 0 0,-3 7 0 0,3-7 0 15,0 0 0-15,-2 8 0 0,2-8 0 0,0 0 0 16,-2 8 0-16,2-8 0 0,-2 8 0 0,2-8 0 16,0 0 0-16,-3 7 0 0,3-7 0 0,-4 7 0 0,4-7 0 0,-3 7 0 15,1 1 0-15,2-8 0 0,-4 8 0 0,1-2 0 16,3-6 0-16,-3 9 0 0,3-9 0 0,-3 7 0 16,3-7 0-16,-2 6 0 0,2-6 0 0,0 0 0 15,0 0 0-15,0 9 0 0,0-9 0 0,0 0 0 16,0 6 0-16,0-6 0 0,0 0 0 0,0 0 0 15,0 7 160-15,0-7-16 0,0 0 0 0,1 7 0 16,-1-7-144-16,1 8 192 0,-1-8-192 0,0 7 192 16,0-1-192-16,0-6 0 0,1 7 0 0,-1-7 128 15,2 9-128-15,-2-9 0 0,0 0 0 0,3 6 0 16,-1 1 0-16,-2-7 0 0,0 0 0 0,0 0 0 16,4 9 0-16,-4-9 0 0,0 0 144 0,4 6-144 15,0 0 224-15,-4-6-32 0,5 6 0 0,-5-6 0 16,4 5-192-16,-4-5 0 0,2 7 0 0,-2-7 0 15,3 8 0-15,-3-8 128 0,3 8-128 0,-3-8 0 0,5 6 0 0,-5-6 0 16,3 7 0-16,-3-7 0 0,5 8 0 0,-5-8 0 16,4 7 0-16,-4-7 0 0,6 6 0 0,-6-6 0 15,5 5 0-15,-5-5 0 0,4 6 0 0,-4-6 0 16,0 0 0-16,5 6 0 0,0 0 0 0,-5-6 0 16,0 0 0-16,4 5 0 0,-4-5 0 0,4 5 128 15,-4-5-128-15,0 0 0 0,4 8 0 0,-4-8 0 16,3 7 0-16,-3-7 0 0,6 5 128 0,-6-5-128 15,6 4 0-15,-6-4 0 0,5 5 0 0,-5-5 128 16,0 0-128-16,0 0 0 0,9 4 160 0,-2-2-16 0,-7-2 0 0,8 4 0 16,-2-3-144-16,-6-1 192 15,0 0-192-15,0 0 192 0,8 1-192 0,-8-1 128 0,8 0-128 0,-8 0 128 16,8-1-128-16,-8 1 0 0,6-1 144 0,-6 1-144 16,0 0 0-16,8-5 128 0,-8 5-128 0,6-2 0 15,-6 2 0-15,0 0 0 0,6-4 0 0,-6 4 128 16,7-5-128-16,-7 5 0 0,0 0 0 0,6-5 0 15,-6 5 0-15,0 0 0 0,0 0 0 0,0 0 128 16,6-3-128-16,-6 3 0 0,0 0 0 0,0 0 128 16,0 0-128-16,5-7 176 0,-5 7-176 0,4-6 192 15,-4 6-192-15,0 0 0 0,0 0 0 0,2-7 0 16,-2 7 0-16,0 0 0 0,0 0 0 0,0 0 0 16,3-8 0-16,-3 8 0 0,0 0 0 0,0-9 0 15,0 9 0-15,2-8 0 0,-2 8 0 0,0 0 0 16,-3-8 128-16,3 8-128 0,0 0 0 0,-3-11 128 15,3 11-128-15,-3-7 0 0,3 7 0 0,0 0 0 0,0 0 0 0,0 0 0 16,-4-10 128-16,4 10-128 0,0 0 0 0,0 0 0 16,-3-8 0-16,3 8 0 0,0 0 0 0,-3-9 0 15,3 9 0-15,0 0 0 0,0-8 0 0,0 8 0 16,0 0 0-16,-2-9 0 0,2 9 0 0,0-8 0 16,0 8 0-16,0 0 0 0,0 0 0 0,0-9 0 15,0 9 0-15,0 0 0 0,0 0 0 0,0 0 0 16,-2-8 0-16,2 8 0 0,0 0 0 0,0 0 0 15,0 0 0-15,0 0 0 0,0 0 0 0,0 0 0 16,-3-9 0-16,3 9 0 0,0 0 0 0,0 0 0 16,0 0 0-16,0 0 0 0,0 0 0 0,-2-8 0 0,2 8 0 0,0 0 128 15,0 0-128-15,0 0 128 0,-3-8-128 0,3 8 128 16,0 0-128-16,0 0 0 0,0 0 0 0,-5-7 128 16,5 7-128-16,0 0 0 0,0 0 0 0,0 0 0 15,-3-9 0-15,3 9 0 0,0 0 0 0,0 0 0 16,0 0 0-16,0 0 0 0,0 0 0 0,-3-9 0 15,3 9 0-15,-3-10 0 0,3 10 0 0,0 0 0 16,0 0 0-16,-4-6 0 0,4 6 0 0,-4-6 0 16,4 6 0-16,0 0 0 0,0 0 128 0,0 0-128 15,-4-7 0-15,4 7 0 0,0 0 0 0,0 0 0 16,0 0 0-16,-8-5 0 0,1 1 0 0,7 4 0 16,0 0 128-16,0 0-128 0,-9-6 0 0,9 6 128 15,0 0-128-15,-8-2 160 0,8 2-160 0,-7-4 160 16,7 4-160-16,0 0 0 0,-7-3 0 0,7 3 128 15,0 0-128-15,0 0 0 0,-10-1 0 0,3 0 0 0,7 1 0 16,0 0 0-16,0 0 128 0,0 0-128 0,0 0 0 0,0 0 0 16,0 0 0-16,0 0 0 0,-8-2 0 0,8 2 0 15,0 0 0-15,0 0 0 0,0 0 0 0,-8-3 0 16,8 3 0-16,0 0 0 0,0 0 0 0,0 0 0 16,0 0 0-16,-8-1 0 0,8 1 0 0,0 0 0 15,-7-2 0-15,7 2 0 0,0 0 0 0,0 0 0 16,0 0 0-16,0 0 0 0,0 0 0 0,0 0 0 15,0 0 0-15,0 0 0 0,0 0-144 0,0 0 144 16,0 0 0-16,0 0 0 0,0 0 0 0,-6 2 0 16,6-2 0-16,0 0 0 0,0 0 0 0,-7 2 0 15,7-2 0-15,-6 5 0 0,6-5 0 0,0 0 0 0,-5 6 0 0,5-6 0 16,-5 7 0-16,1 0 0 0,2 0 0 0,2-7 0 16,0 0 0-16,0 0 0 0,-1 7-128 0,1-7 128 15,0 0 0-15,0 0-128 0,5 6 128 0,-5-6 0 16,7 4-320-16,-7-4 32 0,9 0 16 0,-9 0 0 31,9-4-1904-31,0-3-384 0,2-1-80 0,1-2-9584 0,1-1-1920 0</inkml:trace>
</inkml:ink>
</file>

<file path=ppt/ink/ink3.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5:43.798"/>
    </inkml:context>
    <inkml:brush xml:id="br0">
      <inkml:brushProperty name="width" value="0.05292" units="cm"/>
      <inkml:brushProperty name="height" value="0.05292" units="cm"/>
      <inkml:brushProperty name="color" value="#FF0000"/>
    </inkml:brush>
  </inkml:definitions>
  <inkml:trace contextRef="#ctx0" brushRef="#br0">25002 9966 17503 0,'0'0'384'0,"14"-12"64"0,-14 12 32 0,0 0 32 0,0 0-512 0,3-6 0 0,1-3 0 0,-4 9 0 16,0 0 400-16,0 0-16 0,0 0 0 0,0 0 0 15,0 0-160-15,0 0-32 0,0 0-16 0,0 0 0 16,0 0 144-16,0 0 16 0,0 0 16 0,0 0 0 16,0 0 80-16,0 0 16 0,4-7 0 0,-4 7 0 15,0 0-64-15,0 0 0 0,0 0 0 0,0 0 0 16,0 0 96-16,0 0 16 0,0 0 0 0,4-7 0 15,-4 7 64-15,0 0 16 0,0 0 0 0,0 0 0 16,0 0 0-16,0 0 0 0,0 0 0 0,0 0 0 16,0 0-16-16,0 0 0 0,0 0 0 0,0 0 0 0,0 0-112 0,0 0 0 15,0 0-16-15,0 0 0 0,0 0-176 16,0 0-16-16,-7 7-16 0,0-2 0 0,2 1-32 0,0 1-16 16,0 1 0-16,1-1 0 0,1-1-176 0,3-6 192 15,-4 10-192-15,-1-3 192 0,1 0-192 0,0 1 128 16,0-1-128-16,0-1 128 0,1 4 64 0,0-2 16 15,-1 2 0-15,-1 1 0 0,1-1-16 0,0 1-16 16,-1 1 0-16,-1-1 0 0,2 0-176 0,-1 2 192 16,-2-1-192-16,1 2 192 0,-1-1-192 0,0 0 160 15,-2 2-160-15,1 0 160 0,-1-2 16 0,0-1 0 16,-1 1 0-16,1 0 0 0,1 0 16 0,2-2 0 0,0 1 0 0,1-1 0 16,0 1-32-16,-2 0 0 0,2 2 0 0,0-4 0 15,2 3-32-15,-1-1 0 0,-2 3 0 0,-1-2 0 16,2 2-128-16,1-2 128 0,3-1-128 0,-3 2 128 15,0-1-128-15,-1 2 128 0,-1-1-128 0,1-2 128 16,1 2 16-16,-2-3 0 0,0 2 0 0,0-2 0 16,0 1 16-16,1-1 0 0,0 0 0 0,0 1 0 15,2-2 80-15,-1 1 16 0,0 0 0 0,-2-3 0 16,0 2-32-16,0 1 0 0,1 0 0 0,1 0 0 16,1 0-32-16,-1-2-16 0,0 1 0 0,0 0 0 15,-1-1-176-15,0 0 192 0,1 1-192 0,2 1 192 16,-1-1-192-16,-2-3 0 0,1 0 0 0,1 1 128 15,1 0-128-15,-1-3 0 0,3-5 0 0,-4 6 0 16,4-6 0-16,-1 7 0 0,1-7 0 0,-3 9 0 16,0-2 0-16,3-7 0 0,0 0 0 0,0 0 0 0,0 0-240 0,0 0-128 15,0 0-16-15,0 0-16 16,0 0-2160-16,0 0-416 0,4-8-96 0,4-6-12800 16</inkml:trace>
  <inkml:trace contextRef="#ctx0" brushRef="#br0" timeOffset="2350.71">25395 9516 3679 0,'0'0'160'0,"0"0"32"0,0 0-192 0,0 0 0 0,0 0 0 0,0 0 0 15,0 0 3264-15,7-9 592 0,-3 1 128 0,0 1 32 16,-4 7-2592-16,0 0-512 0,0 0-96 0,0 0-32 16,0 0-336-16,0 0-64 0,4-8 0 0,-4 8-16 15,0 0 16-15,0 0 16 0,0 0 0 0,0 0 0 16,0 0 256-16,0 0 48 0,0 0 16 0,0 0 0 0,0 0 16 0,0 0 0 16,1-7 0-16,-1 7 0 0,0 0-192 0,0 0-32 15,0 0-16-15,0 0 0 0,0 0-192 0,0 0-48 16,0 0 0-16,0 0 0 0,0 0-256 0,0 0 160 15,0 0-160-15,0 0 128 0,-10-1-128 0,10 1 192 16,-9 0-192-16,9 0 192 0,-8 1 0 0,8-1 0 16,-10 0 0-16,2 0 0 0,8 0 144 0,-9 1 48 15,2 2 0-15,7-3 0 0,-9 1-144 0,1 1-32 16,8-2 0-16,-10 3 0 0,3-1-208 0,-1 1 144 16,0 0-144-16,8-3 128 0,-7 4-128 0,1-1 0 15,-2 1 0-15,1 0 128 0,7-4-128 0,-9 1 0 0,3 2 0 0,6-3 0 16,-7 2 0-16,0 2 0 0,-1-2 128 0,2 2-128 15,6-4 0-15,0 0 192 0,-5 3-192 0,5-3 192 16,-6 10-192-16,1-5 0 0,5-5 144 0,-5 5-144 16,5-5 0-16,-7 7 0 0,2-2 0 0,5-5 0 15,-5 9 0-15,-1-5 0 0,2 3 0 0,4-7 0 16,-4 8 0-16,-2-3 0 0,1 0 0 0,5-5 0 16,-4 7 0-16,0-2 0 0,-2 1 0 0,0-1 0 15,6-5 0-15,-4 8 144 0,0 0-144 0,1 0 0 16,0-2 176-16,0 2-176 0,-1 0 160 0,4-8-160 15,-3 10 128-15,1-3-128 0,1-1 0 0,0 3 144 16,0-2-144-16,1-7 0 0,0 0 0 0,-2 9 0 16,2-1 0-16,0-8 128 0,-2 7-128 0,0 2 0 15,0-2 144-15,2-7-144 0,2 9 160 0,-2-2-160 16,0-7 192-16,1 6-48 0,-1 3-16 0,-1-3 0 0,-1 1-128 16,2-7 192-16,-3 6-192 0,3-6 192 0,1 11-192 0,-1-5 128 15,0-6-128-15,0 0 128 0,1 9-128 0,-1-9 128 16,3 7-128-16,-3-7 128 0,3 8 16 0,-3-8 0 15,3 7 0-15,-3-7 0 0,4 8 48 0,-2-2 16 16,-2-6 0-16,4 7 0 0,-1 1-80 0,-3-8 0 16,0 0-128-16,3 6 192 0,-3-6-192 0,2 7 128 15,2 0-128-15,-4-7 0 0,0 0 128 0,0 0-128 16,9 6 0-16,-9-6 144 0,5 4-144 0,-5-4 0 16,0 0 144-16,6 5-144 0,0 0 128 0,-6-5-128 15,5 3 160-15,-5-3-160 0,8 4 128 0,-3 1-128 16,-5-5 0-16,0 0 0 0,7 6 128 0,-7-6-128 0,8 4 0 0,-8-4 144 15,0 0-144-15,0 0 0 0,9 2 0 0,-9-2 0 16,8 0 0-16,-8 0 160 0,0 0-160 0,0 0 160 16,9 0 32-16,-9 0 0 0,0 0 0 0,8-1 0 15,1 1 0-15,-9 0 16 0,0 0 0 0,0 0 0 16,0 0-208-16,0 0 144 0,7-1-144 0,-7 1 128 16,8 0-128-16,-8 0 0 0,7-3 0 0,-7 3 0 15,8-2 0-15,-8 2 0 0,7-6 128 0,-7 6-128 16,0 0 0-16,0 0 0 0,7-4 0 0,-7 4 0 15,0 0 0-15,5-6 0 0,-5 6 128 0,0 0-128 16,0 0 0-16,5-6 0 0,-5 6 0 0,0 0 0 16,6-7 128-16,-6 7-128 0,0 0 128 0,4-10-128 15,1 3 0-15,-5 7 0 0,6-8 128 0,-6 8-128 16,3-7 0-16,-3 7 0 0,0 0 0 0,4-7 0 16,-4 7 0-16,0 0 0 0,0 0 0 0,0 0 0 0,1-9 128 0,-1 9-128 15,0 0 0-15,0 0 128 0,1-8-128 0,-1 8 0 16,0 0 0-16,1-9 128 0,-1 9-128 0,0-7 0 15,0 7 0-15,0 0 0 0,0 0 0 0,-3-9 0 16,3 9 0-16,0 0 0 0,0 0 0 0,0 0 0 16,-4-7 0-16,4 7 0 0,-7-6 0 0,7 6 128 15,0 0-128-15,0 0 0 0,-7-8 0 0,-1 3 0 16,2 1 128-16,6 4-128 0,-5-6 0 0,5 6 0 16,-6-5 0-16,6 5 0 0,0 0 0 0,-6-4 0 15,6 4 0-15,0 0 128 0,-6-2-128 0,6 2 0 16,0 0 0-16,0 0 0 0,0 0 0 0,0 0 0 0,-7-5 0 0,7 5 0 15,-6-5 0-15,6 5 0 0,0 0 0 0,-8-2 0 16,8 2 0-16,-6-3 0 0,6 3 0 0,0 0 0 16,0 0 0-16,-9-2 0 0,1-2 0 0,8 4 0 15,0 0 0-15,0 0 0 0,0 0 0 0,0 0 0 16,-9-3 0-16,3 0 0 0,6 3 0 0,0 0 0 16,0 0 0-16,0 0 0 0,-7-5 128 0,7 5-128 15,-8-4 0-15,1 1 0 0,7 3 0 0,0 0 0 16,0 0 0-16,-7-4 128 0,-1 2-128 0,8 2 128 15,0 0 0-15,0 0-128 0,-8-3 192 0,8 3-64 16,0 0-128-16,-9 0 160 0,1 0-160 0,8 0 160 16,0 0-160-16,-8 3 0 0,8-3 0 0,-8 1 128 15,0 2-128-15,8-3 0 0,0 0 0 0,-8 2 0 16,8-2 0-16,0 0 0 0,0 0 0 0,0 0 0 16,0 0 0-16,0 0 0 0,0 0 0 0,-9 0 0 0,9 0 0 0,0 0 0 15,0 0 0-15,-7 5 0 0,7-5 0 0,-7 3 0 16,7-3 0-16,0 0 0 0,-6 5 0 0,6-5 0 15,-5 8 0-15,5-8 0 0,-5 5 0 0,5-5-192 16,0 0 32-16,0 0 16 16,0 0-496-16,0 0-80 0,0 0-32 0,0 0 0 15,0 0-2064-15,0 7-400 0,0-7-96 0</inkml:trace>
  <inkml:trace contextRef="#ctx0" brushRef="#br0" timeOffset="5853.82">15668 11950 3679 0,'0'0'160'0,"0"0"32"0,0 0-192 0,0 0 0 15,0 0 0-15,0 0 0 0,0 0 1728 0,0 0 320 16,0 0 48-16,0 0 16 0,0 0-800 0,0 0-160 16,0 0-16-16,0-6-16 0,0 6 32 0,1-8 16 15,-1 8 0-15,0 0 0 0,0 0-144 0,0 0-48 16,0 0 0-16,0 0 0 0,0 0-48 0,0 0-16 15,0 0 0-15,0 0 0 0,0 0-112 0,-4-8-32 16,4 8 0-16,0 0 0 0,0 0-176 0,0 0-32 16,0 0-16-16,0 0 0 0,0 0-128 0,0 0-32 15,0 0 0-15,0 0 0 0,0 0 0 0,0 0-16 16,-8 3 0-16,8-3 0 0,-10 1-48 0,10-1-16 0,0 0 0 0,-9 6 0 16,2 0 64-16,0-1 16 0,7-5 0 0,-6 7 0 15,1-3-32-15,-2 2 0 0,2 0 0 0,0-1 0 16,5-5-96-16,-7 9 0 0,0-1-16 0,-1-2 0 15,2 4-112-15,-1-4-128 0,1 2 176 0,2 1-176 16,1 1 144-16,-1 2-144 0,2 0 0 0,-1-1 144 16,0 0-144-16,-1 1 0 0,-1 3 0 0,0-2 0 15,1-1 0-15,-2 2 128 0,0-1-128 0,0 3 128 16,0 1-128-16,1-1 128 0,-2-2-128 0,1 2 128 16,0-1-128-16,0 1 0 0,2 1 0 0,0-3 128 15,-1-3-128-15,1 0 0 0,1 1 0 0,-1-1 128 16,1 1-128-16,-1-2 0 0,2 1 0 0,0 1 0 15,-1-2 0-15,0 1 0 0,-1 0 0 0,0-3 0 16,0 1 0-16,1-2 0 0,-2 4 0 0,2-1 0 16,0-2 0-16,0 2 0 0,0 2 0 0,-1-2 128 0,1 2 0 0,-1-1-128 15,0-1 192-15,-1 1-64 0,1 2-128 0,0-1 0 16,0-1 144-16,-1 1-144 0,1 2 0 0,1-3 128 16,-1-4-128-16,0 1 0 0,2 0 128 0,0-2-128 15,2-6 128-15,-3 7-128 0,3-7 160 0,0 0-32 16,0 0-128-16,0 0 192 0,0 0-192 0,0 0 128 15,-4 5-128-15,4-5 0 0,0 0 0 0,0 0 128 16,0 0-128-16,0 0 0 0,0 0-144 0,0 0-80 16,0 0-16-16,0 0 0 15,0 0-496-15,0 0-96 0,0 0-32 0,-5-6-10592 16,5 6-2112-16</inkml:trace>
  <inkml:trace contextRef="#ctx0" brushRef="#br0" timeOffset="8519.56">16051 11505 3679 0,'0'0'160'0,"0"0"32"0,0 0-192 0,0 0 0 0,0 0 0 0,0 0 0 15,0 0 3136-15,0 0 592 0,0 0 112 0,0 0 32 16,0 0-1888-16,0 0-368 0,0 0-80 0,0 0 0 16,0 0-384-16,0 0-80 0,0 0-16 0,0 0 0 15,0 0-80-15,0 0-16 0,0 0 0 0,0 0 0 16,0 0-144-16,-6-7-48 0,6 7 0 0,0 0 0 16,0 0-160-16,0 0-32 0,0 0-16 0,-6-5 0 15,6 5-176-15,0 0-48 0,0 0 0 0,0 0 0 16,0 0-80-16,-4-8-32 0,4 8 0 0,0 0 0 15,0 0-80-15,0 0-16 0,-6-5 0 0,6 5 0 16,-6-4-128-16,6 4 192 0,0 0-192 0,0 0 192 16,-8-1-192-16,8 1 160 0,-9-2-160 0,1 1 160 15,8 1-160-15,-8 0 0 0,8 0 144 0,0 0-144 16,-9 0 128-16,9 0-128 0,-9 0 128 0,0 0-128 16,9 0 0-16,-8 4 144 0,-1-2-144 0,0 2 0 15,2 2 128-15,7-6-128 0,-9 2 0 0,2 2 0 0,-1 0 0 0,8-4 0 16,0 0 0-16,-8 5 0 0,0-1 0 0,8-4 0 15,-7 5 0-15,7-5 0 0,-8 6 0 0,8-6 0 16,-7 7 0-16,2-3 0 0,5-4 128 0,-5 9-128 16,0-3 0-16,5-6 0 0,-5 8 0 0,-1-1 0 15,2 0 128-15,4-7-128 0,-5 6 0 0,5-6 0 16,0 0 0-16,-7 8 0 0,2 1 0 0,1-2 0 16,-1 1 0-16,1 0 0 0,0-2 0 0,1 0 0 15,3-6 0-15,-6 10 0 0,2 1 0 0,0-1 0 16,0 1 0-16,-1-2 0 0,2 1 0 0,0-3 0 0,1 1 0 0,-1-1 0 15,0-1 0-15,1 3 0 0,0-2 0 0,2-7 0 16,0 7 0-16,0-7 0 0,0 7 0 0,0-7 0 16,0 0 0-16,0 0 0 0,2 7 0 0,-2-7 0 15,2 7 0-15,-2-7 0 0,3 7 0 0,0 2 0 16,-3-9 0-16,2 7 0 0,-1 4 0 0,0-5 0 16,0 1 0-16,0-1 0 0,-1 3 192 0,1-3-192 15,-1-6 192-15,1 10-192 0,0 1 192 0,0-3-192 16,-1-8 176-16,3 6-176 0,-1 2 160 0,-2-8-160 15,0 0 192-15,2 7-64 0,0 0-128 0,-2-7 192 16,0 0-192-16,3 6 0 0,-1 1 128 0,-2-7-128 16,4 8 0-16,-4-8 128 0,3 7-128 0,-3-7 0 15,5 6 0-15,-5-6 128 0,0 0-128 0,0 0 0 16,9 4 0-16,-9-4 0 0,8 2 0 0,-8-2 0 0,9 3 160 0,-9-3-160 16,8 0 160-16,-8 0-160 15,10 0 160-15,-2 0-160 0,-8 0 160 0,0 0-160 0,9 1 176 0,-2-1-176 16,-7 0 192-16,9 0-192 0,-9 0 176 0,8-4-176 15,-8 4 160-15,8-2-160 0,-8 2 192 0,7-5-48 16,-7 5-16-16,8-6 0 0,-3 1 16 0,-5 5 0 16,0 0 0-16,0 0 0 0,6-6-144 0,-6 6 160 15,0 0-160-15,5-7 160 0,-5 7-160 0,0 0 0 16,4-6 0-16,-4 6 128 0,0 0-128 0,0 0 0 16,8-9 144-16,-8 9-144 0,6-6 0 0,-6 6 0 15,4-6 0-15,-4 6 0 0,6-9 0 0,-6 9 0 16,2-7 0-16,0-3 128 0,2 3-128 0,-4 7 0 0,5-10 0 0,-5 10 128 15,2-8-128-15,-2 8 0 0,2-10 0 0,-2 10 0 16,1-10 128-16,-1 10-128 0,0-7 128 0,-1-3-128 16,1 10 128-16,0-7-128 0,-1-3 128 0,1 10-128 15,-2-7 0-15,2 7 144 0,-3-10-144 0,3 10 0 16,0 0 128-16,0 0-128 0,-6-6 0 0,1-1 0 16,5 7 0-16,-5-7 0 0,5 7 128 0,-5-8-128 15,0 5 0-15,5 3 0 0,-5-8 128 0,5 8-128 16,-5-6 0-16,5 6 0 0,-6-6 128 0,1 0-128 15,5 6 0-15,-5-6 0 0,5 6 0 0,-7-5 0 16,7 5 0-16,-8-5 0 0,8 5 128 0,-9 0-128 16,1 0 0-16,1 5 0 0,-1 1 128 0,1-1-128 15,-1-1 0-15,1-2 0 0,-1 3 0 0,3 0 0 16,1 1 0-16,4-6 0 0,0 0 0 0,0 0 0 16,-9 1 0-16,9-1 0 0,0 0 0 0,-7 5 0 0,7-5 0 15,0 0 0-15,0 0 0 0,-10 0 0 0,10 0 0 0,-9 0 0 16,9 0 0-16,0 0 0 0,0 0 0 0,-9 0 0 15,9 0 0-15,0 0 0 0,0 0 0 0,-9 0 0 16,9 0 0-16,0 0 0 0,-8 4 0 0,1 2 0 16,2 1 0-16,5-7 0 0,0 0 0 0,-7 6 0 15,7-6 0-15,-4 7 0 0,2 4 0 0,0-1 0 16,1 2 0-16,1 2-144 16,0-1-2240-16,-1 2-448 0</inkml:trace>
  <inkml:trace contextRef="#ctx0" brushRef="#br0" timeOffset="11461.33">27140 13111 9215 0,'0'0'400'0,"-9"1"96"0,0 0-496 0,9-1 0 15,0 0 0-15,-8 3 0 0,8-3 2304 0,0 0 384 16,0 0 64-16,0 0 0 0,0 0-2000 0,0 0-416 16,0 0-80-16,2-9 0 0,1 0-256 0,2 1-288 15,3-2 64-15,-1 3 16 0,1-1-48 0,-3 0 0 16,1 1 0-16,-1 1 0 0,1-4 256 0,-1 4-144 15,-5 6 144-15,4-7-128 0,-4 7 128 0,2-9 128 16,-2 9-128-16,0 0 176 0,0 0 208 0,0 0 32 16,0 0 16-16,-6-7 0 0,-2 2-48 0,0 1-16 15,-2 4 0-15,0 2 0 0,1 0-240 0,-3 2-128 16,-1 2 128-16,1 0-128 0,2 0 304 0,-1 3-16 0,0-3 0 0,3 0 0 16,8-6 480-16,-9 2 112 0,3 3 16 0,6-5 0 15,0 0-208-15,0 0-48 0,0 0 0 0,0 0 0 16,0 0-256-16,0 0-48 0,-8 1-16 0,8-1 0 15,0 0-64-15,-6 3 0 0,6-3-16 0,0 0 0 16,0 0 0-16,0 0 0 0,0 0 0 0,0 0 0 16,-6-4-96-16,6 4-16 0,0 0 0 0,0 0 0 15,0 0 112-15,0 0 16 0,0 0 0 0,0 0 0 16,0 0 48-16,0 0 16 0,-3-7 0 0,3 7 0 16,0 0-320-16,0 0 160 0,0 0-160 0,5-8 128 15,-5 8-128-15,2-7 0 0,-2 7 144 0,0 0-144 16,3-8-672-16,-3 8-208 0,4-7-32 0,-4 7-16 15,0 0 1776-15,6-7 368 0,-6 7 64 0,0 0 0 16,6-5-928-16,-6 5-192 0,0 0-32 0,5-6-128 0,-5 6 0 16,6-6 0-16,-6 6 0 0,0 0 0 0,6-5 0 0,-6 5 0 15,0 0 0-15,0 0 0 0,0 0 0 0,0 0 0 16,0 0 0-16,0 0 0 0,0 0 0 0,0 0 0 16,0 0 0-16,0 0 0 0,7-2 0 0,-7 2 0 15,0 0 0-15,0 0 0 0,0 0 144 0,0 0-144 16,0 0 0-16,0 0 144 0,7 0 160 0,-7 0 16 15,0 0 16-15,0 0 0 0,0 0 112 0,0 0 32 16,0 0 0-16,0 0 0 0,6 1-96 0,-6-1-32 16,0 0 0-16,0 0 0 0,0 0-16 0,0 0 0 15,0 0 0-15,0 0 0 0,0 0-16 0,0 0 0 16,-4 9 0-16,4-9 0 0,-4 8-64 0,0 1 0 16,2-1-16-16,-3-2 0 0,5-6 16 0,-5 10 16 0,1-2 0 0,-1 1 0 15,0 2 0-15,1 0 0 0,-1-1 0 0,-1 3 0 16,-2 2-80-16,-2 0 0 0,0 1-16 0,2 1 0 15,0 3-48-15,-1-2 0 0,-2 4 0 0,-2-3 0 16,-1 2 32-16,0 2 0 0,3 2 0 0,-1 0 0 16,-1 1 32-16,1-1 0 0,2 3 0 0,0 0 0 15,0 1-48-15,1-1 0 0,-1 2 0 0,2-3 0 16,-1 0-144-16,3-2 0 0,-2 0 144 0,2-3-144 16,1-1 0-16,0-4 0 0,2-2 0 0,0 0 0 15,0-4 0-15,0 1 0 0,3-1 0 0,-2 0 0 16,0-1 0-16,0-2 0 0,0 1 0 0,-1-1 0 15,0 0-128-15,3-8 0 0,-4 8 0 0,4-8 0 16,0 0-1216-16,0 0-256 0,0 0-32 0,0 0-16 16,0 0-2464-16,0 0-496 0</inkml:trace>
  <inkml:trace contextRef="#ctx0" brushRef="#br0" timeOffset="13654.93">27155 13949 2751 0,'0'0'256'0,"0"0"-256"16,0 0 0-16,0 0 0 0,0 0 1840 0,0 0 320 16,0 0 64-16,0 0 16 0,6-7-1440 0,-6 7-288 15,0 0-48-15,3-7-16 0,-3 7 144 0,0 0 32 0,0 0 0 16,0 0 0-16,0 0 272 0,0 0 48 0,0 0 16 0,0 0 0 15,0 0 128-15,0 0 48 0,0 0 0 0,0 0 0 16,0 0-64-16,0 0-16 0,0 0 0 0,0 0 0 16,0 0-272-16,0-8-48 0,0 8-16 0,0 0 0 15,0 0-224-15,0 0-48 0,-1-6-16 0,1 6 0 16,0 0-224-16,0 0-32 0,0 0-16 0,0 0 0 16,0 0 160-16,0 0 48 0,-3-10 0 0,3 10 0 15,0 0 80-15,0 0 32 0,0 0 0 0,0 0 0 16,0 0-16-16,-7-5 0 0,7 5 0 0,0 0 0 15,-8-1-16-15,8 1 0 0,0 0 0 0,0 0 0 16,-9 0-64-16,9 0-32 0,-9 0 0 0,0 0 0 16,9 0-112-16,-8 0-32 0,8 0 0 0,-9 0 0 15,9 0-64-15,-10 1-16 0,2-1 0 0,0 0 0 16,8 0 80-16,-8 0 16 0,8 0 0 0,-10 0 0 0,3-1-96 0,-3 1-128 16,2 1 176-16,-1 2-176 0,0-2 160 0,1 2-160 15,0-1 128-15,8-2-128 0,0 0 128 0,-7 6-128 16,1-1 128-16,-2 0-128 0,1 2 176 0,-1-3-48 15,2-2-128-15,-1 2 192 0,1 1-64 0,1 0 0 16,-1-1-128-16,1 2 192 0,1 1 0 0,-3-1 0 16,1 2 0-16,0 0 0 0,2 1 0 0,0-3-16 15,1 3 0-15,0-2 0 0,-1 0-176 0,1 1 192 16,3-8-192-16,-3 8 192 0,1 0-192 0,0 0 0 16,2-8 0-16,-3 7 0 0,0 2 0 0,0-3 0 15,1 4 0-15,-1-3 0 0,1 0 0 0,-1 1 0 0,2 0 0 0,-1-2 0 16,0 3 0-16,0-2 0 0,1 1 0 0,-1 0 0 15,0 0 0-15,0 1 0 0,0 1 0 0,1-2 0 16,0 3 0-16,-1-1 0 0,1 2 0 0,0-2 0 16,0-1 0-16,-1 1 0 0,1 1 0 0,1 0 0 15,0-1 0-15,1-2 0 0,1 0 0 0,1-1 0 16,-1-1 0-16,-1 2 0 0,-1-8 0 0,3 9 0 16,0-2 0-16,-1-1 128 0,1 3-128 0,0-3 0 15,0 1 0-15,-3-7 128 0,4 6-128 0,-4-6 0 16,4 10 0-16,0-4 0 0,0 0 0 0,1 0 0 15,-5-6 0-15,4 5 0 0,-4-5 0 0,6 4 0 16,-6-4 0-16,8 5 0 0,-2-3 0 0,-6-2 128 16,0 0-128-16,0 0 0 0,10 3 0 0,-2-2 0 15,1-1 0-15,-1-1 0 0,-8 1 0 0,8-3 0 16,2 1-128-16,-3-2 128 0,-7 4 0 0,0 0 0 16,8-5 0-16,-1 1 0 0,1 2 0 0,-1-3 0 0,1 2 0 0,-8 3 0 15,7-5 0-15,-7 5 0 0,0 0 0 0,0 0 0 16,7-3 0-16,-7 3 0 0,9-1 0 0,-9 1 0 15,7-5 0-15,-7 5 0 0,0 0 0 0,6-3 0 16,-6 3 0-16,0 0 0 0,0 0 0 0,4-7 0 16,-4 7 0-16,5-6 0 0,-5 6 0 0,0 0 0 15,5-6 0-15,-5 6 0 0,0 0 160 0,2-8-160 16,-2 8 192-16,0 0-192 0,0 0 192 0,0 0-192 16,0 0 192-16,0 0-192 0,0 0 176 0,0 0-176 15,2-9 160-15,-2 9-160 0,0 0 144 0,0 0-144 0,0 0 128 0,0 0-128 16,0 0 176-16,0 0-48 0,0 0-128 15,0 0 192-15,2-8-192 0,-2 8 144 0,0 0-144 0,0 0 128 16,0 0-128-16,0 0 0 0,-5-9 0 0,-1 2 128 16,6 7-128-16,0 0 0 0,0 0 0 0,0 0 128 15,0 0-128-15,-4-6 0 0,4 6 0 0,0 0 0 16,0 0 208-16,-4-10-32 0,1 4-16 0,3 6 0 16,0 0-32-16,0 0-128 0,-4-10 192 0,4 10-64 15,0 0-128-15,-4-7 0 0,4 7 144 0,0 0-144 16,-4-8 0-16,4 8 0 0,0 0 0 0,-5-4 128 15,5 4-128-15,0 0 0 0,0 0 128 0,0 0-128 16,0 0 0-16,-8-3 0 0,2 2 0 0,6 1 128 16,0 0-128-16,0 0 176 0,0 0-176 0,0 0 192 15,0 0-192-15,-9-1 0 0,0 1 0 0,9 0-176 16,0 0 176-16,0 0 0 0,0 0 0 0,0 0 0 16,0 0 0-16,0 0 0 0,-10-4 0 0,2 3 0 0,8 1 0 0,0 0 0 15,-7 0 0-15,7 0 0 0,-7-4 0 0,7 4 0 16,0 0 0-16,0 0 0 0,0 0 128 0,0 0-128 15,-9-2 128-15,3-2-128 0,6 4 128 0,0 0-128 16,0 0 128-16,-7-3-128 0,7 3 0 0,-6-5 128 16,6 5-128-16,0 0 0 0,-8-4 0 0,8 4 0 15,-6-3 0-15,6 3 128 0,-8-2-128 0,8 2 0 16,0 0 0-16,0 0 0 0,-9 5 0 0,0-1 128 16,2 1-128-16,0 0 0 0,3-1 0 0,-1 4 0 15,-1-2 0-15,6-6 0 0,-4 6 0 0,4-6 0 16,-4 11 0-16,1-4 0 0,3-7 0 0,0 0 0 15,-5 7 0-15,5-7-128 0,0 0 128 0,-5 9 0 0,5-9 0 0,-5 6 0 16,5-6 0-16,0 0 0 0,-6 5 0 0,0 2 0 16,6-7 0-16,-5 5 0 0,5-5 0 0,-7 9 0 15,3-2 0-15,4-7 0 0,-5 8 0 0,-1 0 0 16,1-2 0-16,5-6 0 0,-4 10 0 0,-2-1-128 16,2-4-64-16,4-5-16 0,-5 9 0 0,5-9 0 31,-6 4-1456-31,6-4-272 0,0 0-64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10/26/2023</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10/26/2023</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customXml" Target="../ink/ink2.xml"/><Relationship Id="rId4" Type="http://schemas.openxmlformats.org/officeDocument/2006/relationships/image" Target="../media/image940.png"/></Relationships>
</file>

<file path=ppt/slides/_rels/slide6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60.png"/></Relationships>
</file>

<file path=ppt/slides/_rels/slide6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a:xfrm>
            <a:off x="838200" y="184805"/>
            <a:ext cx="10515600" cy="830263"/>
          </a:xfrm>
        </p:spPr>
        <p:txBody>
          <a:bodyPr vert="horz" lIns="91440" tIns="45720" rIns="91440" bIns="45720" rtlCol="0" anchor="ctr">
            <a:normAutofit/>
          </a:bodyPr>
          <a:lstStyle/>
          <a:p>
            <a:pPr algn="l"/>
            <a:r>
              <a:rPr lang="en-US" sz="5200" kern="1200" dirty="0">
                <a:solidFill>
                  <a:schemeClr val="tx1"/>
                </a:solidFill>
                <a:latin typeface="+mj-lt"/>
                <a:ea typeface="+mj-ea"/>
                <a:cs typeface="+mj-cs"/>
              </a:rPr>
              <a:t>1.1 Introduction to Linear Equations</a:t>
            </a:r>
          </a:p>
        </p:txBody>
      </p:sp>
      <p:pic>
        <p:nvPicPr>
          <p:cNvPr id="4" name="Picture 3">
            <a:extLst>
              <a:ext uri="{FF2B5EF4-FFF2-40B4-BE49-F238E27FC236}">
                <a16:creationId xmlns:a16="http://schemas.microsoft.com/office/drawing/2014/main" id="{5905D277-1DD8-7D30-FFD7-DC0EC8265A28}"/>
              </a:ext>
            </a:extLst>
          </p:cNvPr>
          <p:cNvPicPr>
            <a:picLocks noChangeAspect="1"/>
          </p:cNvPicPr>
          <p:nvPr/>
        </p:nvPicPr>
        <p:blipFill>
          <a:blip r:embed="rId2"/>
          <a:stretch>
            <a:fillRect/>
          </a:stretch>
        </p:blipFill>
        <p:spPr>
          <a:xfrm>
            <a:off x="1522414" y="1078860"/>
            <a:ext cx="8549481" cy="5594335"/>
          </a:xfrm>
          <a:prstGeom prst="rect">
            <a:avLst/>
          </a:prstGeom>
        </p:spPr>
      </p:pic>
      <p:sp>
        <p:nvSpPr>
          <p:cNvPr id="3" name="TextBox 2">
            <a:extLst>
              <a:ext uri="{FF2B5EF4-FFF2-40B4-BE49-F238E27FC236}">
                <a16:creationId xmlns:a16="http://schemas.microsoft.com/office/drawing/2014/main" id="{B6E86994-CA55-D3C8-9199-891681B3F565}"/>
              </a:ext>
            </a:extLst>
          </p:cNvPr>
          <p:cNvSpPr txBox="1"/>
          <p:nvPr/>
        </p:nvSpPr>
        <p:spPr>
          <a:xfrm>
            <a:off x="10669586" y="5986360"/>
            <a:ext cx="1311706" cy="307777"/>
          </a:xfrm>
          <a:prstGeom prst="rect">
            <a:avLst/>
          </a:prstGeom>
          <a:noFill/>
        </p:spPr>
        <p:txBody>
          <a:bodyPr wrap="none" rtlCol="0">
            <a:spAutoFit/>
          </a:bodyPr>
          <a:lstStyle/>
          <a:p>
            <a:r>
              <a:rPr lang="en-US" sz="1400" dirty="0"/>
              <a:t>By David Dobor</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for first system of linear equations</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74135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B238-94AF-46E5-8FFB-7DE6FA14B0B0}"/>
              </a:ext>
            </a:extLst>
          </p:cNvPr>
          <p:cNvSpPr>
            <a:spLocks noGrp="1"/>
          </p:cNvSpPr>
          <p:nvPr>
            <p:ph type="title"/>
          </p:nvPr>
        </p:nvSpPr>
        <p:spPr>
          <a:xfrm>
            <a:off x="494532" y="205055"/>
            <a:ext cx="10515600" cy="549275"/>
          </a:xfrm>
        </p:spPr>
        <p:txBody>
          <a:bodyPr>
            <a:normAutofit fontScale="90000"/>
          </a:bodyPr>
          <a:lstStyle/>
          <a:p>
            <a:r>
              <a:rPr lang="en-US" dirty="0"/>
              <a:t>Summary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0AA458-96C6-4607-A8F2-E7CF6FEA9D4A}"/>
                  </a:ext>
                </a:extLst>
              </p:cNvPr>
              <p:cNvSpPr txBox="1"/>
              <p:nvPr/>
            </p:nvSpPr>
            <p:spPr>
              <a:xfrm>
                <a:off x="293038" y="988107"/>
                <a:ext cx="6340964" cy="488178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+ 4x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a system of three equations in the three variables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can be written in the matrix form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3</m:t>
                              </m:r>
                            </m:e>
                          </m:mr>
                        </m:m>
                      </m:e>
                    </m:d>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solution</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a linear system is an assignment of numbers to the variables such that all the equations are simultaneously satisfied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solution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system above is given by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50AA458-96C6-4607-A8F2-E7CF6FEA9D4A}"/>
                  </a:ext>
                </a:extLst>
              </p:cNvPr>
              <p:cNvSpPr txBox="1">
                <a:spLocks noRot="1" noChangeAspect="1" noMove="1" noResize="1" noEditPoints="1" noAdjustHandles="1" noChangeArrowheads="1" noChangeShapeType="1" noTextEdit="1"/>
              </p:cNvSpPr>
              <p:nvPr/>
            </p:nvSpPr>
            <p:spPr>
              <a:xfrm>
                <a:off x="293038" y="988107"/>
                <a:ext cx="6340964" cy="4881786"/>
              </a:xfrm>
              <a:prstGeom prst="rect">
                <a:avLst/>
              </a:prstGeom>
              <a:blipFill>
                <a:blip r:embed="rId2"/>
                <a:stretch>
                  <a:fillRect l="-769" t="-624" b="-87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EA8A21E-0468-4CAB-8F8B-F93393F48CB8}"/>
              </a:ext>
            </a:extLst>
          </p:cNvPr>
          <p:cNvSpPr txBox="1"/>
          <p:nvPr/>
        </p:nvSpPr>
        <p:spPr>
          <a:xfrm>
            <a:off x="5889903" y="703929"/>
            <a:ext cx="6097022" cy="1200329"/>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Given a system of linear equations represented in the matrix form as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its augmented matrix is obtained by concatenating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-by-1 column vector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to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a:t>
            </a:r>
            <a:r>
              <a:rPr lang="en-US" sz="1800" i="1"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and creating </a:t>
            </a:r>
            <a:r>
              <a:rPr lang="en-US" sz="1800" i="1" dirty="0">
                <a:effectLst/>
                <a:highlight>
                  <a:srgbClr val="FFFF00"/>
                </a:highlight>
                <a:latin typeface="Times New Roman" panose="02020603050405020304" pitchFamily="18" charset="0"/>
                <a:ea typeface="Times New Roman" panose="02020603050405020304" pitchFamily="18" charset="0"/>
              </a:rPr>
              <a:t>m</a:t>
            </a:r>
            <a:r>
              <a:rPr lang="en-US" sz="1800" dirty="0">
                <a:effectLst/>
                <a:highlight>
                  <a:srgbClr val="FFFF00"/>
                </a:highlight>
                <a:latin typeface="Times New Roman" panose="02020603050405020304" pitchFamily="18" charset="0"/>
                <a:ea typeface="Times New Roman" panose="02020603050405020304" pitchFamily="18" charset="0"/>
              </a:rPr>
              <a:t>-by-(</a:t>
            </a:r>
            <a:r>
              <a:rPr lang="en-US" sz="1800" i="1" dirty="0">
                <a:effectLst/>
                <a:highlight>
                  <a:srgbClr val="FFFF00"/>
                </a:highlight>
                <a:latin typeface="Times New Roman" panose="02020603050405020304" pitchFamily="18" charset="0"/>
                <a:ea typeface="Times New Roman" panose="02020603050405020304" pitchFamily="18" charset="0"/>
              </a:rPr>
              <a:t>n</a:t>
            </a:r>
            <a:r>
              <a:rPr lang="en-US" sz="1800" dirty="0">
                <a:effectLst/>
                <a:highlight>
                  <a:srgbClr val="FFFF00"/>
                </a:highlight>
                <a:latin typeface="Times New Roman" panose="02020603050405020304" pitchFamily="18" charset="0"/>
                <a:ea typeface="Times New Roman" panose="02020603050405020304" pitchFamily="18" charset="0"/>
              </a:rPr>
              <a:t>+1) augmented matrix [</a:t>
            </a:r>
            <a:r>
              <a:rPr lang="en-US" sz="1800" b="1" dirty="0">
                <a:effectLst/>
                <a:highlight>
                  <a:srgbClr val="FFFF00"/>
                </a:highlight>
                <a:latin typeface="Times New Roman" panose="02020603050405020304" pitchFamily="18" charset="0"/>
                <a:ea typeface="Times New Roman" panose="02020603050405020304" pitchFamily="18" charset="0"/>
              </a:rPr>
              <a:t>A</a:t>
            </a:r>
            <a:r>
              <a:rPr lang="en-US" sz="1800" dirty="0">
                <a:effectLst/>
                <a:highlight>
                  <a:srgbClr val="FFFF00"/>
                </a:highlight>
                <a:latin typeface="Times New Roman" panose="02020603050405020304" pitchFamily="18" charset="0"/>
                <a:ea typeface="Times New Roman" panose="02020603050405020304" pitchFamily="18" charset="0"/>
              </a:rPr>
              <a:t> | </a:t>
            </a:r>
            <a:r>
              <a:rPr lang="en-US" sz="1800" b="1" dirty="0">
                <a:effectLst/>
                <a:highlight>
                  <a:srgbClr val="FFFF00"/>
                </a:highlight>
                <a:latin typeface="Times New Roman" panose="02020603050405020304" pitchFamily="18" charset="0"/>
                <a:ea typeface="Times New Roman" panose="02020603050405020304" pitchFamily="18" charset="0"/>
              </a:rPr>
              <a:t>b</a:t>
            </a:r>
            <a:r>
              <a:rPr lang="en-US" sz="1800" dirty="0">
                <a:effectLst/>
                <a:highlight>
                  <a:srgbClr val="FFFF00"/>
                </a:highlight>
                <a:latin typeface="Times New Roman" panose="02020603050405020304" pitchFamily="18" charset="0"/>
                <a:ea typeface="Times New Roman" panose="02020603050405020304" pitchFamily="18" charset="0"/>
              </a:rPr>
              <a:t>]</a:t>
            </a:r>
            <a:r>
              <a:rPr lang="en-US" dirty="0">
                <a:highlight>
                  <a:srgbClr val="FFFF00"/>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63B700-9740-4AFA-8778-B1AD75758533}"/>
                  </a:ext>
                </a:extLst>
              </p:cNvPr>
              <p:cNvSpPr txBox="1"/>
              <p:nvPr/>
            </p:nvSpPr>
            <p:spPr>
              <a:xfrm>
                <a:off x="6673382" y="2168720"/>
                <a:ext cx="5313543" cy="2078902"/>
              </a:xfrm>
              <a:prstGeom prst="rect">
                <a:avLst/>
              </a:prstGeom>
              <a:noFill/>
            </p:spPr>
            <p:txBody>
              <a:bodyPr wrap="square">
                <a:spAutoFit/>
              </a:bodyPr>
              <a:lstStyle/>
              <a:p>
                <a:pPr marL="0" marR="0" indent="45720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4"/>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0</m:t>
                              </m:r>
                            </m:e>
                          </m:mr>
                        </m:m>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2463B700-9740-4AFA-8778-B1AD75758533}"/>
                  </a:ext>
                </a:extLst>
              </p:cNvPr>
              <p:cNvSpPr txBox="1">
                <a:spLocks noRot="1" noChangeAspect="1" noMove="1" noResize="1" noEditPoints="1" noAdjustHandles="1" noChangeArrowheads="1" noChangeShapeType="1" noTextEdit="1"/>
              </p:cNvSpPr>
              <p:nvPr/>
            </p:nvSpPr>
            <p:spPr>
              <a:xfrm>
                <a:off x="6673382" y="2168720"/>
                <a:ext cx="5313543" cy="2078902"/>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B4FADC4-77F2-482C-8399-FCBE5652E0FE}"/>
              </a:ext>
            </a:extLst>
          </p:cNvPr>
          <p:cNvSpPr txBox="1"/>
          <p:nvPr/>
        </p:nvSpPr>
        <p:spPr>
          <a:xfrm>
            <a:off x="6094978" y="5211025"/>
            <a:ext cx="6097022" cy="923330"/>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We can then solve the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by applying Gaussian elimination to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and transforming it into a reduced row echelon form.</a:t>
            </a:r>
          </a:p>
        </p:txBody>
      </p:sp>
    </p:spTree>
    <p:extLst>
      <p:ext uri="{BB962C8B-B14F-4D97-AF65-F5344CB8AC3E}">
        <p14:creationId xmlns:p14="http://schemas.microsoft.com/office/powerpoint/2010/main" val="411417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091C05-BC65-45C0-BDC0-D4D50DF694FE}"/>
              </a:ext>
            </a:extLst>
          </p:cNvPr>
          <p:cNvSpPr>
            <a:spLocks noChangeArrowheads="1"/>
          </p:cNvSpPr>
          <p:nvPr/>
        </p:nvSpPr>
        <p:spPr bwMode="auto">
          <a:xfrm>
            <a:off x="507146" y="595335"/>
            <a:ext cx="9574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Solve the system of linear equations using Gaussian elimination: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2" descr="\begin{alignat}{7}&#10; x &amp;&amp;\; + \;&amp;&amp; 3y &amp;&amp;\; - \;&amp;&amp; 2z &amp;&amp;\; = \;&amp;&amp; 5 &amp; \\&#10;3x &amp;&amp;\; + \;&amp;&amp; 5y &amp;&amp;\; + \;&amp;&amp; 6z &amp;&amp;\; = \;&amp;&amp; 7 &amp; \\&#10;2x &amp;&amp;\; + \;&amp;&amp; 4y &amp;&amp;\; + \;&amp;&amp; 3z &amp;&amp;\; = \;&amp;&amp; 8 &amp;&#10;\end{alignat}">
            <a:extLst>
              <a:ext uri="{FF2B5EF4-FFF2-40B4-BE49-F238E27FC236}">
                <a16:creationId xmlns:a16="http://schemas.microsoft.com/office/drawing/2014/main" id="{CBA678CB-53DF-4FB0-BA2B-4ED4B288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655910"/>
            <a:ext cx="2479825" cy="12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4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41</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42</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46</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47</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505832"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ask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505832"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147603"/>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54654" y="2331183"/>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772195" y="3334796"/>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286816" y="116045"/>
            <a:ext cx="6800616" cy="2215138"/>
          </a:xfrm>
          <a:prstGeom prst="rect">
            <a:avLst/>
          </a:prstGeom>
        </p:spPr>
      </p:pic>
      <p:pic>
        <p:nvPicPr>
          <p:cNvPr id="6" name="Picture 5">
            <a:extLst>
              <a:ext uri="{FF2B5EF4-FFF2-40B4-BE49-F238E27FC236}">
                <a16:creationId xmlns:a16="http://schemas.microsoft.com/office/drawing/2014/main" id="{60798A2C-A710-FED9-6EB3-27F314DE12B3}"/>
              </a:ext>
            </a:extLst>
          </p:cNvPr>
          <p:cNvPicPr>
            <a:picLocks noChangeAspect="1"/>
          </p:cNvPicPr>
          <p:nvPr/>
        </p:nvPicPr>
        <p:blipFill>
          <a:blip r:embed="rId6"/>
          <a:stretch>
            <a:fillRect/>
          </a:stretch>
        </p:blipFill>
        <p:spPr>
          <a:xfrm>
            <a:off x="3847889" y="4181330"/>
            <a:ext cx="8054821" cy="2310062"/>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55D09C0-D5FD-4BD3-A8ED-AAF43D4F1C52}"/>
                  </a:ext>
                </a:extLst>
              </p14:cNvPr>
              <p14:cNvContentPartPr/>
              <p14:nvPr/>
            </p14:nvContentPartPr>
            <p14:xfrm>
              <a:off x="1791000" y="2295720"/>
              <a:ext cx="9240480" cy="2962080"/>
            </p14:xfrm>
          </p:contentPart>
        </mc:Choice>
        <mc:Fallback xmlns="">
          <p:pic>
            <p:nvPicPr>
              <p:cNvPr id="3" name="Ink 2">
                <a:extLst>
                  <a:ext uri="{FF2B5EF4-FFF2-40B4-BE49-F238E27FC236}">
                    <a16:creationId xmlns:a16="http://schemas.microsoft.com/office/drawing/2014/main" id="{055D09C0-D5FD-4BD3-A8ED-AAF43D4F1C52}"/>
                  </a:ext>
                </a:extLst>
              </p:cNvPr>
              <p:cNvPicPr/>
              <p:nvPr/>
            </p:nvPicPr>
            <p:blipFill>
              <a:blip r:embed="rId4"/>
              <a:stretch>
                <a:fillRect/>
              </a:stretch>
            </p:blipFill>
            <p:spPr>
              <a:xfrm>
                <a:off x="1781640" y="2286360"/>
                <a:ext cx="9259200" cy="298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A35D5E-9666-4CAA-8612-946DE44A164C}"/>
                  </a:ext>
                </a:extLst>
              </p14:cNvPr>
              <p14:cNvContentPartPr/>
              <p14:nvPr/>
            </p14:nvContentPartPr>
            <p14:xfrm>
              <a:off x="10135440" y="4740840"/>
              <a:ext cx="309960" cy="602640"/>
            </p14:xfrm>
          </p:contentPart>
        </mc:Choice>
        <mc:Fallback xmlns="">
          <p:pic>
            <p:nvPicPr>
              <p:cNvPr id="4" name="Ink 3">
                <a:extLst>
                  <a:ext uri="{FF2B5EF4-FFF2-40B4-BE49-F238E27FC236}">
                    <a16:creationId xmlns:a16="http://schemas.microsoft.com/office/drawing/2014/main" id="{1EA35D5E-9666-4CAA-8612-946DE44A164C}"/>
                  </a:ext>
                </a:extLst>
              </p:cNvPr>
              <p:cNvPicPr/>
              <p:nvPr/>
            </p:nvPicPr>
            <p:blipFill>
              <a:blip r:embed="rId6"/>
              <a:stretch>
                <a:fillRect/>
              </a:stretch>
            </p:blipFill>
            <p:spPr>
              <a:xfrm>
                <a:off x="10126080" y="4731480"/>
                <a:ext cx="328680" cy="621360"/>
              </a:xfrm>
              <a:prstGeom prst="rect">
                <a:avLst/>
              </a:prstGeom>
            </p:spPr>
          </p:pic>
        </mc:Fallback>
      </mc:AlternateContent>
    </p:spTree>
    <p:extLst>
      <p:ext uri="{BB962C8B-B14F-4D97-AF65-F5344CB8AC3E}">
        <p14:creationId xmlns:p14="http://schemas.microsoft.com/office/powerpoint/2010/main" val="192891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62</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B46AA6A-ED20-4230-A71C-CF1656B07643}"/>
                  </a:ext>
                </a:extLst>
              </p14:cNvPr>
              <p14:cNvContentPartPr/>
              <p14:nvPr/>
            </p14:nvContentPartPr>
            <p14:xfrm>
              <a:off x="5516280" y="3411360"/>
              <a:ext cx="4268880" cy="1784160"/>
            </p14:xfrm>
          </p:contentPart>
        </mc:Choice>
        <mc:Fallback xmlns="">
          <p:pic>
            <p:nvPicPr>
              <p:cNvPr id="3" name="Ink 2">
                <a:extLst>
                  <a:ext uri="{FF2B5EF4-FFF2-40B4-BE49-F238E27FC236}">
                    <a16:creationId xmlns:a16="http://schemas.microsoft.com/office/drawing/2014/main" id="{EB46AA6A-ED20-4230-A71C-CF1656B07643}"/>
                  </a:ext>
                </a:extLst>
              </p:cNvPr>
              <p:cNvPicPr/>
              <p:nvPr/>
            </p:nvPicPr>
            <p:blipFill>
              <a:blip r:embed="rId4"/>
              <a:stretch>
                <a:fillRect/>
              </a:stretch>
            </p:blipFill>
            <p:spPr>
              <a:xfrm>
                <a:off x="5506920" y="3402000"/>
                <a:ext cx="4287600" cy="1802880"/>
              </a:xfrm>
              <a:prstGeom prst="rect">
                <a:avLst/>
              </a:prstGeom>
            </p:spPr>
          </p:pic>
        </mc:Fallback>
      </mc:AlternateContent>
    </p:spTree>
    <p:extLst>
      <p:ext uri="{BB962C8B-B14F-4D97-AF65-F5344CB8AC3E}">
        <p14:creationId xmlns:p14="http://schemas.microsoft.com/office/powerpoint/2010/main" val="1828174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31B79-5222-4B05-91A8-99E2E1DED253}"/>
              </a:ext>
            </a:extLst>
          </p:cNvPr>
          <p:cNvSpPr txBox="1"/>
          <p:nvPr/>
        </p:nvSpPr>
        <p:spPr>
          <a:xfrm>
            <a:off x="251613" y="379479"/>
            <a:ext cx="10352972" cy="830997"/>
          </a:xfrm>
          <a:prstGeom prst="rect">
            <a:avLst/>
          </a:prstGeom>
          <a:noFill/>
        </p:spPr>
        <p:txBody>
          <a:bodyPr wrap="square">
            <a:spAutoFit/>
          </a:bodyPr>
          <a:lstStyle/>
          <a:p>
            <a:r>
              <a:rPr lang="en-US" sz="2400" kern="100" dirty="0">
                <a:effectLst/>
                <a:latin typeface="Times New Roman" panose="02020603050405020304" pitchFamily="18" charset="0"/>
                <a:ea typeface="SimSun" panose="02010600030101010101" pitchFamily="2" charset="-122"/>
              </a:rPr>
              <a:t>Solve the following system by using the Gauss-Jordan elimination method. Conclude that the system of equations is inconsistent, i.e., it has no solutions.</a:t>
            </a:r>
            <a:endParaRPr lang="en-US" sz="2400" dirty="0"/>
          </a:p>
        </p:txBody>
      </p:sp>
      <p:pic>
        <p:nvPicPr>
          <p:cNvPr id="2050" name="Picture 2">
            <a:extLst>
              <a:ext uri="{FF2B5EF4-FFF2-40B4-BE49-F238E27FC236}">
                <a16:creationId xmlns:a16="http://schemas.microsoft.com/office/drawing/2014/main" id="{FE43D7B8-6417-41EE-A081-796ECF607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78" y="1647557"/>
            <a:ext cx="2660425" cy="11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8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Elementary Row Operations as Matrix Multiplication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64</a:t>
            </a:fld>
            <a:endParaRPr lang="en-US" b="1" dirty="0"/>
          </a:p>
        </p:txBody>
      </p:sp>
    </p:spTree>
    <p:extLst>
      <p:ext uri="{BB962C8B-B14F-4D97-AF65-F5344CB8AC3E}">
        <p14:creationId xmlns:p14="http://schemas.microsoft.com/office/powerpoint/2010/main" val="3263307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7A3BF-D50E-CDA3-0886-34E3D715F9F9}"/>
              </a:ext>
            </a:extLst>
          </p:cNvPr>
          <p:cNvSpPr>
            <a:spLocks noGrp="1"/>
          </p:cNvSpPr>
          <p:nvPr>
            <p:ph idx="1"/>
          </p:nvPr>
        </p:nvSpPr>
        <p:spPr>
          <a:xfrm>
            <a:off x="838200" y="392418"/>
            <a:ext cx="10515600" cy="4351338"/>
          </a:xfrm>
        </p:spPr>
        <p:txBody>
          <a:bodyPr>
            <a:normAutofit fontScale="92500" lnSpcReduction="20000"/>
          </a:bodyPr>
          <a:lstStyle/>
          <a:p>
            <a:pPr marL="0" marR="0">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We performed three types of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row operations</a:t>
            </a:r>
            <a:r>
              <a:rPr lang="en-US" sz="2600" dirty="0">
                <a:latin typeface="Calibri" panose="020F0502020204030204" pitchFamily="34" charset="0"/>
                <a:ea typeface="Calibri" panose="020F0502020204030204" pitchFamily="34" charset="0"/>
                <a:cs typeface="Times New Roman" panose="02020603050405020304" pitchFamily="18" charset="0"/>
              </a:rPr>
              <a:t> on a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m-by-n:</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addition</a:t>
            </a:r>
            <a:r>
              <a:rPr lang="en-US" sz="2600" dirty="0">
                <a:latin typeface="Calibri" panose="020F0502020204030204" pitchFamily="34" charset="0"/>
                <a:ea typeface="Calibri" panose="020F0502020204030204" pitchFamily="34" charset="0"/>
                <a:cs typeface="Times New Roman" panose="02020603050405020304" pitchFamily="18" charset="0"/>
              </a:rPr>
              <a:t>: adding a scalar multiple of one row to another, and replace the later row with the sum</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multiplication</a:t>
            </a:r>
            <a:r>
              <a:rPr lang="en-US" sz="2600" dirty="0">
                <a:latin typeface="Calibri" panose="020F0502020204030204" pitchFamily="34" charset="0"/>
                <a:ea typeface="Calibri" panose="020F0502020204030204" pitchFamily="34" charset="0"/>
                <a:cs typeface="Times New Roman" panose="02020603050405020304" pitchFamily="18" charset="0"/>
              </a:rPr>
              <a:t>: multiplying all entries of a row by a non-zero constant</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switching</a:t>
            </a:r>
            <a:r>
              <a:rPr lang="en-US" sz="2600" dirty="0">
                <a:latin typeface="Calibri" panose="020F0502020204030204" pitchFamily="34" charset="0"/>
                <a:ea typeface="Calibri" panose="020F0502020204030204" pitchFamily="34" charset="0"/>
                <a:cs typeface="Times New Roman" panose="02020603050405020304" pitchFamily="18" charset="0"/>
              </a:rPr>
              <a:t>: interchanging the position of two rows. </a:t>
            </a:r>
          </a:p>
          <a:p>
            <a:pPr marL="342900" marR="0" lvl="0" indent="-342900">
              <a:lnSpc>
                <a:spcPct val="107000"/>
              </a:lnSpc>
              <a:spcBef>
                <a:spcPts val="0"/>
              </a:spcBef>
              <a:spcAft>
                <a:spcPts val="800"/>
              </a:spcAft>
              <a:buFont typeface="+mj-lt"/>
              <a:buAutoNum type="arabicPeriod"/>
              <a:tabLst>
                <a:tab pos="457200" algn="l"/>
              </a:tabLs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tabLst>
                <a:tab pos="4572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The elementary row operations can be implemented by multiplying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from left with an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matrix</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m-by-m: </a:t>
            </a:r>
            <a:r>
              <a:rPr lang="en-US" sz="2600" b="1" dirty="0">
                <a:latin typeface="Calibri" panose="020F0502020204030204" pitchFamily="34" charset="0"/>
                <a:ea typeface="Calibri" panose="020F0502020204030204" pitchFamily="34" charset="0"/>
                <a:cs typeface="Times New Roman" panose="02020603050405020304" pitchFamily="18" charset="0"/>
              </a:rPr>
              <a:t>E⋅A</a:t>
            </a:r>
            <a:r>
              <a:rPr lang="en-US" sz="2600" dirty="0">
                <a:latin typeface="Calibri" panose="020F0502020204030204" pitchFamily="34" charset="0"/>
                <a:ea typeface="Calibri" panose="020F0502020204030204" pitchFamily="34" charset="0"/>
                <a:cs typeface="Times New Roman" panose="02020603050405020304" pitchFamily="18" charset="0"/>
              </a:rPr>
              <a:t>. For this we will use three types of elementary matrices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obtained from the identity matrix.</a:t>
            </a: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954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8384-4DD6-27E5-12FB-CA345007144E}"/>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1. Row-addition transformations</a:t>
            </a:r>
            <a:endParaRPr lang="en-US" sz="3600" dirty="0"/>
          </a:p>
        </p:txBody>
      </p:sp>
      <p:sp>
        <p:nvSpPr>
          <p:cNvPr id="4" name="TextBox 3">
            <a:extLst>
              <a:ext uri="{FF2B5EF4-FFF2-40B4-BE49-F238E27FC236}">
                <a16:creationId xmlns:a16="http://schemas.microsoft.com/office/drawing/2014/main" id="{4927141D-5DF9-92E7-57D9-9A22DC9A1B6E}"/>
              </a:ext>
            </a:extLst>
          </p:cNvPr>
          <p:cNvSpPr txBox="1"/>
          <p:nvPr/>
        </p:nvSpPr>
        <p:spPr>
          <a:xfrm>
            <a:off x="643646" y="1610176"/>
            <a:ext cx="9896271" cy="830997"/>
          </a:xfrm>
          <a:prstGeom prst="rect">
            <a:avLst/>
          </a:prstGeom>
          <a:noFill/>
        </p:spPr>
        <p:txBody>
          <a:bodyPr wrap="square">
            <a:spAutoFit/>
          </a:bodyPr>
          <a:lstStyle/>
          <a:p>
            <a:pPr marL="0" marR="0"/>
            <a:r>
              <a:rPr lang="en-US" sz="2400" dirty="0">
                <a:effectLst/>
                <a:ea typeface="Times New Roman" panose="02020603050405020304" pitchFamily="18" charset="0"/>
              </a:rPr>
              <a:t>The corresponding elementary matrix is the identity matrix but with an </a:t>
            </a:r>
            <a:r>
              <a:rPr lang="en-US" sz="2400" i="1" dirty="0">
                <a:effectLst/>
                <a:ea typeface="Times New Roman" panose="02020603050405020304" pitchFamily="18" charset="0"/>
              </a:rPr>
              <a:t>m</a:t>
            </a:r>
            <a:r>
              <a:rPr lang="en-US" sz="2400" dirty="0">
                <a:effectLst/>
                <a:ea typeface="Times New Roman" panose="02020603050405020304" pitchFamily="18" charset="0"/>
              </a:rPr>
              <a:t> in the (</a:t>
            </a:r>
            <a:r>
              <a:rPr lang="en-US" sz="2400" i="1" dirty="0" err="1">
                <a:effectLst/>
                <a:ea typeface="Times New Roman" panose="02020603050405020304" pitchFamily="18" charset="0"/>
              </a:rPr>
              <a:t>i,j</a:t>
            </a:r>
            <a:r>
              <a:rPr lang="en-US" sz="2400" dirty="0">
                <a:effectLst/>
                <a:ea typeface="Times New Roman" panose="02020603050405020304" pitchFamily="18" charset="0"/>
              </a:rPr>
              <a:t>) position.</a:t>
            </a:r>
          </a:p>
        </p:txBody>
      </p:sp>
      <p:pic>
        <p:nvPicPr>
          <p:cNvPr id="7" name="Picture 6" descr="&#10;T_{i,j}(m) = \begin{bmatrix} 1 &amp; &amp; &amp; &amp; &amp; &amp; &amp; \\ &amp; \ddots &amp; &amp; &amp; &amp; &amp; &amp; \\ &amp; &amp; 1 &amp; &amp; &amp; &amp; &amp; \\ &amp; &amp; &amp; \ddots &amp; &amp; &amp; &amp; \\ &amp; &amp; m &amp; &amp; 1 &amp; &amp; \\ &amp; &amp; &amp; &amp; &amp; &amp; \ddots &amp; \\ &amp; &amp; &amp; &amp; &amp; &amp; &amp; 1\end{bmatrix}&#10;">
            <a:extLst>
              <a:ext uri="{FF2B5EF4-FFF2-40B4-BE49-F238E27FC236}">
                <a16:creationId xmlns:a16="http://schemas.microsoft.com/office/drawing/2014/main" id="{F0859B22-2B83-629B-BA68-F673C10D94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213" y="2961331"/>
            <a:ext cx="3992936" cy="2286493"/>
          </a:xfrm>
          <a:prstGeom prst="rect">
            <a:avLst/>
          </a:prstGeom>
          <a:noFill/>
          <a:ln>
            <a:noFill/>
          </a:ln>
        </p:spPr>
      </p:pic>
      <p:sp>
        <p:nvSpPr>
          <p:cNvPr id="9" name="TextBox 8">
            <a:extLst>
              <a:ext uri="{FF2B5EF4-FFF2-40B4-BE49-F238E27FC236}">
                <a16:creationId xmlns:a16="http://schemas.microsoft.com/office/drawing/2014/main" id="{82641E15-7978-4448-DE59-E5602141FF8A}"/>
              </a:ext>
            </a:extLst>
          </p:cNvPr>
          <p:cNvSpPr txBox="1"/>
          <p:nvPr/>
        </p:nvSpPr>
        <p:spPr>
          <a:xfrm>
            <a:off x="708499" y="5682959"/>
            <a:ext cx="10515599"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adding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highlight>
                  <a:srgbClr val="FFFF00"/>
                </a:highlight>
                <a:ea typeface="Calibri" panose="020F0502020204030204" pitchFamily="34" charset="0"/>
                <a:cs typeface="Times New Roman" panose="02020603050405020304" pitchFamily="18" charset="0"/>
              </a:rPr>
              <a:t> times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to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8FCC44C-80D9-E1AD-5389-0DE9D43E2A2F}"/>
                  </a:ext>
                </a:extLst>
              </p:cNvPr>
              <p:cNvSpPr txBox="1"/>
              <p:nvPr/>
            </p:nvSpPr>
            <p:spPr>
              <a:xfrm>
                <a:off x="4725495" y="3440214"/>
                <a:ext cx="4944777"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r>
                      <a:rPr lang="en-US" sz="2400" b="0" i="1" smtClean="0">
                        <a:latin typeface="Cambria Math" panose="02040503050406030204" pitchFamily="18" charset="0"/>
                      </a:rPr>
                      <m:t> </m:t>
                    </m:r>
                    <m:r>
                      <a:rPr lang="en-US" sz="2400" b="0" i="1" baseline="-25000" smtClean="0">
                        <a:latin typeface="Cambria Math" panose="02040503050406030204" pitchFamily="18" charset="0"/>
                      </a:rPr>
                      <m:t>31</m:t>
                    </m:r>
                  </m:oMath>
                </a14:m>
                <a:r>
                  <a:rPr lang="en-US" sz="2400" dirty="0"/>
                  <a:t> </a:t>
                </a:r>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10" name="TextBox 9">
                <a:extLst>
                  <a:ext uri="{FF2B5EF4-FFF2-40B4-BE49-F238E27FC236}">
                    <a16:creationId xmlns:a16="http://schemas.microsoft.com/office/drawing/2014/main" id="{B8FCC44C-80D9-E1AD-5389-0DE9D43E2A2F}"/>
                  </a:ext>
                </a:extLst>
              </p:cNvPr>
              <p:cNvSpPr txBox="1">
                <a:spLocks noRot="1" noChangeAspect="1" noMove="1" noResize="1" noEditPoints="1" noAdjustHandles="1" noChangeArrowheads="1" noChangeShapeType="1" noTextEdit="1"/>
              </p:cNvSpPr>
              <p:nvPr/>
            </p:nvSpPr>
            <p:spPr>
              <a:xfrm>
                <a:off x="4725495" y="3440214"/>
                <a:ext cx="4944777"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418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14FD-5F58-73E0-9041-CB08F1FCD822}"/>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2. Row-multiplying transformations</a:t>
            </a:r>
            <a:endParaRPr lang="en-US" sz="3600" dirty="0"/>
          </a:p>
        </p:txBody>
      </p:sp>
      <p:sp>
        <p:nvSpPr>
          <p:cNvPr id="4" name="TextBox 3">
            <a:extLst>
              <a:ext uri="{FF2B5EF4-FFF2-40B4-BE49-F238E27FC236}">
                <a16:creationId xmlns:a16="http://schemas.microsoft.com/office/drawing/2014/main" id="{8D8AE892-91CF-3C26-5F57-1D928442FEDD}"/>
              </a:ext>
            </a:extLst>
          </p:cNvPr>
          <p:cNvSpPr txBox="1"/>
          <p:nvPr/>
        </p:nvSpPr>
        <p:spPr>
          <a:xfrm>
            <a:off x="500974" y="1860003"/>
            <a:ext cx="9525000" cy="830997"/>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corresponding elementary matrix is a diagonal matrix, with diagonal entries 1 everywhere except in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i-</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position, where it is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5" name="Picture 4" descr="&#10;T_i(m) = \begin{bmatrix} 1 &amp; &amp; &amp; &amp; &amp; &amp; \\ &amp; \ddots &amp; &amp; &amp; &amp; &amp; \\ &amp; &amp; 1 &amp; &amp; &amp; &amp; \\ &amp; &amp; &amp; m &amp; &amp; &amp; \\ &amp; &amp; &amp; &amp; 1 &amp; &amp; \\ &amp; &amp; &amp; &amp; &amp; \ddots &amp; \\ &amp; &amp; &amp; &amp; &amp; &amp; 1\end{bmatrix}\quad ">
            <a:extLst>
              <a:ext uri="{FF2B5EF4-FFF2-40B4-BE49-F238E27FC236}">
                <a16:creationId xmlns:a16="http://schemas.microsoft.com/office/drawing/2014/main" id="{AD5B9140-8FFE-F859-E1B1-BEA5AAE22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974" y="3113885"/>
            <a:ext cx="3659600" cy="2217523"/>
          </a:xfrm>
          <a:prstGeom prst="rect">
            <a:avLst/>
          </a:prstGeom>
          <a:noFill/>
          <a:ln>
            <a:noFill/>
          </a:ln>
        </p:spPr>
      </p:pic>
      <p:sp>
        <p:nvSpPr>
          <p:cNvPr id="7" name="TextBox 6">
            <a:extLst>
              <a:ext uri="{FF2B5EF4-FFF2-40B4-BE49-F238E27FC236}">
                <a16:creationId xmlns:a16="http://schemas.microsoft.com/office/drawing/2014/main" id="{CBB2CBDD-F501-923C-FC84-710DEA1558C4}"/>
              </a:ext>
            </a:extLst>
          </p:cNvPr>
          <p:cNvSpPr txBox="1"/>
          <p:nvPr/>
        </p:nvSpPr>
        <p:spPr>
          <a:xfrm>
            <a:off x="500974" y="5754294"/>
            <a:ext cx="8891081"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multiplying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by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26CCB97-7CF3-F885-3C5A-E2CE28511BB5}"/>
                  </a:ext>
                </a:extLst>
              </p:cNvPr>
              <p:cNvSpPr txBox="1"/>
              <p:nvPr/>
            </p:nvSpPr>
            <p:spPr>
              <a:xfrm>
                <a:off x="4641189" y="3589372"/>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r>
                      <a:rPr lang="en-US" sz="2400" b="0" i="1" baseline="-25000" smtClean="0">
                        <a:latin typeface="Cambria Math" panose="02040503050406030204" pitchFamily="18" charset="0"/>
                      </a:rPr>
                      <m:t>1</m:t>
                    </m:r>
                    <m:r>
                      <a:rPr lang="en-US" sz="2400" b="0" i="1" smtClean="0">
                        <a:latin typeface="Cambria Math" panose="02040503050406030204" pitchFamily="18" charset="0"/>
                      </a:rPr>
                      <m:t> </m:t>
                    </m:r>
                  </m:oMath>
                </a14:m>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8" name="TextBox 7">
                <a:extLst>
                  <a:ext uri="{FF2B5EF4-FFF2-40B4-BE49-F238E27FC236}">
                    <a16:creationId xmlns:a16="http://schemas.microsoft.com/office/drawing/2014/main" id="{D26CCB97-7CF3-F885-3C5A-E2CE28511BB5}"/>
                  </a:ext>
                </a:extLst>
              </p:cNvPr>
              <p:cNvSpPr txBox="1">
                <a:spLocks noRot="1" noChangeAspect="1" noMove="1" noResize="1" noEditPoints="1" noAdjustHandles="1" noChangeArrowheads="1" noChangeShapeType="1" noTextEdit="1"/>
              </p:cNvSpPr>
              <p:nvPr/>
            </p:nvSpPr>
            <p:spPr>
              <a:xfrm>
                <a:off x="4641189" y="3589372"/>
                <a:ext cx="4309482" cy="976614"/>
              </a:xfrm>
              <a:prstGeom prst="rect">
                <a:avLst/>
              </a:prstGeom>
              <a:blipFill>
                <a:blip r:embed="rId3"/>
                <a:stretch>
                  <a:fillRect r="-283" b="-625"/>
                </a:stretch>
              </a:blipFill>
            </p:spPr>
            <p:txBody>
              <a:bodyPr/>
              <a:lstStyle/>
              <a:p>
                <a:r>
                  <a:rPr lang="en-US">
                    <a:noFill/>
                  </a:rPr>
                  <a:t> </a:t>
                </a:r>
              </a:p>
            </p:txBody>
          </p:sp>
        </mc:Fallback>
      </mc:AlternateContent>
    </p:spTree>
    <p:extLst>
      <p:ext uri="{BB962C8B-B14F-4D97-AF65-F5344CB8AC3E}">
        <p14:creationId xmlns:p14="http://schemas.microsoft.com/office/powerpoint/2010/main" val="2608828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98C1-D7AA-BBDF-40EA-E63491616BB0}"/>
              </a:ext>
            </a:extLst>
          </p:cNvPr>
          <p:cNvSpPr>
            <a:spLocks noGrp="1"/>
          </p:cNvSpPr>
          <p:nvPr>
            <p:ph type="title"/>
          </p:nvPr>
        </p:nvSpPr>
        <p:spPr>
          <a:xfrm>
            <a:off x="747408" y="219793"/>
            <a:ext cx="10515600" cy="1325563"/>
          </a:xfrm>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3. Row-switching transformations</a:t>
            </a:r>
            <a:endParaRPr lang="en-US" sz="3600" dirty="0"/>
          </a:p>
        </p:txBody>
      </p:sp>
      <p:sp>
        <p:nvSpPr>
          <p:cNvPr id="6" name="Rectangle 5">
            <a:extLst>
              <a:ext uri="{FF2B5EF4-FFF2-40B4-BE49-F238E27FC236}">
                <a16:creationId xmlns:a16="http://schemas.microsoft.com/office/drawing/2014/main" id="{485C032D-66FF-E2C8-C76A-8C01B913B5A0}"/>
              </a:ext>
            </a:extLst>
          </p:cNvPr>
          <p:cNvSpPr>
            <a:spLocks noChangeArrowheads="1"/>
          </p:cNvSpPr>
          <p:nvPr/>
        </p:nvSpPr>
        <p:spPr bwMode="auto">
          <a:xfrm>
            <a:off x="669586" y="1485854"/>
            <a:ext cx="85198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rPr>
              <a:t>The corresponding elementary matrix is obtained by swapping row </a:t>
            </a:r>
            <a:r>
              <a:rPr kumimoji="0" lang="en-US" altLang="en-US" sz="2400" b="0" i="1" u="none" strike="noStrike" cap="none" normalizeH="0" baseline="0" dirty="0">
                <a:ln>
                  <a:noFill/>
                </a:ln>
                <a:solidFill>
                  <a:schemeClr val="tx1"/>
                </a:solidFill>
                <a:effectLst/>
                <a:ea typeface="Times New Roman" panose="02020603050405020304" pitchFamily="18" charset="0"/>
              </a:rPr>
              <a:t>i</a:t>
            </a:r>
            <a:r>
              <a:rPr kumimoji="0" lang="en-US" altLang="en-US" sz="2400" b="0" i="0" u="none" strike="noStrike" cap="none" normalizeH="0" baseline="0" dirty="0">
                <a:ln>
                  <a:noFill/>
                </a:ln>
                <a:solidFill>
                  <a:schemeClr val="tx1"/>
                </a:solidFill>
                <a:effectLst/>
                <a:ea typeface="Times New Roman" panose="02020603050405020304" pitchFamily="18" charset="0"/>
              </a:rPr>
              <a:t> and row </a:t>
            </a:r>
            <a:r>
              <a:rPr kumimoji="0" lang="en-US" altLang="en-US" sz="2400" b="0" i="1" u="none" strike="noStrike" cap="none" normalizeH="0" baseline="0" dirty="0">
                <a:ln>
                  <a:noFill/>
                </a:ln>
                <a:solidFill>
                  <a:schemeClr val="tx1"/>
                </a:solidFill>
                <a:effectLst/>
                <a:ea typeface="Times New Roman" panose="02020603050405020304" pitchFamily="18" charset="0"/>
              </a:rPr>
              <a:t>j</a:t>
            </a:r>
            <a:r>
              <a:rPr kumimoji="0" lang="en-US" altLang="en-US" sz="2400" b="0" i="0" u="none" strike="noStrike" cap="none" normalizeH="0" baseline="0" dirty="0">
                <a:ln>
                  <a:noFill/>
                </a:ln>
                <a:solidFill>
                  <a:schemeClr val="tx1"/>
                </a:solidFill>
                <a:effectLst/>
                <a:ea typeface="Times New Roman" panose="02020603050405020304" pitchFamily="18" charset="0"/>
              </a:rPr>
              <a:t> of the identity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4" descr="&#10;T_{i,j} = \begin{bmatrix} 1 &amp; &amp; &amp; &amp; &amp; &amp; &amp; \\ &amp; \ddots &amp; &amp; &amp; &amp; &amp; &amp; \\ &amp; &amp; 0 &amp; &amp; 1 &amp; &amp; \\ &amp; &amp; &amp; \ddots &amp; &amp; &amp; &amp; \\ &amp; &amp; 1 &amp; &amp; 0 &amp; &amp; \\ &amp; &amp; &amp; &amp; &amp; &amp; \ddots &amp; \\ &amp; &amp; &amp; &amp; &amp; &amp; &amp; 1\end{bmatrix}\quad ">
            <a:extLst>
              <a:ext uri="{FF2B5EF4-FFF2-40B4-BE49-F238E27FC236}">
                <a16:creationId xmlns:a16="http://schemas.microsoft.com/office/drawing/2014/main" id="{DDF9600D-BFCB-B60E-59BC-9E8E232BC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08" y="2811417"/>
            <a:ext cx="3414373" cy="2218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93376F-16E8-6AC1-A962-C1330A9DF8D3}"/>
              </a:ext>
            </a:extLst>
          </p:cNvPr>
          <p:cNvSpPr txBox="1"/>
          <p:nvPr/>
        </p:nvSpPr>
        <p:spPr>
          <a:xfrm>
            <a:off x="747408" y="5507861"/>
            <a:ext cx="8630056"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err="1">
                <a:effectLst/>
                <a:highlight>
                  <a:srgbClr val="FFFF00"/>
                </a:highlight>
                <a:ea typeface="Calibri" panose="020F0502020204030204" pitchFamily="34" charset="0"/>
                <a:cs typeface="Cambria Math" panose="02040503050406030204" pitchFamily="18" charset="0"/>
              </a:rPr>
              <a:t>⋅</a:t>
            </a:r>
            <a:r>
              <a:rPr lang="en-US" sz="2400" b="1" dirty="0" err="1">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by exchanging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and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of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8196E5F-A22C-CEF6-4B3B-8589E28F1681}"/>
                  </a:ext>
                </a:extLst>
              </p:cNvPr>
              <p:cNvSpPr txBox="1"/>
              <p:nvPr/>
            </p:nvSpPr>
            <p:spPr>
              <a:xfrm>
                <a:off x="4524457" y="3429000"/>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r>
                      <a:rPr lang="en-US" sz="2400" b="0" i="1" baseline="-25000" smtClean="0">
                        <a:latin typeface="Cambria Math" panose="02040503050406030204" pitchFamily="18" charset="0"/>
                      </a:rPr>
                      <m:t>32</m:t>
                    </m:r>
                  </m:oMath>
                </a14:m>
                <a:r>
                  <a:rPr lang="en-US" sz="2400" dirty="0"/>
                  <a:t> </a:t>
                </a:r>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b="0" i="1" smtClean="0">
                                  <a:latin typeface="Cambria Math" panose="02040503050406030204" pitchFamily="18" charset="0"/>
                                </a:rPr>
                                <m:t>0</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10" name="TextBox 9">
                <a:extLst>
                  <a:ext uri="{FF2B5EF4-FFF2-40B4-BE49-F238E27FC236}">
                    <a16:creationId xmlns:a16="http://schemas.microsoft.com/office/drawing/2014/main" id="{68196E5F-A22C-CEF6-4B3B-8589E28F1681}"/>
                  </a:ext>
                </a:extLst>
              </p:cNvPr>
              <p:cNvSpPr txBox="1">
                <a:spLocks noRot="1" noChangeAspect="1" noMove="1" noResize="1" noEditPoints="1" noAdjustHandles="1" noChangeArrowheads="1" noChangeShapeType="1" noTextEdit="1"/>
              </p:cNvSpPr>
              <p:nvPr/>
            </p:nvSpPr>
            <p:spPr>
              <a:xfrm>
                <a:off x="4524457" y="3429000"/>
                <a:ext cx="4309482"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765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17400</TotalTime>
  <Words>1862</Words>
  <Application>Microsoft Office PowerPoint</Application>
  <PresentationFormat>Widescreen</PresentationFormat>
  <Paragraphs>227</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Calibri Light</vt:lpstr>
      <vt:lpstr>Times New Roman</vt:lpstr>
      <vt:lpstr>Calibri</vt:lpstr>
      <vt:lpstr>Arial</vt:lpstr>
      <vt:lpstr>Cambria Math</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Example for first system of linear equations</vt:lpstr>
      <vt:lpstr>Summary </vt:lpstr>
      <vt:lpstr>PowerPoint Presentation</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8 : Review</vt:lpstr>
      <vt:lpstr>Example 9</vt:lpstr>
      <vt:lpstr>Example 9 : Solution</vt:lpstr>
      <vt:lpstr>Example 9 : Review</vt:lpstr>
      <vt:lpstr>Definition</vt:lpstr>
      <vt:lpstr>Key Idea</vt:lpstr>
      <vt:lpstr>Example (10) of an Inconsistent System</vt:lpstr>
      <vt:lpstr>Key Idea</vt:lpstr>
      <vt:lpstr>Example 11</vt:lpstr>
      <vt:lpstr>Definition</vt:lpstr>
      <vt:lpstr>Example 12</vt:lpstr>
      <vt:lpstr>Example 14</vt:lpstr>
      <vt:lpstr>Example 15</vt:lpstr>
      <vt:lpstr>Example 15 : Solution</vt:lpstr>
      <vt:lpstr>Example 15 Extension</vt:lpstr>
      <vt:lpstr>PowerPoint Presentation</vt:lpstr>
      <vt:lpstr>Elementary Row Operations as Matrix Multiplication</vt:lpstr>
      <vt:lpstr>PowerPoint Presentation</vt:lpstr>
      <vt:lpstr>1. Row-addition transformations</vt:lpstr>
      <vt:lpstr>2. Row-multiplying transformations</vt:lpstr>
      <vt:lpstr>3. Row-switching transformations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60</cp:revision>
  <dcterms:created xsi:type="dcterms:W3CDTF">2020-10-08T21:07:11Z</dcterms:created>
  <dcterms:modified xsi:type="dcterms:W3CDTF">2023-10-26T19:43:49Z</dcterms:modified>
</cp:coreProperties>
</file>