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398" r:id="rId4"/>
    <p:sldId id="259" r:id="rId5"/>
    <p:sldId id="372" r:id="rId6"/>
    <p:sldId id="374" r:id="rId7"/>
    <p:sldId id="257" r:id="rId8"/>
    <p:sldId id="345" r:id="rId9"/>
    <p:sldId id="260" r:id="rId10"/>
    <p:sldId id="268" r:id="rId11"/>
    <p:sldId id="376" r:id="rId12"/>
    <p:sldId id="346" r:id="rId13"/>
    <p:sldId id="377" r:id="rId14"/>
    <p:sldId id="269" r:id="rId15"/>
    <p:sldId id="378" r:id="rId16"/>
    <p:sldId id="379" r:id="rId17"/>
    <p:sldId id="267" r:id="rId18"/>
    <p:sldId id="380" r:id="rId19"/>
    <p:sldId id="381" r:id="rId20"/>
    <p:sldId id="382" r:id="rId21"/>
    <p:sldId id="383" r:id="rId22"/>
    <p:sldId id="367" r:id="rId23"/>
    <p:sldId id="384" r:id="rId24"/>
    <p:sldId id="266" r:id="rId25"/>
    <p:sldId id="366" r:id="rId26"/>
    <p:sldId id="385" r:id="rId27"/>
    <p:sldId id="400" r:id="rId28"/>
    <p:sldId id="275" r:id="rId29"/>
    <p:sldId id="386" r:id="rId30"/>
    <p:sldId id="272" r:id="rId31"/>
    <p:sldId id="387" r:id="rId32"/>
    <p:sldId id="388" r:id="rId33"/>
    <p:sldId id="389" r:id="rId34"/>
    <p:sldId id="350" r:id="rId35"/>
    <p:sldId id="390" r:id="rId36"/>
    <p:sldId id="401" r:id="rId37"/>
    <p:sldId id="360" r:id="rId38"/>
    <p:sldId id="391" r:id="rId39"/>
    <p:sldId id="270" r:id="rId40"/>
    <p:sldId id="348" r:id="rId41"/>
    <p:sldId id="368" r:id="rId42"/>
    <p:sldId id="393" r:id="rId43"/>
    <p:sldId id="394" r:id="rId44"/>
    <p:sldId id="396" r:id="rId45"/>
    <p:sldId id="369" r:id="rId46"/>
    <p:sldId id="274" r:id="rId47"/>
    <p:sldId id="39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077F6-4737-4613-8308-28596DE80146}" v="934" dt="2020-11-05T23:44:07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8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72" y="2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Cyr" userId="f710c333df2a0e40" providerId="LiveId" clId="{2174CA17-CDF8-4B40-9201-91F41D7F7FA7}"/>
    <pc:docChg chg="undo custSel addSld delSld modSld sldOrd">
      <pc:chgData name="Aaron Cyr" userId="f710c333df2a0e40" providerId="LiveId" clId="{2174CA17-CDF8-4B40-9201-91F41D7F7FA7}" dt="2020-10-27T12:59:33.331" v="1491" actId="1076"/>
      <pc:docMkLst>
        <pc:docMk/>
      </pc:docMkLst>
      <pc:sldChg chg="addSp modSp mod">
        <pc:chgData name="Aaron Cyr" userId="f710c333df2a0e40" providerId="LiveId" clId="{2174CA17-CDF8-4B40-9201-91F41D7F7FA7}" dt="2020-10-22T21:43:56.772" v="151" actId="1076"/>
        <pc:sldMkLst>
          <pc:docMk/>
          <pc:sldMk cId="2098746533" sldId="256"/>
        </pc:sldMkLst>
        <pc:spChg chg="mod">
          <ac:chgData name="Aaron Cyr" userId="f710c333df2a0e40" providerId="LiveId" clId="{2174CA17-CDF8-4B40-9201-91F41D7F7FA7}" dt="2020-10-22T21:35:49.103" v="0" actId="20577"/>
          <ac:spMkLst>
            <pc:docMk/>
            <pc:sldMk cId="2098746533" sldId="256"/>
            <ac:spMk id="2" creationId="{69D78755-8513-40C1-9A58-6390D844D3E0}"/>
          </ac:spMkLst>
        </pc:spChg>
        <pc:spChg chg="add mod">
          <ac:chgData name="Aaron Cyr" userId="f710c333df2a0e40" providerId="LiveId" clId="{2174CA17-CDF8-4B40-9201-91F41D7F7FA7}" dt="2020-10-22T21:43:56.772" v="151" actId="1076"/>
          <ac:spMkLst>
            <pc:docMk/>
            <pc:sldMk cId="2098746533" sldId="256"/>
            <ac:spMk id="5" creationId="{8D7DDC94-5D2F-4009-9864-127D857937CB}"/>
          </ac:spMkLst>
        </pc:spChg>
        <pc:spChg chg="add mod">
          <ac:chgData name="Aaron Cyr" userId="f710c333df2a0e40" providerId="LiveId" clId="{2174CA17-CDF8-4B40-9201-91F41D7F7FA7}" dt="2020-10-22T21:43:48.204" v="150" actId="1076"/>
          <ac:spMkLst>
            <pc:docMk/>
            <pc:sldMk cId="2098746533" sldId="256"/>
            <ac:spMk id="8" creationId="{199B805F-8D3E-48CF-8553-4DF3F2E6137C}"/>
          </ac:spMkLst>
        </pc:spChg>
        <pc:picChg chg="add mod">
          <ac:chgData name="Aaron Cyr" userId="f710c333df2a0e40" providerId="LiveId" clId="{2174CA17-CDF8-4B40-9201-91F41D7F7FA7}" dt="2020-10-22T21:43:56.772" v="151" actId="1076"/>
          <ac:picMkLst>
            <pc:docMk/>
            <pc:sldMk cId="2098746533" sldId="256"/>
            <ac:picMk id="7" creationId="{01E61253-53BE-4999-B336-B6EB1B78C82C}"/>
          </ac:picMkLst>
        </pc:picChg>
      </pc:sldChg>
      <pc:sldChg chg="addSp delSp modSp mod">
        <pc:chgData name="Aaron Cyr" userId="f710c333df2a0e40" providerId="LiveId" clId="{2174CA17-CDF8-4B40-9201-91F41D7F7FA7}" dt="2020-10-27T12:56:23.718" v="1363" actId="1076"/>
        <pc:sldMkLst>
          <pc:docMk/>
          <pc:sldMk cId="481095146" sldId="257"/>
        </pc:sldMkLst>
        <pc:spChg chg="add del mod">
          <ac:chgData name="Aaron Cyr" userId="f710c333df2a0e40" providerId="LiveId" clId="{2174CA17-CDF8-4B40-9201-91F41D7F7FA7}" dt="2020-10-22T21:44:44.248" v="155" actId="22"/>
          <ac:spMkLst>
            <pc:docMk/>
            <pc:sldMk cId="481095146" sldId="257"/>
            <ac:spMk id="4" creationId="{A4F140F1-56FE-4BAA-BD89-2CC654486C99}"/>
          </ac:spMkLst>
        </pc:spChg>
        <pc:picChg chg="add del">
          <ac:chgData name="Aaron Cyr" userId="f710c333df2a0e40" providerId="LiveId" clId="{2174CA17-CDF8-4B40-9201-91F41D7F7FA7}" dt="2020-10-22T21:44:43.671" v="154" actId="22"/>
          <ac:picMkLst>
            <pc:docMk/>
            <pc:sldMk cId="481095146" sldId="257"/>
            <ac:picMk id="7" creationId="{E31F1228-B9F5-4EA1-AFBA-32FB7B008CD3}"/>
          </ac:picMkLst>
        </pc:picChg>
        <pc:picChg chg="add mod ord">
          <ac:chgData name="Aaron Cyr" userId="f710c333df2a0e40" providerId="LiveId" clId="{2174CA17-CDF8-4B40-9201-91F41D7F7FA7}" dt="2020-10-27T12:56:23.718" v="1363" actId="1076"/>
          <ac:picMkLst>
            <pc:docMk/>
            <pc:sldMk cId="481095146" sldId="257"/>
            <ac:picMk id="9" creationId="{BC356588-E441-437C-98F8-E1C94D771DAC}"/>
          </ac:picMkLst>
        </pc:picChg>
        <pc:picChg chg="del">
          <ac:chgData name="Aaron Cyr" userId="f710c333df2a0e40" providerId="LiveId" clId="{2174CA17-CDF8-4B40-9201-91F41D7F7FA7}" dt="2020-10-22T21:44:42.388" v="152" actId="478"/>
          <ac:picMkLst>
            <pc:docMk/>
            <pc:sldMk cId="481095146" sldId="257"/>
            <ac:picMk id="10" creationId="{3FBFAE12-BE65-4048-A2C9-ECF71C99137D}"/>
          </ac:picMkLst>
        </pc:picChg>
      </pc:sldChg>
      <pc:sldChg chg="addSp delSp modSp mod ord">
        <pc:chgData name="Aaron Cyr" userId="f710c333df2a0e40" providerId="LiveId" clId="{2174CA17-CDF8-4B40-9201-91F41D7F7FA7}" dt="2020-10-22T21:46:46.469" v="234" actId="313"/>
        <pc:sldMkLst>
          <pc:docMk/>
          <pc:sldMk cId="4088391903" sldId="258"/>
        </pc:sldMkLst>
        <pc:spChg chg="mod">
          <ac:chgData name="Aaron Cyr" userId="f710c333df2a0e40" providerId="LiveId" clId="{2174CA17-CDF8-4B40-9201-91F41D7F7FA7}" dt="2020-10-22T21:46:46.469" v="234" actId="313"/>
          <ac:spMkLst>
            <pc:docMk/>
            <pc:sldMk cId="4088391903" sldId="258"/>
            <ac:spMk id="2" creationId="{9C911CAE-4545-49C6-A593-FDF843DC339E}"/>
          </ac:spMkLst>
        </pc:spChg>
        <pc:spChg chg="add del mod">
          <ac:chgData name="Aaron Cyr" userId="f710c333df2a0e40" providerId="LiveId" clId="{2174CA17-CDF8-4B40-9201-91F41D7F7FA7}" dt="2020-10-22T21:45:44.145" v="159" actId="22"/>
          <ac:spMkLst>
            <pc:docMk/>
            <pc:sldMk cId="4088391903" sldId="258"/>
            <ac:spMk id="4" creationId="{A79884AD-2FB4-49EE-854E-88BAE785EC5D}"/>
          </ac:spMkLst>
        </pc:spChg>
        <pc:picChg chg="add mod ord">
          <ac:chgData name="Aaron Cyr" userId="f710c333df2a0e40" providerId="LiveId" clId="{2174CA17-CDF8-4B40-9201-91F41D7F7FA7}" dt="2020-10-22T21:45:52.858" v="212" actId="1035"/>
          <ac:picMkLst>
            <pc:docMk/>
            <pc:sldMk cId="4088391903" sldId="258"/>
            <ac:picMk id="7" creationId="{E755B52F-F2A7-4798-BB17-633217AC11F9}"/>
          </ac:picMkLst>
        </pc:picChg>
        <pc:picChg chg="add mod">
          <ac:chgData name="Aaron Cyr" userId="f710c333df2a0e40" providerId="LiveId" clId="{2174CA17-CDF8-4B40-9201-91F41D7F7FA7}" dt="2020-10-22T21:46:12.981" v="214" actId="1076"/>
          <ac:picMkLst>
            <pc:docMk/>
            <pc:sldMk cId="4088391903" sldId="258"/>
            <ac:picMk id="9" creationId="{807B008B-CD80-4D66-885D-B91F0F773D8B}"/>
          </ac:picMkLst>
        </pc:picChg>
        <pc:picChg chg="del">
          <ac:chgData name="Aaron Cyr" userId="f710c333df2a0e40" providerId="LiveId" clId="{2174CA17-CDF8-4B40-9201-91F41D7F7FA7}" dt="2020-10-22T21:44:48.468" v="158" actId="478"/>
          <ac:picMkLst>
            <pc:docMk/>
            <pc:sldMk cId="4088391903" sldId="258"/>
            <ac:picMk id="10" creationId="{C73057F0-4B86-48D4-9D55-A442904EDBD8}"/>
          </ac:picMkLst>
        </pc:picChg>
      </pc:sldChg>
      <pc:sldChg chg="addSp delSp modSp mod">
        <pc:chgData name="Aaron Cyr" userId="f710c333df2a0e40" providerId="LiveId" clId="{2174CA17-CDF8-4B40-9201-91F41D7F7FA7}" dt="2020-10-27T12:56:51.362" v="1386" actId="1076"/>
        <pc:sldMkLst>
          <pc:docMk/>
          <pc:sldMk cId="1104465828" sldId="259"/>
        </pc:sldMkLst>
        <pc:spChg chg="add del mod">
          <ac:chgData name="Aaron Cyr" userId="f710c333df2a0e40" providerId="LiveId" clId="{2174CA17-CDF8-4B40-9201-91F41D7F7FA7}" dt="2020-10-22T21:57:47.642" v="281" actId="22"/>
          <ac:spMkLst>
            <pc:docMk/>
            <pc:sldMk cId="1104465828" sldId="259"/>
            <ac:spMk id="3" creationId="{928AFD25-1AB9-4081-8D85-E8B3448E3D59}"/>
          </ac:spMkLst>
        </pc:spChg>
        <pc:spChg chg="mod">
          <ac:chgData name="Aaron Cyr" userId="f710c333df2a0e40" providerId="LiveId" clId="{2174CA17-CDF8-4B40-9201-91F41D7F7FA7}" dt="2020-10-22T21:55:06.582" v="265" actId="20577"/>
          <ac:spMkLst>
            <pc:docMk/>
            <pc:sldMk cId="1104465828" sldId="259"/>
            <ac:spMk id="6" creationId="{E71439C6-BCE4-40C9-820D-6FC1659E12D1}"/>
          </ac:spMkLst>
        </pc:spChg>
        <pc:spChg chg="del">
          <ac:chgData name="Aaron Cyr" userId="f710c333df2a0e40" providerId="LiveId" clId="{2174CA17-CDF8-4B40-9201-91F41D7F7FA7}" dt="2020-10-22T21:55:12.036" v="266" actId="478"/>
          <ac:spMkLst>
            <pc:docMk/>
            <pc:sldMk cId="1104465828" sldId="259"/>
            <ac:spMk id="14" creationId="{EA9E248D-DD85-4C15-84B7-68C9AA338361}"/>
          </ac:spMkLst>
        </pc:spChg>
        <pc:spChg chg="mod">
          <ac:chgData name="Aaron Cyr" userId="f710c333df2a0e40" providerId="LiveId" clId="{2174CA17-CDF8-4B40-9201-91F41D7F7FA7}" dt="2020-10-22T21:58:18.618" v="358" actId="1076"/>
          <ac:spMkLst>
            <pc:docMk/>
            <pc:sldMk cId="1104465828" sldId="259"/>
            <ac:spMk id="15" creationId="{738E7948-1CB6-415D-9BB0-CA9D76FDBC79}"/>
          </ac:spMkLst>
        </pc:spChg>
        <pc:spChg chg="add mod">
          <ac:chgData name="Aaron Cyr" userId="f710c333df2a0e40" providerId="LiveId" clId="{2174CA17-CDF8-4B40-9201-91F41D7F7FA7}" dt="2020-10-27T12:56:51.362" v="1386" actId="1076"/>
          <ac:spMkLst>
            <pc:docMk/>
            <pc:sldMk cId="1104465828" sldId="259"/>
            <ac:spMk id="17" creationId="{C7C0C82F-E8E9-43C4-BB31-F3391B2D91FF}"/>
          </ac:spMkLst>
        </pc:spChg>
        <pc:spChg chg="del">
          <ac:chgData name="Aaron Cyr" userId="f710c333df2a0e40" providerId="LiveId" clId="{2174CA17-CDF8-4B40-9201-91F41D7F7FA7}" dt="2020-10-22T21:55:12.036" v="266" actId="478"/>
          <ac:spMkLst>
            <pc:docMk/>
            <pc:sldMk cId="1104465828" sldId="259"/>
            <ac:spMk id="18" creationId="{50949FCF-6558-4979-A826-DE44F25E7F2F}"/>
          </ac:spMkLst>
        </pc:spChg>
        <pc:picChg chg="del">
          <ac:chgData name="Aaron Cyr" userId="f710c333df2a0e40" providerId="LiveId" clId="{2174CA17-CDF8-4B40-9201-91F41D7F7FA7}" dt="2020-10-22T21:55:12.503" v="267" actId="478"/>
          <ac:picMkLst>
            <pc:docMk/>
            <pc:sldMk cId="1104465828" sldId="259"/>
            <ac:picMk id="5" creationId="{C65649FB-3C14-40B0-AE0A-0153524DAE7B}"/>
          </ac:picMkLst>
        </pc:picChg>
        <pc:picChg chg="add mod ord">
          <ac:chgData name="Aaron Cyr" userId="f710c333df2a0e40" providerId="LiveId" clId="{2174CA17-CDF8-4B40-9201-91F41D7F7FA7}" dt="2020-10-22T21:58:00.400" v="338" actId="1037"/>
          <ac:picMkLst>
            <pc:docMk/>
            <pc:sldMk cId="1104465828" sldId="259"/>
            <ac:picMk id="7" creationId="{0FE3192A-CD11-464A-99D4-165B836615DB}"/>
          </ac:picMkLst>
        </pc:picChg>
        <pc:picChg chg="del">
          <ac:chgData name="Aaron Cyr" userId="f710c333df2a0e40" providerId="LiveId" clId="{2174CA17-CDF8-4B40-9201-91F41D7F7FA7}" dt="2020-10-22T21:55:14.163" v="268" actId="478"/>
          <ac:picMkLst>
            <pc:docMk/>
            <pc:sldMk cId="1104465828" sldId="259"/>
            <ac:picMk id="10" creationId="{DBEBEA48-C081-4A53-8A86-BEB09144FAB8}"/>
          </ac:picMkLst>
        </pc:picChg>
        <pc:picChg chg="add mod ord">
          <ac:chgData name="Aaron Cyr" userId="f710c333df2a0e40" providerId="LiveId" clId="{2174CA17-CDF8-4B40-9201-91F41D7F7FA7}" dt="2020-10-22T21:58:16.649" v="357" actId="167"/>
          <ac:picMkLst>
            <pc:docMk/>
            <pc:sldMk cId="1104465828" sldId="259"/>
            <ac:picMk id="11" creationId="{A7355A3E-4E35-4D8B-A3F2-2E691318AA7A}"/>
          </ac:picMkLst>
        </pc:picChg>
        <pc:picChg chg="del">
          <ac:chgData name="Aaron Cyr" userId="f710c333df2a0e40" providerId="LiveId" clId="{2174CA17-CDF8-4B40-9201-91F41D7F7FA7}" dt="2020-10-22T21:55:12.036" v="266" actId="478"/>
          <ac:picMkLst>
            <pc:docMk/>
            <pc:sldMk cId="1104465828" sldId="259"/>
            <ac:picMk id="12" creationId="{64D650EF-77CD-4DCE-ACFE-D3746EECED03}"/>
          </ac:picMkLst>
        </pc:picChg>
        <pc:picChg chg="del">
          <ac:chgData name="Aaron Cyr" userId="f710c333df2a0e40" providerId="LiveId" clId="{2174CA17-CDF8-4B40-9201-91F41D7F7FA7}" dt="2020-10-22T21:55:12.036" v="266" actId="478"/>
          <ac:picMkLst>
            <pc:docMk/>
            <pc:sldMk cId="1104465828" sldId="259"/>
            <ac:picMk id="20" creationId="{9AA51755-1378-4D30-A564-E2D919881129}"/>
          </ac:picMkLst>
        </pc:picChg>
        <pc:cxnChg chg="mod">
          <ac:chgData name="Aaron Cyr" userId="f710c333df2a0e40" providerId="LiveId" clId="{2174CA17-CDF8-4B40-9201-91F41D7F7FA7}" dt="2020-10-22T21:57:51.714" v="283" actId="1076"/>
          <ac:cxnSpMkLst>
            <pc:docMk/>
            <pc:sldMk cId="1104465828" sldId="259"/>
            <ac:cxnSpMk id="13" creationId="{810DDACF-3C9E-4A28-85B1-058812ACBE78}"/>
          </ac:cxnSpMkLst>
        </pc:cxnChg>
        <pc:cxnChg chg="del">
          <ac:chgData name="Aaron Cyr" userId="f710c333df2a0e40" providerId="LiveId" clId="{2174CA17-CDF8-4B40-9201-91F41D7F7FA7}" dt="2020-10-22T21:55:12.036" v="266" actId="478"/>
          <ac:cxnSpMkLst>
            <pc:docMk/>
            <pc:sldMk cId="1104465828" sldId="259"/>
            <ac:cxnSpMk id="16" creationId="{6396FEC7-3D72-4C03-AF00-DD24D8B1469D}"/>
          </ac:cxnSpMkLst>
        </pc:cxnChg>
        <pc:cxnChg chg="del">
          <ac:chgData name="Aaron Cyr" userId="f710c333df2a0e40" providerId="LiveId" clId="{2174CA17-CDF8-4B40-9201-91F41D7F7FA7}" dt="2020-10-22T21:55:12.036" v="266" actId="478"/>
          <ac:cxnSpMkLst>
            <pc:docMk/>
            <pc:sldMk cId="1104465828" sldId="259"/>
            <ac:cxnSpMk id="22" creationId="{A64B9546-7374-4DA3-AE01-5ABB6EF45F88}"/>
          </ac:cxnSpMkLst>
        </pc:cxnChg>
      </pc:sldChg>
      <pc:sldChg chg="addSp delSp modSp mod ord">
        <pc:chgData name="Aaron Cyr" userId="f710c333df2a0e40" providerId="LiveId" clId="{2174CA17-CDF8-4B40-9201-91F41D7F7FA7}" dt="2020-10-27T12:56:57.139" v="1387" actId="1076"/>
        <pc:sldMkLst>
          <pc:docMk/>
          <pc:sldMk cId="2455423919" sldId="260"/>
        </pc:sldMkLst>
        <pc:spChg chg="mod">
          <ac:chgData name="Aaron Cyr" userId="f710c333df2a0e40" providerId="LiveId" clId="{2174CA17-CDF8-4B40-9201-91F41D7F7FA7}" dt="2020-10-22T22:00:14.068" v="362" actId="20577"/>
          <ac:spMkLst>
            <pc:docMk/>
            <pc:sldMk cId="2455423919" sldId="260"/>
            <ac:spMk id="2" creationId="{C39B2BAF-C864-43B4-8121-6AF6C308937B}"/>
          </ac:spMkLst>
        </pc:spChg>
        <pc:spChg chg="add del mod">
          <ac:chgData name="Aaron Cyr" userId="f710c333df2a0e40" providerId="LiveId" clId="{2174CA17-CDF8-4B40-9201-91F41D7F7FA7}" dt="2020-10-22T22:00:25.421" v="365" actId="22"/>
          <ac:spMkLst>
            <pc:docMk/>
            <pc:sldMk cId="2455423919" sldId="260"/>
            <ac:spMk id="5" creationId="{93993B90-15CE-4F2A-B9B1-EAC4D8142A1D}"/>
          </ac:spMkLst>
        </pc:spChg>
        <pc:spChg chg="mod">
          <ac:chgData name="Aaron Cyr" userId="f710c333df2a0e40" providerId="LiveId" clId="{2174CA17-CDF8-4B40-9201-91F41D7F7FA7}" dt="2020-10-27T12:56:57.139" v="1387" actId="1076"/>
          <ac:spMkLst>
            <pc:docMk/>
            <pc:sldMk cId="2455423919" sldId="260"/>
            <ac:spMk id="17" creationId="{9047C7AA-14AC-41FA-9BFD-5F0FCD449311}"/>
          </ac:spMkLst>
        </pc:spChg>
        <pc:spChg chg="mod">
          <ac:chgData name="Aaron Cyr" userId="f710c333df2a0e40" providerId="LiveId" clId="{2174CA17-CDF8-4B40-9201-91F41D7F7FA7}" dt="2020-10-22T22:05:15.666" v="391" actId="1076"/>
          <ac:spMkLst>
            <pc:docMk/>
            <pc:sldMk cId="2455423919" sldId="260"/>
            <ac:spMk id="23" creationId="{8BA66799-4B20-4ED4-AE30-A69491F44277}"/>
          </ac:spMkLst>
        </pc:spChg>
        <pc:grpChg chg="add mod ord">
          <ac:chgData name="Aaron Cyr" userId="f710c333df2a0e40" providerId="LiveId" clId="{2174CA17-CDF8-4B40-9201-91F41D7F7FA7}" dt="2020-10-22T22:05:13.443" v="390" actId="167"/>
          <ac:grpSpMkLst>
            <pc:docMk/>
            <pc:sldMk cId="2455423919" sldId="260"/>
            <ac:grpSpMk id="29" creationId="{8D60C6A1-6403-4FE1-9CE5-B77E8DA56B21}"/>
          </ac:grpSpMkLst>
        </pc:grpChg>
        <pc:grpChg chg="add mod">
          <ac:chgData name="Aaron Cyr" userId="f710c333df2a0e40" providerId="LiveId" clId="{2174CA17-CDF8-4B40-9201-91F41D7F7FA7}" dt="2020-10-22T22:05:29.339" v="394" actId="164"/>
          <ac:grpSpMkLst>
            <pc:docMk/>
            <pc:sldMk cId="2455423919" sldId="260"/>
            <ac:grpSpMk id="32" creationId="{343A9836-9419-48E5-A477-1B5AEBF73911}"/>
          </ac:grpSpMkLst>
        </pc:grpChg>
        <pc:picChg chg="add mod ord">
          <ac:chgData name="Aaron Cyr" userId="f710c333df2a0e40" providerId="LiveId" clId="{2174CA17-CDF8-4B40-9201-91F41D7F7FA7}" dt="2020-10-22T22:05:47.226" v="398" actId="167"/>
          <ac:picMkLst>
            <pc:docMk/>
            <pc:sldMk cId="2455423919" sldId="260"/>
            <ac:picMk id="7" creationId="{8B411CC5-EFA5-47CD-AA94-20FAD91EF18A}"/>
          </ac:picMkLst>
        </pc:picChg>
        <pc:picChg chg="add del">
          <ac:chgData name="Aaron Cyr" userId="f710c333df2a0e40" providerId="LiveId" clId="{2174CA17-CDF8-4B40-9201-91F41D7F7FA7}" dt="2020-10-22T22:03:21.476" v="369" actId="478"/>
          <ac:picMkLst>
            <pc:docMk/>
            <pc:sldMk cId="2455423919" sldId="260"/>
            <ac:picMk id="9" creationId="{379DB42F-D45C-409F-A817-919592A07DAA}"/>
          </ac:picMkLst>
        </pc:picChg>
        <pc:picChg chg="del">
          <ac:chgData name="Aaron Cyr" userId="f710c333df2a0e40" providerId="LiveId" clId="{2174CA17-CDF8-4B40-9201-91F41D7F7FA7}" dt="2020-10-22T22:00:16.146" v="363" actId="478"/>
          <ac:picMkLst>
            <pc:docMk/>
            <pc:sldMk cId="2455423919" sldId="260"/>
            <ac:picMk id="10" creationId="{0DD0143B-0794-4776-B742-54274B00377F}"/>
          </ac:picMkLst>
        </pc:picChg>
        <pc:picChg chg="del">
          <ac:chgData name="Aaron Cyr" userId="f710c333df2a0e40" providerId="LiveId" clId="{2174CA17-CDF8-4B40-9201-91F41D7F7FA7}" dt="2020-10-22T22:00:29.363" v="367" actId="478"/>
          <ac:picMkLst>
            <pc:docMk/>
            <pc:sldMk cId="2455423919" sldId="260"/>
            <ac:picMk id="12" creationId="{37CCC4A8-0E82-42AA-86A9-6E876562E852}"/>
          </ac:picMkLst>
        </pc:picChg>
        <pc:picChg chg="add mod">
          <ac:chgData name="Aaron Cyr" userId="f710c333df2a0e40" providerId="LiveId" clId="{2174CA17-CDF8-4B40-9201-91F41D7F7FA7}" dt="2020-10-22T22:05:01.574" v="387" actId="164"/>
          <ac:picMkLst>
            <pc:docMk/>
            <pc:sldMk cId="2455423919" sldId="260"/>
            <ac:picMk id="13" creationId="{7E2223F6-1154-48B0-9B7C-0E79A329C0D4}"/>
          </ac:picMkLst>
        </pc:picChg>
        <pc:picChg chg="del">
          <ac:chgData name="Aaron Cyr" userId="f710c333df2a0e40" providerId="LiveId" clId="{2174CA17-CDF8-4B40-9201-91F41D7F7FA7}" dt="2020-10-22T22:00:23.229" v="364" actId="478"/>
          <ac:picMkLst>
            <pc:docMk/>
            <pc:sldMk cId="2455423919" sldId="260"/>
            <ac:picMk id="14" creationId="{DE4D3C08-3DBD-4EFF-A37F-794CA3D4B86A}"/>
          </ac:picMkLst>
        </pc:picChg>
        <pc:picChg chg="add mod">
          <ac:chgData name="Aaron Cyr" userId="f710c333df2a0e40" providerId="LiveId" clId="{2174CA17-CDF8-4B40-9201-91F41D7F7FA7}" dt="2020-10-22T22:05:29.339" v="394" actId="164"/>
          <ac:picMkLst>
            <pc:docMk/>
            <pc:sldMk cId="2455423919" sldId="260"/>
            <ac:picMk id="18" creationId="{23BDAAE8-B23E-40F5-A0ED-AFCA872DD7F8}"/>
          </ac:picMkLst>
        </pc:picChg>
        <pc:picChg chg="del">
          <ac:chgData name="Aaron Cyr" userId="f710c333df2a0e40" providerId="LiveId" clId="{2174CA17-CDF8-4B40-9201-91F41D7F7FA7}" dt="2020-10-22T22:05:34.947" v="395" actId="478"/>
          <ac:picMkLst>
            <pc:docMk/>
            <pc:sldMk cId="2455423919" sldId="260"/>
            <ac:picMk id="25" creationId="{ECB8403B-627B-4B74-B235-BF3458DDDC15}"/>
          </ac:picMkLst>
        </pc:picChg>
        <pc:picChg chg="add mod">
          <ac:chgData name="Aaron Cyr" userId="f710c333df2a0e40" providerId="LiveId" clId="{2174CA17-CDF8-4B40-9201-91F41D7F7FA7}" dt="2020-10-22T22:05:01.574" v="387" actId="164"/>
          <ac:picMkLst>
            <pc:docMk/>
            <pc:sldMk cId="2455423919" sldId="260"/>
            <ac:picMk id="28" creationId="{7D5A6AC6-18C4-472F-8673-B5729190A2BB}"/>
          </ac:picMkLst>
        </pc:picChg>
        <pc:picChg chg="add mod">
          <ac:chgData name="Aaron Cyr" userId="f710c333df2a0e40" providerId="LiveId" clId="{2174CA17-CDF8-4B40-9201-91F41D7F7FA7}" dt="2020-10-22T22:05:29.339" v="394" actId="164"/>
          <ac:picMkLst>
            <pc:docMk/>
            <pc:sldMk cId="2455423919" sldId="260"/>
            <ac:picMk id="31" creationId="{C6D3CA93-432B-4976-9516-D20C7108A4B2}"/>
          </ac:picMkLst>
        </pc:picChg>
        <pc:cxnChg chg="mod">
          <ac:chgData name="Aaron Cyr" userId="f710c333df2a0e40" providerId="LiveId" clId="{2174CA17-CDF8-4B40-9201-91F41D7F7FA7}" dt="2020-10-22T22:03:27.609" v="372" actId="1076"/>
          <ac:cxnSpMkLst>
            <pc:docMk/>
            <pc:sldMk cId="2455423919" sldId="260"/>
            <ac:cxnSpMk id="15" creationId="{E805726F-33EE-442E-97CB-D48868A8D235}"/>
          </ac:cxnSpMkLst>
        </pc:cxnChg>
        <pc:cxnChg chg="add mod">
          <ac:chgData name="Aaron Cyr" userId="f710c333df2a0e40" providerId="LiveId" clId="{2174CA17-CDF8-4B40-9201-91F41D7F7FA7}" dt="2020-10-22T22:04:46.642" v="384" actId="14100"/>
          <ac:cxnSpMkLst>
            <pc:docMk/>
            <pc:sldMk cId="2455423919" sldId="260"/>
            <ac:cxnSpMk id="22" creationId="{27846006-B021-4A51-BD09-BD15BB425B86}"/>
          </ac:cxnSpMkLst>
        </pc:cxnChg>
      </pc:sldChg>
      <pc:sldChg chg="addSp delSp modSp mod">
        <pc:chgData name="Aaron Cyr" userId="f710c333df2a0e40" providerId="LiveId" clId="{2174CA17-CDF8-4B40-9201-91F41D7F7FA7}" dt="2020-10-22T21:43:18.210" v="125" actId="21"/>
        <pc:sldMkLst>
          <pc:docMk/>
          <pc:sldMk cId="1194441255" sldId="265"/>
        </pc:sldMkLst>
        <pc:spChg chg="mod">
          <ac:chgData name="Aaron Cyr" userId="f710c333df2a0e40" providerId="LiveId" clId="{2174CA17-CDF8-4B40-9201-91F41D7F7FA7}" dt="2020-10-22T21:39:53.606" v="31" actId="20577"/>
          <ac:spMkLst>
            <pc:docMk/>
            <pc:sldMk cId="1194441255" sldId="265"/>
            <ac:spMk id="2" creationId="{69D78755-8513-40C1-9A58-6390D844D3E0}"/>
          </ac:spMkLst>
        </pc:spChg>
        <pc:spChg chg="add mod">
          <ac:chgData name="Aaron Cyr" userId="f710c333df2a0e40" providerId="LiveId" clId="{2174CA17-CDF8-4B40-9201-91F41D7F7FA7}" dt="2020-10-22T21:41:00.438" v="32" actId="767"/>
          <ac:spMkLst>
            <pc:docMk/>
            <pc:sldMk cId="1194441255" sldId="265"/>
            <ac:spMk id="3" creationId="{85DD8953-EFD0-48C1-B4E5-A76C65409C06}"/>
          </ac:spMkLst>
        </pc:spChg>
        <pc:spChg chg="add del mod">
          <ac:chgData name="Aaron Cyr" userId="f710c333df2a0e40" providerId="LiveId" clId="{2174CA17-CDF8-4B40-9201-91F41D7F7FA7}" dt="2020-10-22T21:43:18.210" v="125" actId="21"/>
          <ac:spMkLst>
            <pc:docMk/>
            <pc:sldMk cId="1194441255" sldId="265"/>
            <ac:spMk id="6" creationId="{488421C3-A98A-4C33-935E-7998774FC148}"/>
          </ac:spMkLst>
        </pc:spChg>
        <pc:picChg chg="add del mod">
          <ac:chgData name="Aaron Cyr" userId="f710c333df2a0e40" providerId="LiveId" clId="{2174CA17-CDF8-4B40-9201-91F41D7F7FA7}" dt="2020-10-22T21:42:20.962" v="35" actId="478"/>
          <ac:picMkLst>
            <pc:docMk/>
            <pc:sldMk cId="1194441255" sldId="265"/>
            <ac:picMk id="5" creationId="{A01F4189-6EA9-4ADF-AE9C-158D90E74B84}"/>
          </ac:picMkLst>
        </pc:picChg>
        <pc:picChg chg="add del mod">
          <ac:chgData name="Aaron Cyr" userId="f710c333df2a0e40" providerId="LiveId" clId="{2174CA17-CDF8-4B40-9201-91F41D7F7FA7}" dt="2020-10-22T21:43:18.210" v="125" actId="21"/>
          <ac:picMkLst>
            <pc:docMk/>
            <pc:sldMk cId="1194441255" sldId="265"/>
            <ac:picMk id="8" creationId="{639E181D-4A57-4301-8765-7F63362CA10B}"/>
          </ac:picMkLst>
        </pc:picChg>
      </pc:sldChg>
      <pc:sldChg chg="addSp modSp mod">
        <pc:chgData name="Aaron Cyr" userId="f710c333df2a0e40" providerId="LiveId" clId="{2174CA17-CDF8-4B40-9201-91F41D7F7FA7}" dt="2020-10-22T22:29:21.587" v="846" actId="20577"/>
        <pc:sldMkLst>
          <pc:docMk/>
          <pc:sldMk cId="1240468712" sldId="266"/>
        </pc:sldMkLst>
        <pc:spChg chg="mod">
          <ac:chgData name="Aaron Cyr" userId="f710c333df2a0e40" providerId="LiveId" clId="{2174CA17-CDF8-4B40-9201-91F41D7F7FA7}" dt="2020-10-22T22:28:14.304" v="765" actId="20577"/>
          <ac:spMkLst>
            <pc:docMk/>
            <pc:sldMk cId="1240468712" sldId="266"/>
            <ac:spMk id="2" creationId="{69D78755-8513-40C1-9A58-6390D844D3E0}"/>
          </ac:spMkLst>
        </pc:spChg>
        <pc:spChg chg="add mod">
          <ac:chgData name="Aaron Cyr" userId="f710c333df2a0e40" providerId="LiveId" clId="{2174CA17-CDF8-4B40-9201-91F41D7F7FA7}" dt="2020-10-22T22:29:21.587" v="846" actId="20577"/>
          <ac:spMkLst>
            <pc:docMk/>
            <pc:sldMk cId="1240468712" sldId="266"/>
            <ac:spMk id="4" creationId="{5A804DF3-A909-4F18-86F5-F39B8A559D8A}"/>
          </ac:spMkLst>
        </pc:spChg>
      </pc:sldChg>
      <pc:sldChg chg="addSp delSp modSp mod">
        <pc:chgData name="Aaron Cyr" userId="f710c333df2a0e40" providerId="LiveId" clId="{2174CA17-CDF8-4B40-9201-91F41D7F7FA7}" dt="2020-10-22T22:07:18.866" v="416" actId="20577"/>
        <pc:sldMkLst>
          <pc:docMk/>
          <pc:sldMk cId="968063133" sldId="267"/>
        </pc:sldMkLst>
        <pc:spChg chg="del mod">
          <ac:chgData name="Aaron Cyr" userId="f710c333df2a0e40" providerId="LiveId" clId="{2174CA17-CDF8-4B40-9201-91F41D7F7FA7}" dt="2020-10-22T22:07:15.146" v="408" actId="478"/>
          <ac:spMkLst>
            <pc:docMk/>
            <pc:sldMk cId="968063133" sldId="267"/>
            <ac:spMk id="10" creationId="{5DA1F916-F9B2-4FF3-B53F-30EA25638570}"/>
          </ac:spMkLst>
        </pc:spChg>
        <pc:spChg chg="mod">
          <ac:chgData name="Aaron Cyr" userId="f710c333df2a0e40" providerId="LiveId" clId="{2174CA17-CDF8-4B40-9201-91F41D7F7FA7}" dt="2020-10-22T22:07:18.866" v="416" actId="20577"/>
          <ac:spMkLst>
            <pc:docMk/>
            <pc:sldMk cId="968063133" sldId="267"/>
            <ac:spMk id="15" creationId="{BF764B13-E109-4754-B06E-525B352852DC}"/>
          </ac:spMkLst>
        </pc:spChg>
        <pc:picChg chg="del">
          <ac:chgData name="Aaron Cyr" userId="f710c333df2a0e40" providerId="LiveId" clId="{2174CA17-CDF8-4B40-9201-91F41D7F7FA7}" dt="2020-10-22T22:07:12.043" v="404" actId="478"/>
          <ac:picMkLst>
            <pc:docMk/>
            <pc:sldMk cId="968063133" sldId="267"/>
            <ac:picMk id="3" creationId="{4D14A54D-E936-4F29-B872-23257986B787}"/>
          </ac:picMkLst>
        </pc:picChg>
        <pc:picChg chg="add">
          <ac:chgData name="Aaron Cyr" userId="f710c333df2a0e40" providerId="LiveId" clId="{2174CA17-CDF8-4B40-9201-91F41D7F7FA7}" dt="2020-10-22T22:07:12.386" v="405" actId="22"/>
          <ac:picMkLst>
            <pc:docMk/>
            <pc:sldMk cId="968063133" sldId="267"/>
            <ac:picMk id="4" creationId="{EA1E6E64-A582-4847-B8EF-E183F408605D}"/>
          </ac:picMkLst>
        </pc:picChg>
        <pc:picChg chg="del">
          <ac:chgData name="Aaron Cyr" userId="f710c333df2a0e40" providerId="LiveId" clId="{2174CA17-CDF8-4B40-9201-91F41D7F7FA7}" dt="2020-10-22T22:07:13.768" v="406" actId="478"/>
          <ac:picMkLst>
            <pc:docMk/>
            <pc:sldMk cId="968063133" sldId="267"/>
            <ac:picMk id="9" creationId="{3559546F-8044-40A5-A666-3D265D65B958}"/>
          </ac:picMkLst>
        </pc:picChg>
      </pc:sldChg>
      <pc:sldChg chg="addSp delSp modSp mod">
        <pc:chgData name="Aaron Cyr" userId="f710c333df2a0e40" providerId="LiveId" clId="{2174CA17-CDF8-4B40-9201-91F41D7F7FA7}" dt="2020-10-27T12:57:46.356" v="1407" actId="1076"/>
        <pc:sldMkLst>
          <pc:docMk/>
          <pc:sldMk cId="4085681885" sldId="268"/>
        </pc:sldMkLst>
        <pc:spChg chg="mod">
          <ac:chgData name="Aaron Cyr" userId="f710c333df2a0e40" providerId="LiveId" clId="{2174CA17-CDF8-4B40-9201-91F41D7F7FA7}" dt="2020-10-22T22:07:35.357" v="426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2174CA17-CDF8-4B40-9201-91F41D7F7FA7}" dt="2020-10-22T22:09:46.080" v="520" actId="22"/>
          <ac:spMkLst>
            <pc:docMk/>
            <pc:sldMk cId="4085681885" sldId="268"/>
            <ac:spMk id="4" creationId="{AE4387FB-1C5B-4A4A-9124-7A6D12A8F67F}"/>
          </ac:spMkLst>
        </pc:spChg>
        <pc:spChg chg="add mod">
          <ac:chgData name="Aaron Cyr" userId="f710c333df2a0e40" providerId="LiveId" clId="{2174CA17-CDF8-4B40-9201-91F41D7F7FA7}" dt="2020-10-27T12:57:40.659" v="1405" actId="1076"/>
          <ac:spMkLst>
            <pc:docMk/>
            <pc:sldMk cId="4085681885" sldId="268"/>
            <ac:spMk id="8" creationId="{3AB1BC49-7251-4E7B-8A6D-02FD284492A5}"/>
          </ac:spMkLst>
        </pc:spChg>
        <pc:spChg chg="del">
          <ac:chgData name="Aaron Cyr" userId="f710c333df2a0e40" providerId="LiveId" clId="{2174CA17-CDF8-4B40-9201-91F41D7F7FA7}" dt="2020-10-22T22:07:39.883" v="428" actId="478"/>
          <ac:spMkLst>
            <pc:docMk/>
            <pc:sldMk cId="4085681885" sldId="268"/>
            <ac:spMk id="12" creationId="{75D44C57-A39A-4B89-A660-50F3C9A47A80}"/>
          </ac:spMkLst>
        </pc:spChg>
        <pc:spChg chg="del">
          <ac:chgData name="Aaron Cyr" userId="f710c333df2a0e40" providerId="LiveId" clId="{2174CA17-CDF8-4B40-9201-91F41D7F7FA7}" dt="2020-10-22T22:07:39.883" v="428" actId="478"/>
          <ac:spMkLst>
            <pc:docMk/>
            <pc:sldMk cId="4085681885" sldId="268"/>
            <ac:spMk id="19" creationId="{57BC831B-86FF-436F-8549-F59C2B81FBC9}"/>
          </ac:spMkLst>
        </pc:spChg>
        <pc:spChg chg="add mod">
          <ac:chgData name="Aaron Cyr" userId="f710c333df2a0e40" providerId="LiveId" clId="{2174CA17-CDF8-4B40-9201-91F41D7F7FA7}" dt="2020-10-27T12:57:36.473" v="1403" actId="1076"/>
          <ac:spMkLst>
            <pc:docMk/>
            <pc:sldMk cId="4085681885" sldId="268"/>
            <ac:spMk id="23" creationId="{E1F9B837-9870-4BB7-95DE-8B6CF621D7E1}"/>
          </ac:spMkLst>
        </pc:spChg>
        <pc:spChg chg="add mod">
          <ac:chgData name="Aaron Cyr" userId="f710c333df2a0e40" providerId="LiveId" clId="{2174CA17-CDF8-4B40-9201-91F41D7F7FA7}" dt="2020-10-27T12:57:46.356" v="1407" actId="1076"/>
          <ac:spMkLst>
            <pc:docMk/>
            <pc:sldMk cId="4085681885" sldId="268"/>
            <ac:spMk id="25" creationId="{6FB2E468-A957-4D13-9E1C-0D95EDEA79B8}"/>
          </ac:spMkLst>
        </pc:spChg>
        <pc:picChg chg="add del mod">
          <ac:chgData name="Aaron Cyr" userId="f710c333df2a0e40" providerId="LiveId" clId="{2174CA17-CDF8-4B40-9201-91F41D7F7FA7}" dt="2020-10-22T22:08:50.354" v="516" actId="478"/>
          <ac:picMkLst>
            <pc:docMk/>
            <pc:sldMk cId="4085681885" sldId="268"/>
            <ac:picMk id="7" creationId="{5990A537-3863-4A0B-935E-37D6B31A0D53}"/>
          </ac:picMkLst>
        </pc:picChg>
        <pc:picChg chg="del">
          <ac:chgData name="Aaron Cyr" userId="f710c333df2a0e40" providerId="LiveId" clId="{2174CA17-CDF8-4B40-9201-91F41D7F7FA7}" dt="2020-10-22T22:07:36.585" v="427" actId="478"/>
          <ac:picMkLst>
            <pc:docMk/>
            <pc:sldMk cId="4085681885" sldId="268"/>
            <ac:picMk id="9" creationId="{B5786EF3-703D-4132-B208-848D4FC0DFE8}"/>
          </ac:picMkLst>
        </pc:picChg>
        <pc:picChg chg="del">
          <ac:chgData name="Aaron Cyr" userId="f710c333df2a0e40" providerId="LiveId" clId="{2174CA17-CDF8-4B40-9201-91F41D7F7FA7}" dt="2020-10-22T22:07:39.883" v="428" actId="478"/>
          <ac:picMkLst>
            <pc:docMk/>
            <pc:sldMk cId="4085681885" sldId="268"/>
            <ac:picMk id="11" creationId="{D94E4065-26FA-4CE1-9FF3-4DF983A73654}"/>
          </ac:picMkLst>
        </pc:picChg>
        <pc:picChg chg="add mod">
          <ac:chgData name="Aaron Cyr" userId="f710c333df2a0e40" providerId="LiveId" clId="{2174CA17-CDF8-4B40-9201-91F41D7F7FA7}" dt="2020-10-27T12:57:42.867" v="1406" actId="1076"/>
          <ac:picMkLst>
            <pc:docMk/>
            <pc:sldMk cId="4085681885" sldId="268"/>
            <ac:picMk id="13" creationId="{91C6D70F-DAAB-48CE-ADC5-11C5C6A884BB}"/>
          </ac:picMkLst>
        </pc:picChg>
        <pc:picChg chg="add mod ord">
          <ac:chgData name="Aaron Cyr" userId="f710c333df2a0e40" providerId="LiveId" clId="{2174CA17-CDF8-4B40-9201-91F41D7F7FA7}" dt="2020-10-27T12:57:33.447" v="1402" actId="1076"/>
          <ac:picMkLst>
            <pc:docMk/>
            <pc:sldMk cId="4085681885" sldId="268"/>
            <ac:picMk id="15" creationId="{2A7A5FA7-5827-49EA-8F39-5701DF4F716B}"/>
          </ac:picMkLst>
        </pc:picChg>
        <pc:picChg chg="del">
          <ac:chgData name="Aaron Cyr" userId="f710c333df2a0e40" providerId="LiveId" clId="{2174CA17-CDF8-4B40-9201-91F41D7F7FA7}" dt="2020-10-22T22:07:39.883" v="428" actId="478"/>
          <ac:picMkLst>
            <pc:docMk/>
            <pc:sldMk cId="4085681885" sldId="268"/>
            <ac:picMk id="16" creationId="{E6A22B25-5C9A-4A55-8829-33A65D1D58DE}"/>
          </ac:picMkLst>
        </pc:picChg>
        <pc:picChg chg="add del">
          <ac:chgData name="Aaron Cyr" userId="f710c333df2a0e40" providerId="LiveId" clId="{2174CA17-CDF8-4B40-9201-91F41D7F7FA7}" dt="2020-10-22T22:11:12.306" v="523" actId="22"/>
          <ac:picMkLst>
            <pc:docMk/>
            <pc:sldMk cId="4085681885" sldId="268"/>
            <ac:picMk id="20" creationId="{86639707-C498-4B66-A590-3AEB0D8E7424}"/>
          </ac:picMkLst>
        </pc:picChg>
        <pc:cxnChg chg="del">
          <ac:chgData name="Aaron Cyr" userId="f710c333df2a0e40" providerId="LiveId" clId="{2174CA17-CDF8-4B40-9201-91F41D7F7FA7}" dt="2020-10-22T22:07:39.883" v="428" actId="478"/>
          <ac:cxnSpMkLst>
            <pc:docMk/>
            <pc:sldMk cId="4085681885" sldId="268"/>
            <ac:cxnSpMk id="17" creationId="{C83161B7-9CF9-4012-962A-509C3E13AAF3}"/>
          </ac:cxnSpMkLst>
        </pc:cxnChg>
        <pc:cxnChg chg="add mod">
          <ac:chgData name="Aaron Cyr" userId="f710c333df2a0e40" providerId="LiveId" clId="{2174CA17-CDF8-4B40-9201-91F41D7F7FA7}" dt="2020-10-27T12:57:37.707" v="1404" actId="1076"/>
          <ac:cxnSpMkLst>
            <pc:docMk/>
            <pc:sldMk cId="4085681885" sldId="268"/>
            <ac:cxnSpMk id="21" creationId="{C03D67AE-08EA-4288-9D7C-3019261AB652}"/>
          </ac:cxnSpMkLst>
        </pc:cxnChg>
      </pc:sldChg>
      <pc:sldChg chg="addSp delSp modSp mod">
        <pc:chgData name="Aaron Cyr" userId="f710c333df2a0e40" providerId="LiveId" clId="{2174CA17-CDF8-4B40-9201-91F41D7F7FA7}" dt="2020-10-27T12:57:56.422" v="1418" actId="20577"/>
        <pc:sldMkLst>
          <pc:docMk/>
          <pc:sldMk cId="3418905094" sldId="269"/>
        </pc:sldMkLst>
        <pc:spChg chg="mod">
          <ac:chgData name="Aaron Cyr" userId="f710c333df2a0e40" providerId="LiveId" clId="{2174CA17-CDF8-4B40-9201-91F41D7F7FA7}" dt="2020-10-22T22:20:33.013" v="668"/>
          <ac:spMkLst>
            <pc:docMk/>
            <pc:sldMk cId="3418905094" sldId="269"/>
            <ac:spMk id="2" creationId="{5DE6906F-13D1-45C3-A92D-EDACD77D2F69}"/>
          </ac:spMkLst>
        </pc:spChg>
        <pc:spChg chg="add del mod">
          <ac:chgData name="Aaron Cyr" userId="f710c333df2a0e40" providerId="LiveId" clId="{2174CA17-CDF8-4B40-9201-91F41D7F7FA7}" dt="2020-10-22T22:11:24.791" v="526" actId="22"/>
          <ac:spMkLst>
            <pc:docMk/>
            <pc:sldMk cId="3418905094" sldId="269"/>
            <ac:spMk id="4" creationId="{168A4DC8-3D64-478A-9610-993286A0679B}"/>
          </ac:spMkLst>
        </pc:spChg>
        <pc:spChg chg="add del mod">
          <ac:chgData name="Aaron Cyr" userId="f710c333df2a0e40" providerId="LiveId" clId="{2174CA17-CDF8-4B40-9201-91F41D7F7FA7}" dt="2020-10-22T22:21:46.571" v="680" actId="22"/>
          <ac:spMkLst>
            <pc:docMk/>
            <pc:sldMk cId="3418905094" sldId="269"/>
            <ac:spMk id="13" creationId="{BF1BD673-B6C3-4A2B-9DF0-C5234FA980AB}"/>
          </ac:spMkLst>
        </pc:spChg>
        <pc:spChg chg="del">
          <ac:chgData name="Aaron Cyr" userId="f710c333df2a0e40" providerId="LiveId" clId="{2174CA17-CDF8-4B40-9201-91F41D7F7FA7}" dt="2020-10-22T22:11:23.456" v="525" actId="478"/>
          <ac:spMkLst>
            <pc:docMk/>
            <pc:sldMk cId="3418905094" sldId="269"/>
            <ac:spMk id="16" creationId="{1B762CF1-2E2E-4EB9-AFB5-30556BC52865}"/>
          </ac:spMkLst>
        </pc:spChg>
        <pc:spChg chg="add del mod">
          <ac:chgData name="Aaron Cyr" userId="f710c333df2a0e40" providerId="LiveId" clId="{2174CA17-CDF8-4B40-9201-91F41D7F7FA7}" dt="2020-10-22T22:23:23.773" v="693" actId="22"/>
          <ac:spMkLst>
            <pc:docMk/>
            <pc:sldMk cId="3418905094" sldId="269"/>
            <ac:spMk id="21" creationId="{C463E757-E449-4575-B464-0EED9ECAB6A9}"/>
          </ac:spMkLst>
        </pc:spChg>
        <pc:spChg chg="add mod">
          <ac:chgData name="Aaron Cyr" userId="f710c333df2a0e40" providerId="LiveId" clId="{2174CA17-CDF8-4B40-9201-91F41D7F7FA7}" dt="2020-10-22T22:24:15.808" v="703" actId="1076"/>
          <ac:spMkLst>
            <pc:docMk/>
            <pc:sldMk cId="3418905094" sldId="269"/>
            <ac:spMk id="24" creationId="{F08D7566-721A-4B8E-8B61-6E140507AB2C}"/>
          </ac:spMkLst>
        </pc:spChg>
        <pc:spChg chg="add mod">
          <ac:chgData name="Aaron Cyr" userId="f710c333df2a0e40" providerId="LiveId" clId="{2174CA17-CDF8-4B40-9201-91F41D7F7FA7}" dt="2020-10-27T12:57:51.786" v="1409" actId="1076"/>
          <ac:spMkLst>
            <pc:docMk/>
            <pc:sldMk cId="3418905094" sldId="269"/>
            <ac:spMk id="28" creationId="{86C004E2-6C1E-46F6-AE90-8E008F618FBA}"/>
          </ac:spMkLst>
        </pc:spChg>
        <pc:spChg chg="add mod">
          <ac:chgData name="Aaron Cyr" userId="f710c333df2a0e40" providerId="LiveId" clId="{2174CA17-CDF8-4B40-9201-91F41D7F7FA7}" dt="2020-10-27T12:57:56.422" v="1418" actId="20577"/>
          <ac:spMkLst>
            <pc:docMk/>
            <pc:sldMk cId="3418905094" sldId="269"/>
            <ac:spMk id="30" creationId="{592674C2-D073-4E9A-8CC6-FDA5F16A072D}"/>
          </ac:spMkLst>
        </pc:spChg>
        <pc:picChg chg="del">
          <ac:chgData name="Aaron Cyr" userId="f710c333df2a0e40" providerId="LiveId" clId="{2174CA17-CDF8-4B40-9201-91F41D7F7FA7}" dt="2020-10-22T22:11:23.456" v="525" actId="478"/>
          <ac:picMkLst>
            <pc:docMk/>
            <pc:sldMk cId="3418905094" sldId="269"/>
            <ac:picMk id="7" creationId="{4BCDAF76-9C22-44AB-8DB9-57A831D3F9C7}"/>
          </ac:picMkLst>
        </pc:picChg>
        <pc:picChg chg="add del mod ord">
          <ac:chgData name="Aaron Cyr" userId="f710c333df2a0e40" providerId="LiveId" clId="{2174CA17-CDF8-4B40-9201-91F41D7F7FA7}" dt="2020-10-22T22:21:44.580" v="679" actId="478"/>
          <ac:picMkLst>
            <pc:docMk/>
            <pc:sldMk cId="3418905094" sldId="269"/>
            <ac:picMk id="8" creationId="{0527A6BE-9F9E-4B13-B949-E81276E2B1FB}"/>
          </ac:picMkLst>
        </pc:picChg>
        <pc:picChg chg="del">
          <ac:chgData name="Aaron Cyr" userId="f710c333df2a0e40" providerId="LiveId" clId="{2174CA17-CDF8-4B40-9201-91F41D7F7FA7}" dt="2020-10-22T22:11:23.456" v="525" actId="478"/>
          <ac:picMkLst>
            <pc:docMk/>
            <pc:sldMk cId="3418905094" sldId="269"/>
            <ac:picMk id="10" creationId="{E8E742FC-2F9C-476C-A614-DF8A738039C5}"/>
          </ac:picMkLst>
        </pc:picChg>
        <pc:picChg chg="add del mod">
          <ac:chgData name="Aaron Cyr" userId="f710c333df2a0e40" providerId="LiveId" clId="{2174CA17-CDF8-4B40-9201-91F41D7F7FA7}" dt="2020-10-22T22:21:47.942" v="681" actId="478"/>
          <ac:picMkLst>
            <pc:docMk/>
            <pc:sldMk cId="3418905094" sldId="269"/>
            <ac:picMk id="11" creationId="{33643E57-0A2C-4F09-A36E-C326CCD689B2}"/>
          </ac:picMkLst>
        </pc:picChg>
        <pc:picChg chg="add del mod">
          <ac:chgData name="Aaron Cyr" userId="f710c333df2a0e40" providerId="LiveId" clId="{2174CA17-CDF8-4B40-9201-91F41D7F7FA7}" dt="2020-10-22T22:23:22.549" v="692" actId="478"/>
          <ac:picMkLst>
            <pc:docMk/>
            <pc:sldMk cId="3418905094" sldId="269"/>
            <ac:picMk id="15" creationId="{41D744EB-72ED-494B-A25F-A2C841A549E9}"/>
          </ac:picMkLst>
        </pc:picChg>
        <pc:picChg chg="add del mod">
          <ac:chgData name="Aaron Cyr" userId="f710c333df2a0e40" providerId="LiveId" clId="{2174CA17-CDF8-4B40-9201-91F41D7F7FA7}" dt="2020-10-22T22:23:25.528" v="695" actId="478"/>
          <ac:picMkLst>
            <pc:docMk/>
            <pc:sldMk cId="3418905094" sldId="269"/>
            <ac:picMk id="19" creationId="{732057FA-671C-492A-A79D-41081F9A1CDE}"/>
          </ac:picMkLst>
        </pc:picChg>
        <pc:picChg chg="add mod ord">
          <ac:chgData name="Aaron Cyr" userId="f710c333df2a0e40" providerId="LiveId" clId="{2174CA17-CDF8-4B40-9201-91F41D7F7FA7}" dt="2020-10-22T22:24:09.936" v="702" actId="1076"/>
          <ac:picMkLst>
            <pc:docMk/>
            <pc:sldMk cId="3418905094" sldId="269"/>
            <ac:picMk id="23" creationId="{8CF2E08E-C3F0-4E61-8DA4-5A60F9213299}"/>
          </ac:picMkLst>
        </pc:picChg>
        <pc:picChg chg="add mod">
          <ac:chgData name="Aaron Cyr" userId="f710c333df2a0e40" providerId="LiveId" clId="{2174CA17-CDF8-4B40-9201-91F41D7F7FA7}" dt="2020-10-22T22:24:15.808" v="703" actId="1076"/>
          <ac:picMkLst>
            <pc:docMk/>
            <pc:sldMk cId="3418905094" sldId="269"/>
            <ac:picMk id="25" creationId="{7F491561-4972-4953-9B6D-2770A08EA86F}"/>
          </ac:picMkLst>
        </pc:picChg>
        <pc:cxnChg chg="del">
          <ac:chgData name="Aaron Cyr" userId="f710c333df2a0e40" providerId="LiveId" clId="{2174CA17-CDF8-4B40-9201-91F41D7F7FA7}" dt="2020-10-22T22:11:23.456" v="525" actId="478"/>
          <ac:cxnSpMkLst>
            <pc:docMk/>
            <pc:sldMk cId="3418905094" sldId="269"/>
            <ac:cxnSpMk id="14" creationId="{0E3F70EA-E52B-48C6-A38C-1E193417F25E}"/>
          </ac:cxnSpMkLst>
        </pc:cxnChg>
        <pc:cxnChg chg="add mod">
          <ac:chgData name="Aaron Cyr" userId="f710c333df2a0e40" providerId="LiveId" clId="{2174CA17-CDF8-4B40-9201-91F41D7F7FA7}" dt="2020-10-22T22:23:59.774" v="699"/>
          <ac:cxnSpMkLst>
            <pc:docMk/>
            <pc:sldMk cId="3418905094" sldId="269"/>
            <ac:cxnSpMk id="26" creationId="{BD4A275A-2051-412D-996E-086C207B47A9}"/>
          </ac:cxnSpMkLst>
        </pc:cxnChg>
      </pc:sldChg>
      <pc:sldChg chg="addSp delSp modSp mod">
        <pc:chgData name="Aaron Cyr" userId="f710c333df2a0e40" providerId="LiveId" clId="{2174CA17-CDF8-4B40-9201-91F41D7F7FA7}" dt="2020-10-22T22:41:14.184" v="1007" actId="20577"/>
        <pc:sldMkLst>
          <pc:docMk/>
          <pc:sldMk cId="3661336024" sldId="270"/>
        </pc:sldMkLst>
        <pc:spChg chg="mod">
          <ac:chgData name="Aaron Cyr" userId="f710c333df2a0e40" providerId="LiveId" clId="{2174CA17-CDF8-4B40-9201-91F41D7F7FA7}" dt="2020-10-22T22:41:14.184" v="1007" actId="20577"/>
          <ac:spMkLst>
            <pc:docMk/>
            <pc:sldMk cId="3661336024" sldId="270"/>
            <ac:spMk id="4" creationId="{1A54B6D1-3404-47DB-A983-2C857D421EDF}"/>
          </ac:spMkLst>
        </pc:spChg>
        <pc:spChg chg="add mod">
          <ac:chgData name="Aaron Cyr" userId="f710c333df2a0e40" providerId="LiveId" clId="{2174CA17-CDF8-4B40-9201-91F41D7F7FA7}" dt="2020-10-22T22:18:57.967" v="664" actId="1076"/>
          <ac:spMkLst>
            <pc:docMk/>
            <pc:sldMk cId="3661336024" sldId="270"/>
            <ac:spMk id="7" creationId="{DBE6A392-355E-477B-9742-3663DEF50C58}"/>
          </ac:spMkLst>
        </pc:spChg>
        <pc:grpChg chg="del">
          <ac:chgData name="Aaron Cyr" userId="f710c333df2a0e40" providerId="LiveId" clId="{2174CA17-CDF8-4B40-9201-91F41D7F7FA7}" dt="2020-10-22T22:18:16.217" v="528" actId="478"/>
          <ac:grpSpMkLst>
            <pc:docMk/>
            <pc:sldMk cId="3661336024" sldId="270"/>
            <ac:grpSpMk id="9" creationId="{A55C23C0-7315-4F59-8B61-BCFCCA15E928}"/>
          </ac:grpSpMkLst>
        </pc:grpChg>
        <pc:picChg chg="add mod">
          <ac:chgData name="Aaron Cyr" userId="f710c333df2a0e40" providerId="LiveId" clId="{2174CA17-CDF8-4B40-9201-91F41D7F7FA7}" dt="2020-10-22T22:19:04.993" v="667" actId="1076"/>
          <ac:picMkLst>
            <pc:docMk/>
            <pc:sldMk cId="3661336024" sldId="270"/>
            <ac:picMk id="6" creationId="{EAB75136-543E-4932-A960-9CF88D6B93AE}"/>
          </ac:picMkLst>
        </pc:picChg>
      </pc:sldChg>
      <pc:sldChg chg="addSp delSp modSp mod">
        <pc:chgData name="Aaron Cyr" userId="f710c333df2a0e40" providerId="LiveId" clId="{2174CA17-CDF8-4B40-9201-91F41D7F7FA7}" dt="2020-10-22T22:34:17.058" v="987" actId="164"/>
        <pc:sldMkLst>
          <pc:docMk/>
          <pc:sldMk cId="3569272306" sldId="271"/>
        </pc:sldMkLst>
        <pc:spChg chg="mod">
          <ac:chgData name="Aaron Cyr" userId="f710c333df2a0e40" providerId="LiveId" clId="{2174CA17-CDF8-4B40-9201-91F41D7F7FA7}" dt="2020-10-22T22:33:10.519" v="959" actId="947"/>
          <ac:spMkLst>
            <pc:docMk/>
            <pc:sldMk cId="3569272306" sldId="271"/>
            <ac:spMk id="3" creationId="{AAFB6F9F-E0D8-488E-AC65-7BBA916FA7EE}"/>
          </ac:spMkLst>
        </pc:spChg>
        <pc:grpChg chg="add mod">
          <ac:chgData name="Aaron Cyr" userId="f710c333df2a0e40" providerId="LiveId" clId="{2174CA17-CDF8-4B40-9201-91F41D7F7FA7}" dt="2020-10-22T22:34:17.058" v="987" actId="164"/>
          <ac:grpSpMkLst>
            <pc:docMk/>
            <pc:sldMk cId="3569272306" sldId="271"/>
            <ac:grpSpMk id="9" creationId="{EC0353D3-5BAC-4EF8-9EAE-55B839C367F6}"/>
          </ac:grpSpMkLst>
        </pc:grpChg>
        <pc:picChg chg="add mod">
          <ac:chgData name="Aaron Cyr" userId="f710c333df2a0e40" providerId="LiveId" clId="{2174CA17-CDF8-4B40-9201-91F41D7F7FA7}" dt="2020-10-22T22:34:17.058" v="987" actId="164"/>
          <ac:picMkLst>
            <pc:docMk/>
            <pc:sldMk cId="3569272306" sldId="271"/>
            <ac:picMk id="4" creationId="{1174EB43-9E27-4790-A63A-0B6F2CD5C68A}"/>
          </ac:picMkLst>
        </pc:picChg>
        <pc:picChg chg="del">
          <ac:chgData name="Aaron Cyr" userId="f710c333df2a0e40" providerId="LiveId" clId="{2174CA17-CDF8-4B40-9201-91F41D7F7FA7}" dt="2020-10-22T22:33:12.223" v="960" actId="478"/>
          <ac:picMkLst>
            <pc:docMk/>
            <pc:sldMk cId="3569272306" sldId="271"/>
            <ac:picMk id="5" creationId="{A05B92F4-5E6D-4B9B-9485-3424D0E9932A}"/>
          </ac:picMkLst>
        </pc:picChg>
        <pc:picChg chg="add mod">
          <ac:chgData name="Aaron Cyr" userId="f710c333df2a0e40" providerId="LiveId" clId="{2174CA17-CDF8-4B40-9201-91F41D7F7FA7}" dt="2020-10-22T22:34:17.058" v="987" actId="164"/>
          <ac:picMkLst>
            <pc:docMk/>
            <pc:sldMk cId="3569272306" sldId="271"/>
            <ac:picMk id="8" creationId="{ECEEBF5D-F88B-4414-96B8-B98888E1D88A}"/>
          </ac:picMkLst>
        </pc:picChg>
      </pc:sldChg>
      <pc:sldChg chg="addSp delSp modSp mod ord">
        <pc:chgData name="Aaron Cyr" userId="f710c333df2a0e40" providerId="LiveId" clId="{2174CA17-CDF8-4B40-9201-91F41D7F7FA7}" dt="2020-10-27T12:58:36.286" v="1464" actId="20577"/>
        <pc:sldMkLst>
          <pc:docMk/>
          <pc:sldMk cId="4147130780" sldId="272"/>
        </pc:sldMkLst>
        <pc:spChg chg="mod">
          <ac:chgData name="Aaron Cyr" userId="f710c333df2a0e40" providerId="LiveId" clId="{2174CA17-CDF8-4B40-9201-91F41D7F7FA7}" dt="2020-10-22T22:29:42.159" v="850" actId="20577"/>
          <ac:spMkLst>
            <pc:docMk/>
            <pc:sldMk cId="4147130780" sldId="272"/>
            <ac:spMk id="2" creationId="{BFB4131C-534B-4DD6-8773-4393DA521F51}"/>
          </ac:spMkLst>
        </pc:spChg>
        <pc:spChg chg="add mod">
          <ac:chgData name="Aaron Cyr" userId="f710c333df2a0e40" providerId="LiveId" clId="{2174CA17-CDF8-4B40-9201-91F41D7F7FA7}" dt="2020-10-22T22:31:17.518" v="862" actId="1076"/>
          <ac:spMkLst>
            <pc:docMk/>
            <pc:sldMk cId="4147130780" sldId="272"/>
            <ac:spMk id="15" creationId="{9FF15F6E-890B-4E32-8A2B-5CA713C95A5D}"/>
          </ac:spMkLst>
        </pc:spChg>
        <pc:spChg chg="add mod">
          <ac:chgData name="Aaron Cyr" userId="f710c333df2a0e40" providerId="LiveId" clId="{2174CA17-CDF8-4B40-9201-91F41D7F7FA7}" dt="2020-10-27T12:58:36.286" v="1464" actId="20577"/>
          <ac:spMkLst>
            <pc:docMk/>
            <pc:sldMk cId="4147130780" sldId="272"/>
            <ac:spMk id="17" creationId="{1B18CE14-3AEB-406A-AB94-606065150502}"/>
          </ac:spMkLst>
        </pc:spChg>
        <pc:grpChg chg="add mod">
          <ac:chgData name="Aaron Cyr" userId="f710c333df2a0e40" providerId="LiveId" clId="{2174CA17-CDF8-4B40-9201-91F41D7F7FA7}" dt="2020-10-22T22:31:07.088" v="860" actId="164"/>
          <ac:grpSpMkLst>
            <pc:docMk/>
            <pc:sldMk cId="4147130780" sldId="272"/>
            <ac:grpSpMk id="12" creationId="{A5E0013C-3D0E-4CAA-8B7F-C95655515D94}"/>
          </ac:grpSpMkLst>
        </pc:grpChg>
        <pc:picChg chg="add mod">
          <ac:chgData name="Aaron Cyr" userId="f710c333df2a0e40" providerId="LiveId" clId="{2174CA17-CDF8-4B40-9201-91F41D7F7FA7}" dt="2020-10-22T22:30:16.166" v="855" actId="1076"/>
          <ac:picMkLst>
            <pc:docMk/>
            <pc:sldMk cId="4147130780" sldId="272"/>
            <ac:picMk id="4" creationId="{EA42CFFE-1E06-4B3F-8876-903263CB98E7}"/>
          </ac:picMkLst>
        </pc:picChg>
        <pc:picChg chg="del">
          <ac:chgData name="Aaron Cyr" userId="f710c333df2a0e40" providerId="LiveId" clId="{2174CA17-CDF8-4B40-9201-91F41D7F7FA7}" dt="2020-10-22T22:29:45.009" v="851" actId="478"/>
          <ac:picMkLst>
            <pc:docMk/>
            <pc:sldMk cId="4147130780" sldId="272"/>
            <ac:picMk id="5" creationId="{9D0C4367-C0C9-4CA4-916E-40EDB750632D}"/>
          </ac:picMkLst>
        </pc:picChg>
        <pc:picChg chg="add mod">
          <ac:chgData name="Aaron Cyr" userId="f710c333df2a0e40" providerId="LiveId" clId="{2174CA17-CDF8-4B40-9201-91F41D7F7FA7}" dt="2020-10-22T22:31:07.088" v="860" actId="164"/>
          <ac:picMkLst>
            <pc:docMk/>
            <pc:sldMk cId="4147130780" sldId="272"/>
            <ac:picMk id="8" creationId="{AF2C7488-3513-4FCE-92AC-05E7F3AEE83C}"/>
          </ac:picMkLst>
        </pc:picChg>
        <pc:picChg chg="del">
          <ac:chgData name="Aaron Cyr" userId="f710c333df2a0e40" providerId="LiveId" clId="{2174CA17-CDF8-4B40-9201-91F41D7F7FA7}" dt="2020-10-22T22:29:45.487" v="852" actId="478"/>
          <ac:picMkLst>
            <pc:docMk/>
            <pc:sldMk cId="4147130780" sldId="272"/>
            <ac:picMk id="9" creationId="{599C0B87-736B-4471-A761-A88CA4ACF10A}"/>
          </ac:picMkLst>
        </pc:picChg>
        <pc:picChg chg="add mod">
          <ac:chgData name="Aaron Cyr" userId="f710c333df2a0e40" providerId="LiveId" clId="{2174CA17-CDF8-4B40-9201-91F41D7F7FA7}" dt="2020-10-22T22:31:07.088" v="860" actId="164"/>
          <ac:picMkLst>
            <pc:docMk/>
            <pc:sldMk cId="4147130780" sldId="272"/>
            <ac:picMk id="11" creationId="{61C816D9-8D75-4E44-8A0B-E62CB2A947DC}"/>
          </ac:picMkLst>
        </pc:picChg>
        <pc:picChg chg="del">
          <ac:chgData name="Aaron Cyr" userId="f710c333df2a0e40" providerId="LiveId" clId="{2174CA17-CDF8-4B40-9201-91F41D7F7FA7}" dt="2020-10-22T22:29:47.106" v="853" actId="478"/>
          <ac:picMkLst>
            <pc:docMk/>
            <pc:sldMk cId="4147130780" sldId="272"/>
            <ac:picMk id="13" creationId="{DB52EE00-9561-4AFA-B53C-A27244455DD4}"/>
          </ac:picMkLst>
        </pc:picChg>
      </pc:sldChg>
      <pc:sldChg chg="addSp delSp modSp mod">
        <pc:chgData name="Aaron Cyr" userId="f710c333df2a0e40" providerId="LiveId" clId="{2174CA17-CDF8-4B40-9201-91F41D7F7FA7}" dt="2020-10-22T22:41:54.911" v="1104" actId="20577"/>
        <pc:sldMkLst>
          <pc:docMk/>
          <pc:sldMk cId="1972953473" sldId="274"/>
        </pc:sldMkLst>
        <pc:spChg chg="add mod">
          <ac:chgData name="Aaron Cyr" userId="f710c333df2a0e40" providerId="LiveId" clId="{2174CA17-CDF8-4B40-9201-91F41D7F7FA7}" dt="2020-10-22T22:41:38.775" v="1069" actId="20577"/>
          <ac:spMkLst>
            <pc:docMk/>
            <pc:sldMk cId="1972953473" sldId="274"/>
            <ac:spMk id="5" creationId="{6CBED870-25C9-4989-8E75-1A9557FE028A}"/>
          </ac:spMkLst>
        </pc:spChg>
        <pc:spChg chg="mod">
          <ac:chgData name="Aaron Cyr" userId="f710c333df2a0e40" providerId="LiveId" clId="{2174CA17-CDF8-4B40-9201-91F41D7F7FA7}" dt="2020-10-22T22:41:54.911" v="1104" actId="20577"/>
          <ac:spMkLst>
            <pc:docMk/>
            <pc:sldMk cId="1972953473" sldId="274"/>
            <ac:spMk id="6" creationId="{E59E6303-5A5C-4DEA-977E-49827056625E}"/>
          </ac:spMkLst>
        </pc:spChg>
        <pc:picChg chg="add mod">
          <ac:chgData name="Aaron Cyr" userId="f710c333df2a0e40" providerId="LiveId" clId="{2174CA17-CDF8-4B40-9201-91F41D7F7FA7}" dt="2020-10-22T22:37:05.030" v="998" actId="1076"/>
          <ac:picMkLst>
            <pc:docMk/>
            <pc:sldMk cId="1972953473" sldId="274"/>
            <ac:picMk id="3" creationId="{B8365F5F-1292-4263-927C-954BFC97C27F}"/>
          </ac:picMkLst>
        </pc:picChg>
        <pc:picChg chg="del">
          <ac:chgData name="Aaron Cyr" userId="f710c333df2a0e40" providerId="LiveId" clId="{2174CA17-CDF8-4B40-9201-91F41D7F7FA7}" dt="2020-10-22T22:36:49.695" v="990" actId="478"/>
          <ac:picMkLst>
            <pc:docMk/>
            <pc:sldMk cId="1972953473" sldId="274"/>
            <ac:picMk id="8" creationId="{721B1636-10E6-420F-8C7C-B72914663BFD}"/>
          </ac:picMkLst>
        </pc:picChg>
      </pc:sldChg>
      <pc:sldChg chg="addSp delSp modSp mod ord">
        <pc:chgData name="Aaron Cyr" userId="f710c333df2a0e40" providerId="LiveId" clId="{2174CA17-CDF8-4B40-9201-91F41D7F7FA7}" dt="2020-10-22T22:44:06.299" v="1151" actId="167"/>
        <pc:sldMkLst>
          <pc:docMk/>
          <pc:sldMk cId="1187696368" sldId="275"/>
        </pc:sldMkLst>
        <pc:spChg chg="mod">
          <ac:chgData name="Aaron Cyr" userId="f710c333df2a0e40" providerId="LiveId" clId="{2174CA17-CDF8-4B40-9201-91F41D7F7FA7}" dt="2020-10-22T22:44:01.263" v="1150" actId="20577"/>
          <ac:spMkLst>
            <pc:docMk/>
            <pc:sldMk cId="1187696368" sldId="275"/>
            <ac:spMk id="6" creationId="{E59E6303-5A5C-4DEA-977E-49827056625E}"/>
          </ac:spMkLst>
        </pc:spChg>
        <pc:picChg chg="del">
          <ac:chgData name="Aaron Cyr" userId="f710c333df2a0e40" providerId="LiveId" clId="{2174CA17-CDF8-4B40-9201-91F41D7F7FA7}" dt="2020-10-22T22:43:57.045" v="1142" actId="478"/>
          <ac:picMkLst>
            <pc:docMk/>
            <pc:sldMk cId="1187696368" sldId="275"/>
            <ac:picMk id="3" creationId="{A1B5A9A9-5342-4108-B92C-FA1E74D429E7}"/>
          </ac:picMkLst>
        </pc:picChg>
        <pc:picChg chg="add ord">
          <ac:chgData name="Aaron Cyr" userId="f710c333df2a0e40" providerId="LiveId" clId="{2174CA17-CDF8-4B40-9201-91F41D7F7FA7}" dt="2020-10-22T22:44:06.299" v="1151" actId="167"/>
          <ac:picMkLst>
            <pc:docMk/>
            <pc:sldMk cId="1187696368" sldId="275"/>
            <ac:picMk id="5" creationId="{04ACA4E4-E46D-47D0-BFD8-05C5FCFF79F1}"/>
          </ac:picMkLst>
        </pc:picChg>
        <pc:picChg chg="del">
          <ac:chgData name="Aaron Cyr" userId="f710c333df2a0e40" providerId="LiveId" clId="{2174CA17-CDF8-4B40-9201-91F41D7F7FA7}" dt="2020-10-22T22:43:56.743" v="1141" actId="478"/>
          <ac:picMkLst>
            <pc:docMk/>
            <pc:sldMk cId="1187696368" sldId="275"/>
            <ac:picMk id="7" creationId="{ECB7C656-6A26-4D5A-93C1-0B23E5DED3AF}"/>
          </ac:picMkLst>
        </pc:picChg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476494947" sldId="277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213820728" sldId="279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819864551" sldId="281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2033564790" sldId="283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355970484" sldId="284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415230488" sldId="285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054240780" sldId="286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728515736" sldId="287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849373017" sldId="288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49853463" sldId="289"/>
        </pc:sldMkLst>
      </pc:sldChg>
      <pc:sldChg chg="addSp delSp modSp mod">
        <pc:chgData name="Aaron Cyr" userId="f710c333df2a0e40" providerId="LiveId" clId="{2174CA17-CDF8-4B40-9201-91F41D7F7FA7}" dt="2020-10-22T21:54:43.846" v="261" actId="20577"/>
        <pc:sldMkLst>
          <pc:docMk/>
          <pc:sldMk cId="89830321" sldId="345"/>
        </pc:sldMkLst>
        <pc:spChg chg="mod">
          <ac:chgData name="Aaron Cyr" userId="f710c333df2a0e40" providerId="LiveId" clId="{2174CA17-CDF8-4B40-9201-91F41D7F7FA7}" dt="2020-10-22T21:54:43.846" v="261" actId="20577"/>
          <ac:spMkLst>
            <pc:docMk/>
            <pc:sldMk cId="89830321" sldId="345"/>
            <ac:spMk id="2" creationId="{9C911CAE-4545-49C6-A593-FDF843DC339E}"/>
          </ac:spMkLst>
        </pc:spChg>
        <pc:spChg chg="add del mod">
          <ac:chgData name="Aaron Cyr" userId="f710c333df2a0e40" providerId="LiveId" clId="{2174CA17-CDF8-4B40-9201-91F41D7F7FA7}" dt="2020-10-22T21:51:10.339" v="237" actId="22"/>
          <ac:spMkLst>
            <pc:docMk/>
            <pc:sldMk cId="89830321" sldId="345"/>
            <ac:spMk id="4" creationId="{6E0C8823-090D-4B7A-ABDE-8A39AFBEA377}"/>
          </ac:spMkLst>
        </pc:spChg>
        <pc:spChg chg="add del mod">
          <ac:chgData name="Aaron Cyr" userId="f710c333df2a0e40" providerId="LiveId" clId="{2174CA17-CDF8-4B40-9201-91F41D7F7FA7}" dt="2020-10-22T21:54:22.870" v="240" actId="22"/>
          <ac:spMkLst>
            <pc:docMk/>
            <pc:sldMk cId="89830321" sldId="345"/>
            <ac:spMk id="11" creationId="{46B4D46C-01C9-4345-A8E2-1ABE100E506F}"/>
          </ac:spMkLst>
        </pc:spChg>
        <pc:picChg chg="add del mod ord">
          <ac:chgData name="Aaron Cyr" userId="f710c333df2a0e40" providerId="LiveId" clId="{2174CA17-CDF8-4B40-9201-91F41D7F7FA7}" dt="2020-10-22T21:54:21.540" v="239" actId="478"/>
          <ac:picMkLst>
            <pc:docMk/>
            <pc:sldMk cId="89830321" sldId="345"/>
            <ac:picMk id="7" creationId="{693BB48C-1DF3-472F-9A65-83D0DC095566}"/>
          </ac:picMkLst>
        </pc:picChg>
        <pc:picChg chg="del">
          <ac:chgData name="Aaron Cyr" userId="f710c333df2a0e40" providerId="LiveId" clId="{2174CA17-CDF8-4B40-9201-91F41D7F7FA7}" dt="2020-10-22T21:51:11.587" v="238" actId="478"/>
          <ac:picMkLst>
            <pc:docMk/>
            <pc:sldMk cId="89830321" sldId="345"/>
            <ac:picMk id="8" creationId="{C94E1720-31E8-4F1A-BE21-88FBEFBB46B0}"/>
          </ac:picMkLst>
        </pc:picChg>
        <pc:picChg chg="del">
          <ac:chgData name="Aaron Cyr" userId="f710c333df2a0e40" providerId="LiveId" clId="{2174CA17-CDF8-4B40-9201-91F41D7F7FA7}" dt="2020-10-22T21:51:08.300" v="236" actId="478"/>
          <ac:picMkLst>
            <pc:docMk/>
            <pc:sldMk cId="89830321" sldId="345"/>
            <ac:picMk id="10" creationId="{C84F3B63-4200-47FC-AC41-2653282FF931}"/>
          </ac:picMkLst>
        </pc:picChg>
        <pc:picChg chg="del">
          <ac:chgData name="Aaron Cyr" userId="f710c333df2a0e40" providerId="LiveId" clId="{2174CA17-CDF8-4B40-9201-91F41D7F7FA7}" dt="2020-10-22T21:51:04.875" v="235" actId="478"/>
          <ac:picMkLst>
            <pc:docMk/>
            <pc:sldMk cId="89830321" sldId="345"/>
            <ac:picMk id="12" creationId="{6B4AC533-382B-4634-92F6-1051F320805B}"/>
          </ac:picMkLst>
        </pc:picChg>
        <pc:picChg chg="add mod ord">
          <ac:chgData name="Aaron Cyr" userId="f710c333df2a0e40" providerId="LiveId" clId="{2174CA17-CDF8-4B40-9201-91F41D7F7FA7}" dt="2020-10-22T21:54:38.682" v="252" actId="1076"/>
          <ac:picMkLst>
            <pc:docMk/>
            <pc:sldMk cId="89830321" sldId="345"/>
            <ac:picMk id="14" creationId="{1881FFBB-C007-4485-8A0D-852BB4A6FBFE}"/>
          </ac:picMkLst>
        </pc:picChg>
      </pc:sldChg>
      <pc:sldChg chg="addSp delSp modSp mod">
        <pc:chgData name="Aaron Cyr" userId="f710c333df2a0e40" providerId="LiveId" clId="{2174CA17-CDF8-4B40-9201-91F41D7F7FA7}" dt="2020-10-22T22:06:48.818" v="403" actId="1076"/>
        <pc:sldMkLst>
          <pc:docMk/>
          <pc:sldMk cId="1448703158" sldId="346"/>
        </pc:sldMkLst>
        <pc:spChg chg="add del mod">
          <ac:chgData name="Aaron Cyr" userId="f710c333df2a0e40" providerId="LiveId" clId="{2174CA17-CDF8-4B40-9201-91F41D7F7FA7}" dt="2020-10-22T22:06:43.174" v="402" actId="22"/>
          <ac:spMkLst>
            <pc:docMk/>
            <pc:sldMk cId="1448703158" sldId="346"/>
            <ac:spMk id="3" creationId="{21F57BC6-AC19-4E61-92B6-A4605BC8895F}"/>
          </ac:spMkLst>
        </pc:spChg>
        <pc:picChg chg="add mod ord">
          <ac:chgData name="Aaron Cyr" userId="f710c333df2a0e40" providerId="LiveId" clId="{2174CA17-CDF8-4B40-9201-91F41D7F7FA7}" dt="2020-10-22T22:06:48.818" v="403" actId="1076"/>
          <ac:picMkLst>
            <pc:docMk/>
            <pc:sldMk cId="1448703158" sldId="346"/>
            <ac:picMk id="5" creationId="{73C8BBC4-F49D-4704-8489-9111DA0F7972}"/>
          </ac:picMkLst>
        </pc:picChg>
        <pc:picChg chg="del">
          <ac:chgData name="Aaron Cyr" userId="f710c333df2a0e40" providerId="LiveId" clId="{2174CA17-CDF8-4B40-9201-91F41D7F7FA7}" dt="2020-10-22T22:06:42.463" v="401" actId="478"/>
          <ac:picMkLst>
            <pc:docMk/>
            <pc:sldMk cId="1448703158" sldId="346"/>
            <ac:picMk id="7" creationId="{651E1049-1494-46B6-8BE8-7F9317E99ACA}"/>
          </ac:picMkLst>
        </pc:picChg>
      </pc:sldChg>
      <pc:sldChg chg="addSp delSp modSp mod ord">
        <pc:chgData name="Aaron Cyr" userId="f710c333df2a0e40" providerId="LiveId" clId="{2174CA17-CDF8-4B40-9201-91F41D7F7FA7}" dt="2020-10-27T12:56:01.649" v="1362" actId="20577"/>
        <pc:sldMkLst>
          <pc:docMk/>
          <pc:sldMk cId="2829927072" sldId="347"/>
        </pc:sldMkLst>
        <pc:spChg chg="mod">
          <ac:chgData name="Aaron Cyr" userId="f710c333df2a0e40" providerId="LiveId" clId="{2174CA17-CDF8-4B40-9201-91F41D7F7FA7}" dt="2020-10-27T12:56:01.649" v="1362" actId="20577"/>
          <ac:spMkLst>
            <pc:docMk/>
            <pc:sldMk cId="2829927072" sldId="347"/>
            <ac:spMk id="6" creationId="{E59E6303-5A5C-4DEA-977E-49827056625E}"/>
          </ac:spMkLst>
        </pc:spChg>
        <pc:grpChg chg="del">
          <ac:chgData name="Aaron Cyr" userId="f710c333df2a0e40" providerId="LiveId" clId="{2174CA17-CDF8-4B40-9201-91F41D7F7FA7}" dt="2020-10-22T22:51:42.682" v="1266" actId="478"/>
          <ac:grpSpMkLst>
            <pc:docMk/>
            <pc:sldMk cId="2829927072" sldId="347"/>
            <ac:grpSpMk id="15" creationId="{BFD04209-2CD9-4519-869E-8EAD309628E7}"/>
          </ac:grpSpMkLst>
        </pc:grpChg>
        <pc:picChg chg="add">
          <ac:chgData name="Aaron Cyr" userId="f710c333df2a0e40" providerId="LiveId" clId="{2174CA17-CDF8-4B40-9201-91F41D7F7FA7}" dt="2020-10-27T12:48:07.787" v="1319" actId="22"/>
          <ac:picMkLst>
            <pc:docMk/>
            <pc:sldMk cId="2829927072" sldId="347"/>
            <ac:picMk id="3" creationId="{7CB67A99-A81E-4144-B241-664D6ACC882C}"/>
          </ac:picMkLst>
        </pc:picChg>
        <pc:picChg chg="add">
          <ac:chgData name="Aaron Cyr" userId="f710c333df2a0e40" providerId="LiveId" clId="{2174CA17-CDF8-4B40-9201-91F41D7F7FA7}" dt="2020-10-27T12:48:15.100" v="1320" actId="22"/>
          <ac:picMkLst>
            <pc:docMk/>
            <pc:sldMk cId="2829927072" sldId="347"/>
            <ac:picMk id="7" creationId="{E0C89FFE-3A10-48C8-B71A-75400ED817EE}"/>
          </ac:picMkLst>
        </pc:picChg>
        <pc:picChg chg="del">
          <ac:chgData name="Aaron Cyr" userId="f710c333df2a0e40" providerId="LiveId" clId="{2174CA17-CDF8-4B40-9201-91F41D7F7FA7}" dt="2020-10-22T22:51:42.096" v="1265" actId="478"/>
          <ac:picMkLst>
            <pc:docMk/>
            <pc:sldMk cId="2829927072" sldId="347"/>
            <ac:picMk id="9" creationId="{63EC27A8-768D-40EC-BDCA-FA529F471B79}"/>
          </ac:picMkLst>
        </pc:picChg>
      </pc:sldChg>
      <pc:sldChg chg="delSp modSp mod ord">
        <pc:chgData name="Aaron Cyr" userId="f710c333df2a0e40" providerId="LiveId" clId="{2174CA17-CDF8-4B40-9201-91F41D7F7FA7}" dt="2020-10-22T22:32:06.295" v="913" actId="478"/>
        <pc:sldMkLst>
          <pc:docMk/>
          <pc:sldMk cId="3113479177" sldId="348"/>
        </pc:sldMkLst>
        <pc:spChg chg="mod">
          <ac:chgData name="Aaron Cyr" userId="f710c333df2a0e40" providerId="LiveId" clId="{2174CA17-CDF8-4B40-9201-91F41D7F7FA7}" dt="2020-10-22T22:32:01.112" v="910" actId="20577"/>
          <ac:spMkLst>
            <pc:docMk/>
            <pc:sldMk cId="3113479177" sldId="348"/>
            <ac:spMk id="6" creationId="{E59E6303-5A5C-4DEA-977E-49827056625E}"/>
          </ac:spMkLst>
        </pc:spChg>
        <pc:spChg chg="del">
          <ac:chgData name="Aaron Cyr" userId="f710c333df2a0e40" providerId="LiveId" clId="{2174CA17-CDF8-4B40-9201-91F41D7F7FA7}" dt="2020-10-22T22:32:04.641" v="912" actId="478"/>
          <ac:spMkLst>
            <pc:docMk/>
            <pc:sldMk cId="3113479177" sldId="348"/>
            <ac:spMk id="11" creationId="{B94C9DB7-D07E-4983-81CA-FFB85A51BA4E}"/>
          </ac:spMkLst>
        </pc:spChg>
        <pc:spChg chg="del">
          <ac:chgData name="Aaron Cyr" userId="f710c333df2a0e40" providerId="LiveId" clId="{2174CA17-CDF8-4B40-9201-91F41D7F7FA7}" dt="2020-10-22T22:32:04.641" v="912" actId="478"/>
          <ac:spMkLst>
            <pc:docMk/>
            <pc:sldMk cId="3113479177" sldId="348"/>
            <ac:spMk id="13" creationId="{F4B2ABD0-BADF-49FD-9C05-C7C6E17534B1}"/>
          </ac:spMkLst>
        </pc:spChg>
        <pc:grpChg chg="del">
          <ac:chgData name="Aaron Cyr" userId="f710c333df2a0e40" providerId="LiveId" clId="{2174CA17-CDF8-4B40-9201-91F41D7F7FA7}" dt="2020-10-22T22:32:03.104" v="911" actId="478"/>
          <ac:grpSpMkLst>
            <pc:docMk/>
            <pc:sldMk cId="3113479177" sldId="348"/>
            <ac:grpSpMk id="16" creationId="{9EF1DA30-3825-40F2-B744-7791843B49EB}"/>
          </ac:grpSpMkLst>
        </pc:grpChg>
        <pc:picChg chg="del">
          <ac:chgData name="Aaron Cyr" userId="f710c333df2a0e40" providerId="LiveId" clId="{2174CA17-CDF8-4B40-9201-91F41D7F7FA7}" dt="2020-10-22T22:32:04.641" v="912" actId="478"/>
          <ac:picMkLst>
            <pc:docMk/>
            <pc:sldMk cId="3113479177" sldId="348"/>
            <ac:picMk id="3" creationId="{F660BCE2-AF83-48AA-8CE5-236C36CDA7CA}"/>
          </ac:picMkLst>
        </pc:picChg>
        <pc:cxnChg chg="del">
          <ac:chgData name="Aaron Cyr" userId="f710c333df2a0e40" providerId="LiveId" clId="{2174CA17-CDF8-4B40-9201-91F41D7F7FA7}" dt="2020-10-22T22:32:06.295" v="913" actId="478"/>
          <ac:cxnSpMkLst>
            <pc:docMk/>
            <pc:sldMk cId="3113479177" sldId="348"/>
            <ac:cxnSpMk id="17" creationId="{B26FCA45-E370-45A2-95C8-7C66CF3FCD04}"/>
          </ac:cxnSpMkLst>
        </pc:cxnChg>
      </pc:sldChg>
      <pc:sldChg chg="addSp delSp modSp mod ord">
        <pc:chgData name="Aaron Cyr" userId="f710c333df2a0e40" providerId="LiveId" clId="{2174CA17-CDF8-4B40-9201-91F41D7F7FA7}" dt="2020-10-22T22:51:04.916" v="1256" actId="1076"/>
        <pc:sldMkLst>
          <pc:docMk/>
          <pc:sldMk cId="2002108797" sldId="350"/>
        </pc:sldMkLst>
        <pc:spChg chg="mod">
          <ac:chgData name="Aaron Cyr" userId="f710c333df2a0e40" providerId="LiveId" clId="{2174CA17-CDF8-4B40-9201-91F41D7F7FA7}" dt="2020-10-22T22:50:51.166" v="1252" actId="20577"/>
          <ac:spMkLst>
            <pc:docMk/>
            <pc:sldMk cId="2002108797" sldId="350"/>
            <ac:spMk id="6" creationId="{E59E6303-5A5C-4DEA-977E-49827056625E}"/>
          </ac:spMkLst>
        </pc:spChg>
        <pc:picChg chg="add mod">
          <ac:chgData name="Aaron Cyr" userId="f710c333df2a0e40" providerId="LiveId" clId="{2174CA17-CDF8-4B40-9201-91F41D7F7FA7}" dt="2020-10-22T22:51:03.901" v="1255" actId="1076"/>
          <ac:picMkLst>
            <pc:docMk/>
            <pc:sldMk cId="2002108797" sldId="350"/>
            <ac:picMk id="3" creationId="{EE4718FF-F102-4CD6-B503-25C31960F004}"/>
          </ac:picMkLst>
        </pc:picChg>
        <pc:picChg chg="del">
          <ac:chgData name="Aaron Cyr" userId="f710c333df2a0e40" providerId="LiveId" clId="{2174CA17-CDF8-4B40-9201-91F41D7F7FA7}" dt="2020-10-22T22:50:45.778" v="1243" actId="478"/>
          <ac:picMkLst>
            <pc:docMk/>
            <pc:sldMk cId="2002108797" sldId="350"/>
            <ac:picMk id="5" creationId="{FDA02494-AADE-44B4-9ADA-F5D5852268B0}"/>
          </ac:picMkLst>
        </pc:picChg>
        <pc:picChg chg="add mod">
          <ac:chgData name="Aaron Cyr" userId="f710c333df2a0e40" providerId="LiveId" clId="{2174CA17-CDF8-4B40-9201-91F41D7F7FA7}" dt="2020-10-22T22:51:04.916" v="1256" actId="1076"/>
          <ac:picMkLst>
            <pc:docMk/>
            <pc:sldMk cId="2002108797" sldId="350"/>
            <ac:picMk id="8" creationId="{E44E8AFE-C5AB-49F4-98A1-585E6BC949ED}"/>
          </ac:picMkLst>
        </pc:picChg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695834793" sldId="351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579901341" sldId="352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332196019" sldId="353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321240776" sldId="354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826359442" sldId="359"/>
        </pc:sldMkLst>
      </pc:sldChg>
      <pc:sldChg chg="addSp delSp modSp mod ord">
        <pc:chgData name="Aaron Cyr" userId="f710c333df2a0e40" providerId="LiveId" clId="{2174CA17-CDF8-4B40-9201-91F41D7F7FA7}" dt="2020-10-27T12:59:33.331" v="1491" actId="1076"/>
        <pc:sldMkLst>
          <pc:docMk/>
          <pc:sldMk cId="3741168787" sldId="360"/>
        </pc:sldMkLst>
        <pc:spChg chg="mod">
          <ac:chgData name="Aaron Cyr" userId="f710c333df2a0e40" providerId="LiveId" clId="{2174CA17-CDF8-4B40-9201-91F41D7F7FA7}" dt="2020-10-22T22:44:27.719" v="1157" actId="20577"/>
          <ac:spMkLst>
            <pc:docMk/>
            <pc:sldMk cId="3741168787" sldId="360"/>
            <ac:spMk id="6" creationId="{E59E6303-5A5C-4DEA-977E-49827056625E}"/>
          </ac:spMkLst>
        </pc:spChg>
        <pc:spChg chg="del">
          <ac:chgData name="Aaron Cyr" userId="f710c333df2a0e40" providerId="LiveId" clId="{2174CA17-CDF8-4B40-9201-91F41D7F7FA7}" dt="2020-10-22T22:44:32.556" v="1161" actId="478"/>
          <ac:spMkLst>
            <pc:docMk/>
            <pc:sldMk cId="3741168787" sldId="360"/>
            <ac:spMk id="12" creationId="{A3476FE3-62AE-4C29-A31F-AB647D1CCAEB}"/>
          </ac:spMkLst>
        </pc:spChg>
        <pc:spChg chg="del">
          <ac:chgData name="Aaron Cyr" userId="f710c333df2a0e40" providerId="LiveId" clId="{2174CA17-CDF8-4B40-9201-91F41D7F7FA7}" dt="2020-10-22T22:44:31.662" v="1160" actId="478"/>
          <ac:spMkLst>
            <pc:docMk/>
            <pc:sldMk cId="3741168787" sldId="360"/>
            <ac:spMk id="13" creationId="{9E26DA2D-7160-4920-B95D-118DA26F5E58}"/>
          </ac:spMkLst>
        </pc:spChg>
        <pc:spChg chg="add mod">
          <ac:chgData name="Aaron Cyr" userId="f710c333df2a0e40" providerId="LiveId" clId="{2174CA17-CDF8-4B40-9201-91F41D7F7FA7}" dt="2020-10-27T12:58:59.704" v="1485" actId="20577"/>
          <ac:spMkLst>
            <pc:docMk/>
            <pc:sldMk cId="3741168787" sldId="360"/>
            <ac:spMk id="21" creationId="{ECF07DB2-DF34-4D6F-9E04-C127D04BBF97}"/>
          </ac:spMkLst>
        </pc:spChg>
        <pc:spChg chg="add mod">
          <ac:chgData name="Aaron Cyr" userId="f710c333df2a0e40" providerId="LiveId" clId="{2174CA17-CDF8-4B40-9201-91F41D7F7FA7}" dt="2020-10-27T12:59:33.331" v="1491" actId="1076"/>
          <ac:spMkLst>
            <pc:docMk/>
            <pc:sldMk cId="3741168787" sldId="360"/>
            <ac:spMk id="23" creationId="{713C3661-6AF9-4704-B75F-DA6519DBE627}"/>
          </ac:spMkLst>
        </pc:spChg>
        <pc:grpChg chg="add mod">
          <ac:chgData name="Aaron Cyr" userId="f710c333df2a0e40" providerId="LiveId" clId="{2174CA17-CDF8-4B40-9201-91F41D7F7FA7}" dt="2020-10-22T22:47:56.845" v="1236" actId="164"/>
          <ac:grpSpMkLst>
            <pc:docMk/>
            <pc:sldMk cId="3741168787" sldId="360"/>
            <ac:grpSpMk id="19" creationId="{0167CC30-2287-48AD-9B43-115DEC803982}"/>
          </ac:grpSpMkLst>
        </pc:grpChg>
        <pc:grpChg chg="add mod ord">
          <ac:chgData name="Aaron Cyr" userId="f710c333df2a0e40" providerId="LiveId" clId="{2174CA17-CDF8-4B40-9201-91F41D7F7FA7}" dt="2020-10-27T12:59:30.336" v="1490" actId="167"/>
          <ac:grpSpMkLst>
            <pc:docMk/>
            <pc:sldMk cId="3741168787" sldId="360"/>
            <ac:grpSpMk id="26" creationId="{C480B785-17BC-42A1-9E37-8BB4474CFFE5}"/>
          </ac:grpSpMkLst>
        </pc:grpChg>
        <pc:picChg chg="del">
          <ac:chgData name="Aaron Cyr" userId="f710c333df2a0e40" providerId="LiveId" clId="{2174CA17-CDF8-4B40-9201-91F41D7F7FA7}" dt="2020-10-22T22:44:30.558" v="1159" actId="478"/>
          <ac:picMkLst>
            <pc:docMk/>
            <pc:sldMk cId="3741168787" sldId="360"/>
            <ac:picMk id="3" creationId="{68FDCF94-D38B-4095-B969-DCABFC54113E}"/>
          </ac:picMkLst>
        </pc:picChg>
        <pc:picChg chg="add mod">
          <ac:chgData name="Aaron Cyr" userId="f710c333df2a0e40" providerId="LiveId" clId="{2174CA17-CDF8-4B40-9201-91F41D7F7FA7}" dt="2020-10-22T22:44:54.605" v="1163" actId="1076"/>
          <ac:picMkLst>
            <pc:docMk/>
            <pc:sldMk cId="3741168787" sldId="360"/>
            <ac:picMk id="7" creationId="{49DDCE62-A85F-42D2-9D53-ABD3AF2A8E30}"/>
          </ac:picMkLst>
        </pc:picChg>
        <pc:picChg chg="del">
          <ac:chgData name="Aaron Cyr" userId="f710c333df2a0e40" providerId="LiveId" clId="{2174CA17-CDF8-4B40-9201-91F41D7F7FA7}" dt="2020-10-22T22:44:29.951" v="1158" actId="478"/>
          <ac:picMkLst>
            <pc:docMk/>
            <pc:sldMk cId="3741168787" sldId="360"/>
            <ac:picMk id="9" creationId="{51BF9C8E-E1D6-4DCE-8692-AB227A460152}"/>
          </ac:picMkLst>
        </pc:picChg>
        <pc:picChg chg="add mod">
          <ac:chgData name="Aaron Cyr" userId="f710c333df2a0e40" providerId="LiveId" clId="{2174CA17-CDF8-4B40-9201-91F41D7F7FA7}" dt="2020-10-27T12:59:25.358" v="1489" actId="164"/>
          <ac:picMkLst>
            <pc:docMk/>
            <pc:sldMk cId="3741168787" sldId="360"/>
            <ac:picMk id="10" creationId="{7E8EF898-E702-4001-94A7-15664E2F920E}"/>
          </ac:picMkLst>
        </pc:picChg>
        <pc:picChg chg="add mod">
          <ac:chgData name="Aaron Cyr" userId="f710c333df2a0e40" providerId="LiveId" clId="{2174CA17-CDF8-4B40-9201-91F41D7F7FA7}" dt="2020-10-22T22:46:59.620" v="1167" actId="1076"/>
          <ac:picMkLst>
            <pc:docMk/>
            <pc:sldMk cId="3741168787" sldId="360"/>
            <ac:picMk id="14" creationId="{912FC989-EBE1-43E6-9DDB-8B5CBD136F17}"/>
          </ac:picMkLst>
        </pc:picChg>
        <pc:picChg chg="add mod">
          <ac:chgData name="Aaron Cyr" userId="f710c333df2a0e40" providerId="LiveId" clId="{2174CA17-CDF8-4B40-9201-91F41D7F7FA7}" dt="2020-10-22T22:48:08.684" v="1239" actId="1076"/>
          <ac:picMkLst>
            <pc:docMk/>
            <pc:sldMk cId="3741168787" sldId="360"/>
            <ac:picMk id="16" creationId="{B280A9A8-556B-4A57-A481-D0665672C287}"/>
          </ac:picMkLst>
        </pc:picChg>
        <pc:picChg chg="add mod">
          <ac:chgData name="Aaron Cyr" userId="f710c333df2a0e40" providerId="LiveId" clId="{2174CA17-CDF8-4B40-9201-91F41D7F7FA7}" dt="2020-10-22T22:48:00.469" v="1237" actId="1076"/>
          <ac:picMkLst>
            <pc:docMk/>
            <pc:sldMk cId="3741168787" sldId="360"/>
            <ac:picMk id="18" creationId="{624479C9-25BD-4C7C-A32A-8CE8536A9DEA}"/>
          </ac:picMkLst>
        </pc:picChg>
        <pc:picChg chg="add mod">
          <ac:chgData name="Aaron Cyr" userId="f710c333df2a0e40" providerId="LiveId" clId="{2174CA17-CDF8-4B40-9201-91F41D7F7FA7}" dt="2020-10-27T12:59:25.358" v="1489" actId="164"/>
          <ac:picMkLst>
            <pc:docMk/>
            <pc:sldMk cId="3741168787" sldId="360"/>
            <ac:picMk id="25" creationId="{578FE4D8-AAB2-41BF-B226-90F6825F14F4}"/>
          </ac:picMkLst>
        </pc:picChg>
        <pc:cxnChg chg="mod">
          <ac:chgData name="Aaron Cyr" userId="f710c333df2a0e40" providerId="LiveId" clId="{2174CA17-CDF8-4B40-9201-91F41D7F7FA7}" dt="2020-10-22T22:48:14.949" v="1240" actId="1076"/>
          <ac:cxnSpMkLst>
            <pc:docMk/>
            <pc:sldMk cId="3741168787" sldId="360"/>
            <ac:cxnSpMk id="5" creationId="{F70F2A20-7DCE-45FA-9B77-387B187F8BE1}"/>
          </ac:cxnSpMkLst>
        </pc:cxnChg>
      </pc:sldChg>
      <pc:sldChg chg="addSp delSp modSp mod ord">
        <pc:chgData name="Aaron Cyr" userId="f710c333df2a0e40" providerId="LiveId" clId="{2174CA17-CDF8-4B40-9201-91F41D7F7FA7}" dt="2020-10-22T22:59:09.788" v="1318" actId="1076"/>
        <pc:sldMkLst>
          <pc:docMk/>
          <pc:sldMk cId="1706156570" sldId="361"/>
        </pc:sldMkLst>
        <pc:spChg chg="mod">
          <ac:chgData name="Aaron Cyr" userId="f710c333df2a0e40" providerId="LiveId" clId="{2174CA17-CDF8-4B40-9201-91F41D7F7FA7}" dt="2020-10-22T22:59:05.700" v="1317" actId="5793"/>
          <ac:spMkLst>
            <pc:docMk/>
            <pc:sldMk cId="1706156570" sldId="361"/>
            <ac:spMk id="6" creationId="{E59E6303-5A5C-4DEA-977E-49827056625E}"/>
          </ac:spMkLst>
        </pc:spChg>
        <pc:spChg chg="del">
          <ac:chgData name="Aaron Cyr" userId="f710c333df2a0e40" providerId="LiveId" clId="{2174CA17-CDF8-4B40-9201-91F41D7F7FA7}" dt="2020-10-22T22:58:16.936" v="1269" actId="478"/>
          <ac:spMkLst>
            <pc:docMk/>
            <pc:sldMk cId="1706156570" sldId="361"/>
            <ac:spMk id="10" creationId="{C0319363-8407-4544-94E0-B45BA747D8F8}"/>
          </ac:spMkLst>
        </pc:spChg>
        <pc:spChg chg="del">
          <ac:chgData name="Aaron Cyr" userId="f710c333df2a0e40" providerId="LiveId" clId="{2174CA17-CDF8-4B40-9201-91F41D7F7FA7}" dt="2020-10-22T22:58:20.620" v="1272" actId="478"/>
          <ac:spMkLst>
            <pc:docMk/>
            <pc:sldMk cId="1706156570" sldId="361"/>
            <ac:spMk id="14" creationId="{96D11F56-CCC7-46BA-A86B-D4B309D86D78}"/>
          </ac:spMkLst>
        </pc:spChg>
        <pc:spChg chg="del">
          <ac:chgData name="Aaron Cyr" userId="f710c333df2a0e40" providerId="LiveId" clId="{2174CA17-CDF8-4B40-9201-91F41D7F7FA7}" dt="2020-10-22T22:58:16.936" v="1269" actId="478"/>
          <ac:spMkLst>
            <pc:docMk/>
            <pc:sldMk cId="1706156570" sldId="361"/>
            <ac:spMk id="16" creationId="{5EEF6AD7-E557-479F-B295-D0B49068CEE7}"/>
          </ac:spMkLst>
        </pc:spChg>
        <pc:picChg chg="del mod">
          <ac:chgData name="Aaron Cyr" userId="f710c333df2a0e40" providerId="LiveId" clId="{2174CA17-CDF8-4B40-9201-91F41D7F7FA7}" dt="2020-10-22T22:58:18.966" v="1271" actId="478"/>
          <ac:picMkLst>
            <pc:docMk/>
            <pc:sldMk cId="1706156570" sldId="361"/>
            <ac:picMk id="3" creationId="{68FDCF94-D38B-4095-B969-DCABFC54113E}"/>
          </ac:picMkLst>
        </pc:picChg>
        <pc:picChg chg="add mod">
          <ac:chgData name="Aaron Cyr" userId="f710c333df2a0e40" providerId="LiveId" clId="{2174CA17-CDF8-4B40-9201-91F41D7F7FA7}" dt="2020-10-22T22:59:09.788" v="1318" actId="1076"/>
          <ac:picMkLst>
            <pc:docMk/>
            <pc:sldMk cId="1706156570" sldId="361"/>
            <ac:picMk id="7" creationId="{866C0C9B-A032-4989-A77D-B1548FCDE2EC}"/>
          </ac:picMkLst>
        </pc:picChg>
        <pc:picChg chg="del">
          <ac:chgData name="Aaron Cyr" userId="f710c333df2a0e40" providerId="LiveId" clId="{2174CA17-CDF8-4B40-9201-91F41D7F7FA7}" dt="2020-10-22T22:58:16.936" v="1269" actId="478"/>
          <ac:picMkLst>
            <pc:docMk/>
            <pc:sldMk cId="1706156570" sldId="361"/>
            <ac:picMk id="8" creationId="{EDECE570-A8C9-4551-B26B-7DCC86A160C9}"/>
          </ac:picMkLst>
        </pc:picChg>
        <pc:cxnChg chg="del">
          <ac:chgData name="Aaron Cyr" userId="f710c333df2a0e40" providerId="LiveId" clId="{2174CA17-CDF8-4B40-9201-91F41D7F7FA7}" dt="2020-10-22T22:58:23.862" v="1275" actId="478"/>
          <ac:cxnSpMkLst>
            <pc:docMk/>
            <pc:sldMk cId="1706156570" sldId="361"/>
            <ac:cxnSpMk id="5" creationId="{F70F2A20-7DCE-45FA-9B77-387B187F8BE1}"/>
          </ac:cxnSpMkLst>
        </pc:cxnChg>
      </pc:sldChg>
      <pc:sldChg chg="addSp delSp modSp mod ord">
        <pc:chgData name="Aaron Cyr" userId="f710c333df2a0e40" providerId="LiveId" clId="{2174CA17-CDF8-4B40-9201-91F41D7F7FA7}" dt="2020-10-27T12:52:51.623" v="1360" actId="1076"/>
        <pc:sldMkLst>
          <pc:docMk/>
          <pc:sldMk cId="643196374" sldId="362"/>
        </pc:sldMkLst>
        <pc:spChg chg="mod">
          <ac:chgData name="Aaron Cyr" userId="f710c333df2a0e40" providerId="LiveId" clId="{2174CA17-CDF8-4B40-9201-91F41D7F7FA7}" dt="2020-10-27T12:52:33.470" v="1351" actId="20577"/>
          <ac:spMkLst>
            <pc:docMk/>
            <pc:sldMk cId="643196374" sldId="362"/>
            <ac:spMk id="6" creationId="{E59E6303-5A5C-4DEA-977E-49827056625E}"/>
          </ac:spMkLst>
        </pc:spChg>
        <pc:spChg chg="del">
          <ac:chgData name="Aaron Cyr" userId="f710c333df2a0e40" providerId="LiveId" clId="{2174CA17-CDF8-4B40-9201-91F41D7F7FA7}" dt="2020-10-27T12:52:37.055" v="1352" actId="478"/>
          <ac:spMkLst>
            <pc:docMk/>
            <pc:sldMk cId="643196374" sldId="362"/>
            <ac:spMk id="10" creationId="{C0319363-8407-4544-94E0-B45BA747D8F8}"/>
          </ac:spMkLst>
        </pc:spChg>
        <pc:spChg chg="del">
          <ac:chgData name="Aaron Cyr" userId="f710c333df2a0e40" providerId="LiveId" clId="{2174CA17-CDF8-4B40-9201-91F41D7F7FA7}" dt="2020-10-27T12:52:37.055" v="1352" actId="478"/>
          <ac:spMkLst>
            <pc:docMk/>
            <pc:sldMk cId="643196374" sldId="362"/>
            <ac:spMk id="16" creationId="{9FBC0E9A-A5B3-4CD4-9C23-6A4DA4AE8735}"/>
          </ac:spMkLst>
        </pc:spChg>
        <pc:spChg chg="del">
          <ac:chgData name="Aaron Cyr" userId="f710c333df2a0e40" providerId="LiveId" clId="{2174CA17-CDF8-4B40-9201-91F41D7F7FA7}" dt="2020-10-27T12:52:38.667" v="1353" actId="478"/>
          <ac:spMkLst>
            <pc:docMk/>
            <pc:sldMk cId="643196374" sldId="362"/>
            <ac:spMk id="18" creationId="{AC410D3E-2A44-4F1C-86FD-C84D6666E4E4}"/>
          </ac:spMkLst>
        </pc:spChg>
        <pc:picChg chg="del">
          <ac:chgData name="Aaron Cyr" userId="f710c333df2a0e40" providerId="LiveId" clId="{2174CA17-CDF8-4B40-9201-91F41D7F7FA7}" dt="2020-10-27T12:52:37.055" v="1352" actId="478"/>
          <ac:picMkLst>
            <pc:docMk/>
            <pc:sldMk cId="643196374" sldId="362"/>
            <ac:picMk id="3" creationId="{68FDCF94-D38B-4095-B969-DCABFC54113E}"/>
          </ac:picMkLst>
        </pc:picChg>
        <pc:picChg chg="del">
          <ac:chgData name="Aaron Cyr" userId="f710c333df2a0e40" providerId="LiveId" clId="{2174CA17-CDF8-4B40-9201-91F41D7F7FA7}" dt="2020-10-27T12:52:37.055" v="1352" actId="478"/>
          <ac:picMkLst>
            <pc:docMk/>
            <pc:sldMk cId="643196374" sldId="362"/>
            <ac:picMk id="7" creationId="{6E1C5EDE-5F6C-436B-966B-C09EA5DEF05F}"/>
          </ac:picMkLst>
        </pc:picChg>
        <pc:picChg chg="add mod">
          <ac:chgData name="Aaron Cyr" userId="f710c333df2a0e40" providerId="LiveId" clId="{2174CA17-CDF8-4B40-9201-91F41D7F7FA7}" dt="2020-10-27T12:52:51.623" v="1360" actId="1076"/>
          <ac:picMkLst>
            <pc:docMk/>
            <pc:sldMk cId="643196374" sldId="362"/>
            <ac:picMk id="8" creationId="{6AEBB940-D12C-4843-B4AD-7E8660653452}"/>
          </ac:picMkLst>
        </pc:picChg>
        <pc:picChg chg="del">
          <ac:chgData name="Aaron Cyr" userId="f710c333df2a0e40" providerId="LiveId" clId="{2174CA17-CDF8-4B40-9201-91F41D7F7FA7}" dt="2020-10-27T12:52:37.055" v="1352" actId="478"/>
          <ac:picMkLst>
            <pc:docMk/>
            <pc:sldMk cId="643196374" sldId="362"/>
            <ac:picMk id="11" creationId="{98B24EC4-E09B-4237-922C-01FE0A83A578}"/>
          </ac:picMkLst>
        </pc:picChg>
        <pc:cxnChg chg="del">
          <ac:chgData name="Aaron Cyr" userId="f710c333df2a0e40" providerId="LiveId" clId="{2174CA17-CDF8-4B40-9201-91F41D7F7FA7}" dt="2020-10-27T12:52:39.126" v="1354" actId="478"/>
          <ac:cxnSpMkLst>
            <pc:docMk/>
            <pc:sldMk cId="643196374" sldId="362"/>
            <ac:cxnSpMk id="5" creationId="{F70F2A20-7DCE-45FA-9B77-387B187F8BE1}"/>
          </ac:cxnSpMkLst>
        </pc:cxnChg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633727502" sldId="363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1274242442" sldId="364"/>
        </pc:sldMkLst>
      </pc:sldChg>
      <pc:sldChg chg="del">
        <pc:chgData name="Aaron Cyr" userId="f710c333df2a0e40" providerId="LiveId" clId="{2174CA17-CDF8-4B40-9201-91F41D7F7FA7}" dt="2020-10-27T12:53:58.481" v="1361" actId="47"/>
        <pc:sldMkLst>
          <pc:docMk/>
          <pc:sldMk cId="3973828171" sldId="365"/>
        </pc:sldMkLst>
      </pc:sldChg>
      <pc:sldChg chg="addSp delSp modSp add mod setBg">
        <pc:chgData name="Aaron Cyr" userId="f710c333df2a0e40" providerId="LiveId" clId="{2174CA17-CDF8-4B40-9201-91F41D7F7FA7}" dt="2020-10-27T12:58:24.086" v="1449" actId="20577"/>
        <pc:sldMkLst>
          <pc:docMk/>
          <pc:sldMk cId="844377720" sldId="366"/>
        </pc:sldMkLst>
        <pc:spChg chg="add del mod">
          <ac:chgData name="Aaron Cyr" userId="f710c333df2a0e40" providerId="LiveId" clId="{2174CA17-CDF8-4B40-9201-91F41D7F7FA7}" dt="2020-10-22T22:22:30.943" v="689" actId="22"/>
          <ac:spMkLst>
            <pc:docMk/>
            <pc:sldMk cId="844377720" sldId="366"/>
            <ac:spMk id="4" creationId="{F9C9A5CF-4D02-4612-8870-B04D39408844}"/>
          </ac:spMkLst>
        </pc:spChg>
        <pc:spChg chg="add mod">
          <ac:chgData name="Aaron Cyr" userId="f710c333df2a0e40" providerId="LiveId" clId="{2174CA17-CDF8-4B40-9201-91F41D7F7FA7}" dt="2020-10-22T22:24:56.039" v="707" actId="1076"/>
          <ac:spMkLst>
            <pc:docMk/>
            <pc:sldMk cId="844377720" sldId="366"/>
            <ac:spMk id="12" creationId="{49DF8BCE-8F84-424F-AEDA-A528E288F09E}"/>
          </ac:spMkLst>
        </pc:spChg>
        <pc:spChg chg="add mod">
          <ac:chgData name="Aaron Cyr" userId="f710c333df2a0e40" providerId="LiveId" clId="{2174CA17-CDF8-4B40-9201-91F41D7F7FA7}" dt="2020-10-27T12:58:19.802" v="1440" actId="1076"/>
          <ac:spMkLst>
            <pc:docMk/>
            <pc:sldMk cId="844377720" sldId="366"/>
            <ac:spMk id="16" creationId="{8D8BFAFF-2AC8-42C5-8973-D18506FCE814}"/>
          </ac:spMkLst>
        </pc:spChg>
        <pc:spChg chg="add mod">
          <ac:chgData name="Aaron Cyr" userId="f710c333df2a0e40" providerId="LiveId" clId="{2174CA17-CDF8-4B40-9201-91F41D7F7FA7}" dt="2020-10-27T12:58:24.086" v="1449" actId="20577"/>
          <ac:spMkLst>
            <pc:docMk/>
            <pc:sldMk cId="844377720" sldId="366"/>
            <ac:spMk id="18" creationId="{C8A9F2B1-E430-4774-88EA-715CA3BEC55D}"/>
          </ac:spMkLst>
        </pc:spChg>
        <pc:picChg chg="add del">
          <ac:chgData name="Aaron Cyr" userId="f710c333df2a0e40" providerId="LiveId" clId="{2174CA17-CDF8-4B40-9201-91F41D7F7FA7}" dt="2020-10-22T22:22:30.464" v="688" actId="22"/>
          <ac:picMkLst>
            <pc:docMk/>
            <pc:sldMk cId="844377720" sldId="366"/>
            <ac:picMk id="7" creationId="{5A1DDE5A-BB96-4F6F-BC3C-3B4D281D3C48}"/>
          </ac:picMkLst>
        </pc:picChg>
        <pc:picChg chg="del">
          <ac:chgData name="Aaron Cyr" userId="f710c333df2a0e40" providerId="LiveId" clId="{2174CA17-CDF8-4B40-9201-91F41D7F7FA7}" dt="2020-10-22T22:22:10.522" v="686" actId="478"/>
          <ac:picMkLst>
            <pc:docMk/>
            <pc:sldMk cId="844377720" sldId="366"/>
            <ac:picMk id="8" creationId="{0527A6BE-9F9E-4B13-B949-E81276E2B1FB}"/>
          </ac:picMkLst>
        </pc:picChg>
        <pc:picChg chg="add mod ord">
          <ac:chgData name="Aaron Cyr" userId="f710c333df2a0e40" providerId="LiveId" clId="{2174CA17-CDF8-4B40-9201-91F41D7F7FA7}" dt="2020-10-22T22:22:30.943" v="689" actId="22"/>
          <ac:picMkLst>
            <pc:docMk/>
            <pc:sldMk cId="844377720" sldId="366"/>
            <ac:picMk id="10" creationId="{D7141624-2733-4466-A248-2D1F5776C15A}"/>
          </ac:picMkLst>
        </pc:picChg>
        <pc:picChg chg="del">
          <ac:chgData name="Aaron Cyr" userId="f710c333df2a0e40" providerId="LiveId" clId="{2174CA17-CDF8-4B40-9201-91F41D7F7FA7}" dt="2020-10-22T22:21:40.174" v="678" actId="21"/>
          <ac:picMkLst>
            <pc:docMk/>
            <pc:sldMk cId="844377720" sldId="366"/>
            <ac:picMk id="11" creationId="{33643E57-0A2C-4F09-A36E-C326CCD689B2}"/>
          </ac:picMkLst>
        </pc:picChg>
        <pc:picChg chg="add mod">
          <ac:chgData name="Aaron Cyr" userId="f710c333df2a0e40" providerId="LiveId" clId="{2174CA17-CDF8-4B40-9201-91F41D7F7FA7}" dt="2020-10-22T22:24:56.039" v="707" actId="1076"/>
          <ac:picMkLst>
            <pc:docMk/>
            <pc:sldMk cId="844377720" sldId="366"/>
            <ac:picMk id="13" creationId="{1CBA302F-FD0D-4E24-8DC8-AFF60E09D5A3}"/>
          </ac:picMkLst>
        </pc:picChg>
        <pc:cxnChg chg="add mod">
          <ac:chgData name="Aaron Cyr" userId="f710c333df2a0e40" providerId="LiveId" clId="{2174CA17-CDF8-4B40-9201-91F41D7F7FA7}" dt="2020-10-22T22:24:37.138" v="705"/>
          <ac:cxnSpMkLst>
            <pc:docMk/>
            <pc:sldMk cId="844377720" sldId="366"/>
            <ac:cxnSpMk id="14" creationId="{3FAA43F1-C57C-4493-8E5E-AB8389E05063}"/>
          </ac:cxnSpMkLst>
        </pc:cxnChg>
      </pc:sldChg>
      <pc:sldChg chg="addSp delSp modSp add mod setBg">
        <pc:chgData name="Aaron Cyr" userId="f710c333df2a0e40" providerId="LiveId" clId="{2174CA17-CDF8-4B40-9201-91F41D7F7FA7}" dt="2020-10-27T12:58:15.079" v="1438" actId="20577"/>
        <pc:sldMkLst>
          <pc:docMk/>
          <pc:sldMk cId="618998933" sldId="367"/>
        </pc:sldMkLst>
        <pc:spChg chg="add mod">
          <ac:chgData name="Aaron Cyr" userId="f710c333df2a0e40" providerId="LiveId" clId="{2174CA17-CDF8-4B40-9201-91F41D7F7FA7}" dt="2020-10-22T22:24:32.127" v="704" actId="1076"/>
          <ac:spMkLst>
            <pc:docMk/>
            <pc:sldMk cId="618998933" sldId="367"/>
            <ac:spMk id="6" creationId="{152DFDBF-F73B-4EDA-9566-0E1DC1EAEC09}"/>
          </ac:spMkLst>
        </pc:spChg>
        <pc:spChg chg="add mod">
          <ac:chgData name="Aaron Cyr" userId="f710c333df2a0e40" providerId="LiveId" clId="{2174CA17-CDF8-4B40-9201-91F41D7F7FA7}" dt="2020-10-27T12:58:02.643" v="1420" actId="1076"/>
          <ac:spMkLst>
            <pc:docMk/>
            <pc:sldMk cId="618998933" sldId="367"/>
            <ac:spMk id="9" creationId="{ACF1A499-7244-4C1E-B344-6CECAD6280C5}"/>
          </ac:spMkLst>
        </pc:spChg>
        <pc:spChg chg="add mod">
          <ac:chgData name="Aaron Cyr" userId="f710c333df2a0e40" providerId="LiveId" clId="{2174CA17-CDF8-4B40-9201-91F41D7F7FA7}" dt="2020-10-27T12:58:07.104" v="1429" actId="20577"/>
          <ac:spMkLst>
            <pc:docMk/>
            <pc:sldMk cId="618998933" sldId="367"/>
            <ac:spMk id="10" creationId="{6B4C9666-11B7-4D9D-94CF-588D55DB6F2B}"/>
          </ac:spMkLst>
        </pc:spChg>
        <pc:spChg chg="add mod">
          <ac:chgData name="Aaron Cyr" userId="f710c333df2a0e40" providerId="LiveId" clId="{2174CA17-CDF8-4B40-9201-91F41D7F7FA7}" dt="2020-10-27T12:58:15.079" v="1438" actId="20577"/>
          <ac:spMkLst>
            <pc:docMk/>
            <pc:sldMk cId="618998933" sldId="367"/>
            <ac:spMk id="13" creationId="{6EC60086-DC5F-4E4C-9692-522D68A3F14F}"/>
          </ac:spMkLst>
        </pc:spChg>
        <pc:picChg chg="add mod">
          <ac:chgData name="Aaron Cyr" userId="f710c333df2a0e40" providerId="LiveId" clId="{2174CA17-CDF8-4B40-9201-91F41D7F7FA7}" dt="2020-10-22T22:25:35.752" v="714" actId="1076"/>
          <ac:picMkLst>
            <pc:docMk/>
            <pc:sldMk cId="618998933" sldId="367"/>
            <ac:picMk id="4" creationId="{6A5B7425-0D0E-460F-9067-3FF73F5C3A38}"/>
          </ac:picMkLst>
        </pc:picChg>
        <pc:picChg chg="add mod">
          <ac:chgData name="Aaron Cyr" userId="f710c333df2a0e40" providerId="LiveId" clId="{2174CA17-CDF8-4B40-9201-91F41D7F7FA7}" dt="2020-10-22T22:24:32.127" v="704" actId="1076"/>
          <ac:picMkLst>
            <pc:docMk/>
            <pc:sldMk cId="618998933" sldId="367"/>
            <ac:picMk id="7" creationId="{943417AD-D13E-4947-B636-DC8EF8147E8F}"/>
          </ac:picMkLst>
        </pc:picChg>
        <pc:picChg chg="mod">
          <ac:chgData name="Aaron Cyr" userId="f710c333df2a0e40" providerId="LiveId" clId="{2174CA17-CDF8-4B40-9201-91F41D7F7FA7}" dt="2020-10-22T22:24:04.680" v="701" actId="1076"/>
          <ac:picMkLst>
            <pc:docMk/>
            <pc:sldMk cId="618998933" sldId="367"/>
            <ac:picMk id="15" creationId="{41D744EB-72ED-494B-A25F-A2C841A549E9}"/>
          </ac:picMkLst>
        </pc:picChg>
        <pc:picChg chg="del mod">
          <ac:chgData name="Aaron Cyr" userId="f710c333df2a0e40" providerId="LiveId" clId="{2174CA17-CDF8-4B40-9201-91F41D7F7FA7}" dt="2020-10-22T22:25:32.730" v="712" actId="478"/>
          <ac:picMkLst>
            <pc:docMk/>
            <pc:sldMk cId="618998933" sldId="367"/>
            <ac:picMk id="19" creationId="{732057FA-671C-492A-A79D-41081F9A1CDE}"/>
          </ac:picMkLst>
        </pc:picChg>
        <pc:cxnChg chg="add mod">
          <ac:chgData name="Aaron Cyr" userId="f710c333df2a0e40" providerId="LiveId" clId="{2174CA17-CDF8-4B40-9201-91F41D7F7FA7}" dt="2020-10-22T22:24:01.043" v="700"/>
          <ac:cxnSpMkLst>
            <pc:docMk/>
            <pc:sldMk cId="618998933" sldId="367"/>
            <ac:cxnSpMk id="8" creationId="{58CDE59E-6BC3-4ECF-9790-D495560682C6}"/>
          </ac:cxnSpMkLst>
        </pc:cxnChg>
        <pc:cxnChg chg="add mod">
          <ac:chgData name="Aaron Cyr" userId="f710c333df2a0e40" providerId="LiveId" clId="{2174CA17-CDF8-4B40-9201-91F41D7F7FA7}" dt="2020-10-22T22:25:40.409" v="716" actId="1076"/>
          <ac:cxnSpMkLst>
            <pc:docMk/>
            <pc:sldMk cId="618998933" sldId="367"/>
            <ac:cxnSpMk id="11" creationId="{6D74997C-8859-4960-B3CC-049FA9E9A629}"/>
          </ac:cxnSpMkLst>
        </pc:cxnChg>
      </pc:sldChg>
      <pc:sldChg chg="addSp modSp add mod">
        <pc:chgData name="Aaron Cyr" userId="f710c333df2a0e40" providerId="LiveId" clId="{2174CA17-CDF8-4B40-9201-91F41D7F7FA7}" dt="2020-10-22T22:34:41.598" v="989" actId="1076"/>
        <pc:sldMkLst>
          <pc:docMk/>
          <pc:sldMk cId="221054857" sldId="368"/>
        </pc:sldMkLst>
        <pc:spChg chg="mod">
          <ac:chgData name="Aaron Cyr" userId="f710c333df2a0e40" providerId="LiveId" clId="{2174CA17-CDF8-4B40-9201-91F41D7F7FA7}" dt="2020-10-22T22:33:22.078" v="964" actId="6549"/>
          <ac:spMkLst>
            <pc:docMk/>
            <pc:sldMk cId="221054857" sldId="368"/>
            <ac:spMk id="3" creationId="{AAFB6F9F-E0D8-488E-AC65-7BBA916FA7EE}"/>
          </ac:spMkLst>
        </pc:spChg>
        <pc:picChg chg="add mod">
          <ac:chgData name="Aaron Cyr" userId="f710c333df2a0e40" providerId="LiveId" clId="{2174CA17-CDF8-4B40-9201-91F41D7F7FA7}" dt="2020-10-22T22:34:41.598" v="989" actId="1076"/>
          <ac:picMkLst>
            <pc:docMk/>
            <pc:sldMk cId="221054857" sldId="368"/>
            <ac:picMk id="4" creationId="{69C0CC06-21F4-46FB-9297-9E035B567EEE}"/>
          </ac:picMkLst>
        </pc:picChg>
      </pc:sldChg>
      <pc:sldChg chg="addSp delSp add del mod">
        <pc:chgData name="Aaron Cyr" userId="f710c333df2a0e40" providerId="LiveId" clId="{2174CA17-CDF8-4B40-9201-91F41D7F7FA7}" dt="2020-10-22T22:41:02.487" v="1004" actId="2696"/>
        <pc:sldMkLst>
          <pc:docMk/>
          <pc:sldMk cId="2238845502" sldId="369"/>
        </pc:sldMkLst>
        <pc:picChg chg="add">
          <ac:chgData name="Aaron Cyr" userId="f710c333df2a0e40" providerId="LiveId" clId="{2174CA17-CDF8-4B40-9201-91F41D7F7FA7}" dt="2020-10-22T22:41:01.189" v="1003" actId="22"/>
          <ac:picMkLst>
            <pc:docMk/>
            <pc:sldMk cId="2238845502" sldId="369"/>
            <ac:picMk id="5" creationId="{B6353CCE-AF46-4BC9-A0C6-5E4AB1491593}"/>
          </ac:picMkLst>
        </pc:picChg>
        <pc:picChg chg="del">
          <ac:chgData name="Aaron Cyr" userId="f710c333df2a0e40" providerId="LiveId" clId="{2174CA17-CDF8-4B40-9201-91F41D7F7FA7}" dt="2020-10-22T22:40:55.183" v="1002" actId="478"/>
          <ac:picMkLst>
            <pc:docMk/>
            <pc:sldMk cId="2238845502" sldId="369"/>
            <ac:picMk id="6" creationId="{EAB75136-543E-4932-A960-9CF88D6B93AE}"/>
          </ac:picMkLst>
        </pc:picChg>
      </pc:sldChg>
      <pc:sldChg chg="modSp add mod">
        <pc:chgData name="Aaron Cyr" userId="f710c333df2a0e40" providerId="LiveId" clId="{2174CA17-CDF8-4B40-9201-91F41D7F7FA7}" dt="2020-10-22T22:41:56.891" v="1105" actId="20577"/>
        <pc:sldMkLst>
          <pc:docMk/>
          <pc:sldMk cId="3367989920" sldId="369"/>
        </pc:sldMkLst>
        <pc:spChg chg="mod">
          <ac:chgData name="Aaron Cyr" userId="f710c333df2a0e40" providerId="LiveId" clId="{2174CA17-CDF8-4B40-9201-91F41D7F7FA7}" dt="2020-10-22T22:41:56.891" v="1105" actId="20577"/>
          <ac:spMkLst>
            <pc:docMk/>
            <pc:sldMk cId="3367989920" sldId="369"/>
            <ac:spMk id="4" creationId="{1A54B6D1-3404-47DB-A983-2C857D421EDF}"/>
          </ac:spMkLst>
        </pc:spChg>
        <pc:spChg chg="mod">
          <ac:chgData name="Aaron Cyr" userId="f710c333df2a0e40" providerId="LiveId" clId="{2174CA17-CDF8-4B40-9201-91F41D7F7FA7}" dt="2020-10-22T22:41:52.381" v="1103" actId="1076"/>
          <ac:spMkLst>
            <pc:docMk/>
            <pc:sldMk cId="3367989920" sldId="369"/>
            <ac:spMk id="7" creationId="{DBE6A392-355E-477B-9742-3663DEF50C58}"/>
          </ac:spMkLst>
        </pc:spChg>
      </pc:sldChg>
      <pc:sldChg chg="add del">
        <pc:chgData name="Aaron Cyr" userId="f710c333df2a0e40" providerId="LiveId" clId="{2174CA17-CDF8-4B40-9201-91F41D7F7FA7}" dt="2020-10-22T22:40:52.257" v="1001"/>
        <pc:sldMkLst>
          <pc:docMk/>
          <pc:sldMk cId="1321336099" sldId="370"/>
        </pc:sldMkLst>
      </pc:sldChg>
      <pc:sldChg chg="addSp delSp modSp add mod ord">
        <pc:chgData name="Aaron Cyr" userId="f710c333df2a0e40" providerId="LiveId" clId="{2174CA17-CDF8-4B40-9201-91F41D7F7FA7}" dt="2020-10-22T22:42:56.417" v="1124" actId="22"/>
        <pc:sldMkLst>
          <pc:docMk/>
          <pc:sldMk cId="1887376931" sldId="370"/>
        </pc:sldMkLst>
        <pc:spChg chg="mod">
          <ac:chgData name="Aaron Cyr" userId="f710c333df2a0e40" providerId="LiveId" clId="{2174CA17-CDF8-4B40-9201-91F41D7F7FA7}" dt="2020-10-22T22:42:41.015" v="1122" actId="20577"/>
          <ac:spMkLst>
            <pc:docMk/>
            <pc:sldMk cId="1887376931" sldId="370"/>
            <ac:spMk id="3" creationId="{AAFB6F9F-E0D8-488E-AC65-7BBA916FA7EE}"/>
          </ac:spMkLst>
        </pc:spChg>
        <pc:picChg chg="del">
          <ac:chgData name="Aaron Cyr" userId="f710c333df2a0e40" providerId="LiveId" clId="{2174CA17-CDF8-4B40-9201-91F41D7F7FA7}" dt="2020-10-22T22:42:55.267" v="1123" actId="478"/>
          <ac:picMkLst>
            <pc:docMk/>
            <pc:sldMk cId="1887376931" sldId="370"/>
            <ac:picMk id="4" creationId="{69C0CC06-21F4-46FB-9297-9E035B567EEE}"/>
          </ac:picMkLst>
        </pc:picChg>
        <pc:picChg chg="add">
          <ac:chgData name="Aaron Cyr" userId="f710c333df2a0e40" providerId="LiveId" clId="{2174CA17-CDF8-4B40-9201-91F41D7F7FA7}" dt="2020-10-22T22:42:56.417" v="1124" actId="22"/>
          <ac:picMkLst>
            <pc:docMk/>
            <pc:sldMk cId="1887376931" sldId="370"/>
            <ac:picMk id="5" creationId="{715DD93B-2890-40D9-BB06-658E8F9C089B}"/>
          </ac:picMkLst>
        </pc:picChg>
      </pc:sldChg>
      <pc:sldChg chg="addSp delSp modSp add mod">
        <pc:chgData name="Aaron Cyr" userId="f710c333df2a0e40" providerId="LiveId" clId="{2174CA17-CDF8-4B40-9201-91F41D7F7FA7}" dt="2020-10-22T22:43:25.360" v="1138" actId="22"/>
        <pc:sldMkLst>
          <pc:docMk/>
          <pc:sldMk cId="1055399576" sldId="371"/>
        </pc:sldMkLst>
        <pc:spChg chg="mod">
          <ac:chgData name="Aaron Cyr" userId="f710c333df2a0e40" providerId="LiveId" clId="{2174CA17-CDF8-4B40-9201-91F41D7F7FA7}" dt="2020-10-22T22:43:07.736" v="1136" actId="20577"/>
          <ac:spMkLst>
            <pc:docMk/>
            <pc:sldMk cId="1055399576" sldId="371"/>
            <ac:spMk id="3" creationId="{AAFB6F9F-E0D8-488E-AC65-7BBA916FA7EE}"/>
          </ac:spMkLst>
        </pc:spChg>
        <pc:picChg chg="add">
          <ac:chgData name="Aaron Cyr" userId="f710c333df2a0e40" providerId="LiveId" clId="{2174CA17-CDF8-4B40-9201-91F41D7F7FA7}" dt="2020-10-22T22:43:25.360" v="1138" actId="22"/>
          <ac:picMkLst>
            <pc:docMk/>
            <pc:sldMk cId="1055399576" sldId="371"/>
            <ac:picMk id="4" creationId="{AE6E1FC5-A24A-40DC-B24E-E3E25A87844D}"/>
          </ac:picMkLst>
        </pc:picChg>
        <pc:picChg chg="del">
          <ac:chgData name="Aaron Cyr" userId="f710c333df2a0e40" providerId="LiveId" clId="{2174CA17-CDF8-4B40-9201-91F41D7F7FA7}" dt="2020-10-22T22:43:09.470" v="1137" actId="478"/>
          <ac:picMkLst>
            <pc:docMk/>
            <pc:sldMk cId="1055399576" sldId="371"/>
            <ac:picMk id="5" creationId="{715DD93B-2890-40D9-BB06-658E8F9C089B}"/>
          </ac:picMkLst>
        </pc:picChg>
      </pc:sldChg>
    </pc:docChg>
  </pc:docChgLst>
  <pc:docChgLst>
    <pc:chgData name="Aaron Cyr" userId="f710c333df2a0e40" providerId="LiveId" clId="{5BCB7F8F-0B20-40C2-9DB4-3B7DD40DBDB2}"/>
    <pc:docChg chg="undo custSel mod addSld delSld modSld sldOrd">
      <pc:chgData name="Aaron Cyr" userId="f710c333df2a0e40" providerId="LiveId" clId="{5BCB7F8F-0B20-40C2-9DB4-3B7DD40DBDB2}" dt="2020-10-13T22:20:13.895" v="5103" actId="47"/>
      <pc:docMkLst>
        <pc:docMk/>
      </pc:docMkLst>
      <pc:sldChg chg="modSp mod">
        <pc:chgData name="Aaron Cyr" userId="f710c333df2a0e40" providerId="LiveId" clId="{5BCB7F8F-0B20-40C2-9DB4-3B7DD40DBDB2}" dt="2020-10-13T22:04:06.076" v="4913" actId="5793"/>
        <pc:sldMkLst>
          <pc:docMk/>
          <pc:sldMk cId="481095146" sldId="257"/>
        </pc:sldMkLst>
        <pc:spChg chg="mod">
          <ac:chgData name="Aaron Cyr" userId="f710c333df2a0e40" providerId="LiveId" clId="{5BCB7F8F-0B20-40C2-9DB4-3B7DD40DBDB2}" dt="2020-10-13T22:04:06.076" v="4913" actId="5793"/>
          <ac:spMkLst>
            <pc:docMk/>
            <pc:sldMk cId="481095146" sldId="257"/>
            <ac:spMk id="3" creationId="{4EA7950D-C7EA-4566-89B8-7677B9946DD8}"/>
          </ac:spMkLst>
        </pc:spChg>
      </pc:sldChg>
      <pc:sldChg chg="addSp modSp mod">
        <pc:chgData name="Aaron Cyr" userId="f710c333df2a0e40" providerId="LiveId" clId="{5BCB7F8F-0B20-40C2-9DB4-3B7DD40DBDB2}" dt="2020-10-13T13:19:55.283" v="797" actId="20577"/>
        <pc:sldMkLst>
          <pc:docMk/>
          <pc:sldMk cId="968063133" sldId="267"/>
        </pc:sldMkLst>
        <pc:spChg chg="add mod">
          <ac:chgData name="Aaron Cyr" userId="f710c333df2a0e40" providerId="LiveId" clId="{5BCB7F8F-0B20-40C2-9DB4-3B7DD40DBDB2}" dt="2020-10-13T12:58:36.006" v="256" actId="207"/>
          <ac:spMkLst>
            <pc:docMk/>
            <pc:sldMk cId="968063133" sldId="267"/>
            <ac:spMk id="2" creationId="{CD4BAEA9-A25E-454B-BD09-2B25538A23D4}"/>
          </ac:spMkLst>
        </pc:spChg>
        <pc:spChg chg="mod">
          <ac:chgData name="Aaron Cyr" userId="f710c333df2a0e40" providerId="LiveId" clId="{5BCB7F8F-0B20-40C2-9DB4-3B7DD40DBDB2}" dt="2020-10-13T13:19:55.283" v="797" actId="20577"/>
          <ac:spMkLst>
            <pc:docMk/>
            <pc:sldMk cId="968063133" sldId="267"/>
            <ac:spMk id="15" creationId="{BF764B13-E109-4754-B06E-525B352852DC}"/>
          </ac:spMkLst>
        </pc:spChg>
      </pc:sldChg>
      <pc:sldChg chg="modSp mod">
        <pc:chgData name="Aaron Cyr" userId="f710c333df2a0e40" providerId="LiveId" clId="{5BCB7F8F-0B20-40C2-9DB4-3B7DD40DBDB2}" dt="2020-10-13T13:19:31.194" v="793" actId="20577"/>
        <pc:sldMkLst>
          <pc:docMk/>
          <pc:sldMk cId="4085681885" sldId="268"/>
        </pc:sldMkLst>
        <pc:spChg chg="mod">
          <ac:chgData name="Aaron Cyr" userId="f710c333df2a0e40" providerId="LiveId" clId="{5BCB7F8F-0B20-40C2-9DB4-3B7DD40DBDB2}" dt="2020-10-13T13:19:31.194" v="793" actId="20577"/>
          <ac:spMkLst>
            <pc:docMk/>
            <pc:sldMk cId="4085681885" sldId="268"/>
            <ac:spMk id="2" creationId="{B1A7FF14-2187-422B-ABC2-5CF935DADD9B}"/>
          </ac:spMkLst>
        </pc:spChg>
      </pc:sldChg>
      <pc:sldChg chg="modSp mod setBg">
        <pc:chgData name="Aaron Cyr" userId="f710c333df2a0e40" providerId="LiveId" clId="{5BCB7F8F-0B20-40C2-9DB4-3B7DD40DBDB2}" dt="2020-10-13T13:19:22.619" v="789" actId="20577"/>
        <pc:sldMkLst>
          <pc:docMk/>
          <pc:sldMk cId="3418905094" sldId="269"/>
        </pc:sldMkLst>
        <pc:spChg chg="mod">
          <ac:chgData name="Aaron Cyr" userId="f710c333df2a0e40" providerId="LiveId" clId="{5BCB7F8F-0B20-40C2-9DB4-3B7DD40DBDB2}" dt="2020-10-13T13:19:22.619" v="789" actId="20577"/>
          <ac:spMkLst>
            <pc:docMk/>
            <pc:sldMk cId="3418905094" sldId="269"/>
            <ac:spMk id="2" creationId="{5DE6906F-13D1-45C3-A92D-EDACD77D2F69}"/>
          </ac:spMkLst>
        </pc:spChg>
        <pc:spChg chg="mod">
          <ac:chgData name="Aaron Cyr" userId="f710c333df2a0e40" providerId="LiveId" clId="{5BCB7F8F-0B20-40C2-9DB4-3B7DD40DBDB2}" dt="2020-10-13T12:59:37.361" v="287"/>
          <ac:spMkLst>
            <pc:docMk/>
            <pc:sldMk cId="3418905094" sldId="269"/>
            <ac:spMk id="4" creationId="{B9EE924C-DA42-4113-A028-90BE90DBC047}"/>
          </ac:spMkLst>
        </pc:spChg>
      </pc:sldChg>
      <pc:sldChg chg="addSp modSp mod">
        <pc:chgData name="Aaron Cyr" userId="f710c333df2a0e40" providerId="LiveId" clId="{5BCB7F8F-0B20-40C2-9DB4-3B7DD40DBDB2}" dt="2020-10-13T12:57:04.373" v="248" actId="108"/>
        <pc:sldMkLst>
          <pc:docMk/>
          <pc:sldMk cId="3661336024" sldId="270"/>
        </pc:sldMkLst>
        <pc:spChg chg="add mod">
          <ac:chgData name="Aaron Cyr" userId="f710c333df2a0e40" providerId="LiveId" clId="{5BCB7F8F-0B20-40C2-9DB4-3B7DD40DBDB2}" dt="2020-10-13T12:57:04.373" v="248" actId="108"/>
          <ac:spMkLst>
            <pc:docMk/>
            <pc:sldMk cId="3661336024" sldId="270"/>
            <ac:spMk id="4" creationId="{1A54B6D1-3404-47DB-A983-2C857D421EDF}"/>
          </ac:spMkLst>
        </pc:spChg>
        <pc:picChg chg="mod">
          <ac:chgData name="Aaron Cyr" userId="f710c333df2a0e40" providerId="LiveId" clId="{5BCB7F8F-0B20-40C2-9DB4-3B7DD40DBDB2}" dt="2020-10-13T12:54:32.759" v="95" actId="1076"/>
          <ac:picMkLst>
            <pc:docMk/>
            <pc:sldMk cId="3661336024" sldId="270"/>
            <ac:picMk id="9" creationId="{4A64B130-CFAE-4607-A80C-7735C0EF074D}"/>
          </ac:picMkLst>
        </pc:picChg>
      </pc:sldChg>
      <pc:sldChg chg="addSp delSp modSp mod">
        <pc:chgData name="Aaron Cyr" userId="f710c333df2a0e40" providerId="LiveId" clId="{5BCB7F8F-0B20-40C2-9DB4-3B7DD40DBDB2}" dt="2020-10-13T22:04:54.403" v="4926" actId="1038"/>
        <pc:sldMkLst>
          <pc:docMk/>
          <pc:sldMk cId="3569272306" sldId="271"/>
        </pc:sldMkLst>
        <pc:spChg chg="add mod">
          <ac:chgData name="Aaron Cyr" userId="f710c333df2a0e40" providerId="LiveId" clId="{5BCB7F8F-0B20-40C2-9DB4-3B7DD40DBDB2}" dt="2020-10-13T12:57:11.008" v="250" actId="108"/>
          <ac:spMkLst>
            <pc:docMk/>
            <pc:sldMk cId="3569272306" sldId="271"/>
            <ac:spMk id="3" creationId="{AAFB6F9F-E0D8-488E-AC65-7BBA916FA7EE}"/>
          </ac:spMkLst>
        </pc:spChg>
        <pc:spChg chg="add del mod">
          <ac:chgData name="Aaron Cyr" userId="f710c333df2a0e40" providerId="LiveId" clId="{5BCB7F8F-0B20-40C2-9DB4-3B7DD40DBDB2}" dt="2020-10-13T12:54:11.306" v="83" actId="478"/>
          <ac:spMkLst>
            <pc:docMk/>
            <pc:sldMk cId="3569272306" sldId="271"/>
            <ac:spMk id="9" creationId="{B8D728F6-DB6C-4F5C-831C-329A5C1FF0FF}"/>
          </ac:spMkLst>
        </pc:spChg>
        <pc:spChg chg="add del">
          <ac:chgData name="Aaron Cyr" userId="f710c333df2a0e40" providerId="LiveId" clId="{5BCB7F8F-0B20-40C2-9DB4-3B7DD40DBDB2}" dt="2020-10-13T12:54:13.221" v="85" actId="22"/>
          <ac:spMkLst>
            <pc:docMk/>
            <pc:sldMk cId="3569272306" sldId="271"/>
            <ac:spMk id="10" creationId="{22ADD411-BEB6-414E-8795-315963854AAC}"/>
          </ac:spMkLst>
        </pc:spChg>
        <pc:spChg chg="add mod">
          <ac:chgData name="Aaron Cyr" userId="f710c333df2a0e40" providerId="LiveId" clId="{5BCB7F8F-0B20-40C2-9DB4-3B7DD40DBDB2}" dt="2020-10-13T22:04:54.403" v="4926" actId="1038"/>
          <ac:spMkLst>
            <pc:docMk/>
            <pc:sldMk cId="3569272306" sldId="271"/>
            <ac:spMk id="11" creationId="{759549ED-BFA3-4070-AE08-9C972D9C7B9E}"/>
          </ac:spMkLst>
        </pc:spChg>
        <pc:grpChg chg="mod">
          <ac:chgData name="Aaron Cyr" userId="f710c333df2a0e40" providerId="LiveId" clId="{5BCB7F8F-0B20-40C2-9DB4-3B7DD40DBDB2}" dt="2020-10-13T12:54:26.548" v="94" actId="1076"/>
          <ac:grpSpMkLst>
            <pc:docMk/>
            <pc:sldMk cId="3569272306" sldId="271"/>
            <ac:grpSpMk id="8" creationId="{599AC662-C94E-4D5D-9CF0-3F91DDEDBB80}"/>
          </ac:grpSpMkLst>
        </pc:grpChg>
      </pc:sldChg>
      <pc:sldChg chg="addSp delSp modSp mod">
        <pc:chgData name="Aaron Cyr" userId="f710c333df2a0e40" providerId="LiveId" clId="{5BCB7F8F-0B20-40C2-9DB4-3B7DD40DBDB2}" dt="2020-10-13T22:05:50.245" v="4933" actId="14100"/>
        <pc:sldMkLst>
          <pc:docMk/>
          <pc:sldMk cId="4147130780" sldId="272"/>
        </pc:sldMkLst>
        <pc:spChg chg="mod">
          <ac:chgData name="Aaron Cyr" userId="f710c333df2a0e40" providerId="LiveId" clId="{5BCB7F8F-0B20-40C2-9DB4-3B7DD40DBDB2}" dt="2020-10-13T12:57:17.237" v="252" actId="108"/>
          <ac:spMkLst>
            <pc:docMk/>
            <pc:sldMk cId="4147130780" sldId="272"/>
            <ac:spMk id="2" creationId="{BFB4131C-534B-4DD6-8773-4393DA521F51}"/>
          </ac:spMkLst>
        </pc:spChg>
        <pc:spChg chg="del">
          <ac:chgData name="Aaron Cyr" userId="f710c333df2a0e40" providerId="LiveId" clId="{5BCB7F8F-0B20-40C2-9DB4-3B7DD40DBDB2}" dt="2020-10-13T22:04:59.755" v="4927" actId="478"/>
          <ac:spMkLst>
            <pc:docMk/>
            <pc:sldMk cId="4147130780" sldId="272"/>
            <ac:spMk id="3" creationId="{23CB4CE6-8F3E-475A-8AE7-D713D579C5B3}"/>
          </ac:spMkLst>
        </pc:spChg>
        <pc:picChg chg="del">
          <ac:chgData name="Aaron Cyr" userId="f710c333df2a0e40" providerId="LiveId" clId="{5BCB7F8F-0B20-40C2-9DB4-3B7DD40DBDB2}" dt="2020-10-13T22:05:44.451" v="4929" actId="478"/>
          <ac:picMkLst>
            <pc:docMk/>
            <pc:sldMk cId="4147130780" sldId="272"/>
            <ac:picMk id="5" creationId="{93B84DDC-C294-4A65-A825-222782E606A1}"/>
          </ac:picMkLst>
        </pc:picChg>
        <pc:picChg chg="add mod">
          <ac:chgData name="Aaron Cyr" userId="f710c333df2a0e40" providerId="LiveId" clId="{5BCB7F8F-0B20-40C2-9DB4-3B7DD40DBDB2}" dt="2020-10-13T22:05:50.245" v="4933" actId="14100"/>
          <ac:picMkLst>
            <pc:docMk/>
            <pc:sldMk cId="4147130780" sldId="272"/>
            <ac:picMk id="7" creationId="{2DEC588B-972F-4EF2-95E0-8CCB7C0699C4}"/>
          </ac:picMkLst>
        </pc:picChg>
      </pc:sldChg>
      <pc:sldChg chg="delSp modSp mod">
        <pc:chgData name="Aaron Cyr" userId="f710c333df2a0e40" providerId="LiveId" clId="{5BCB7F8F-0B20-40C2-9DB4-3B7DD40DBDB2}" dt="2020-10-13T22:05:10.068" v="4928" actId="478"/>
        <pc:sldMkLst>
          <pc:docMk/>
          <pc:sldMk cId="2983882367" sldId="273"/>
        </pc:sldMkLst>
        <pc:spChg chg="mod">
          <ac:chgData name="Aaron Cyr" userId="f710c333df2a0e40" providerId="LiveId" clId="{5BCB7F8F-0B20-40C2-9DB4-3B7DD40DBDB2}" dt="2020-10-13T13:01:05.546" v="326" actId="108"/>
          <ac:spMkLst>
            <pc:docMk/>
            <pc:sldMk cId="2983882367" sldId="273"/>
            <ac:spMk id="2" creationId="{F4AFDD3C-E5D1-46A0-9AF7-BD53C8AB773E}"/>
          </ac:spMkLst>
        </pc:spChg>
        <pc:spChg chg="del">
          <ac:chgData name="Aaron Cyr" userId="f710c333df2a0e40" providerId="LiveId" clId="{5BCB7F8F-0B20-40C2-9DB4-3B7DD40DBDB2}" dt="2020-10-13T22:05:10.068" v="4928" actId="478"/>
          <ac:spMkLst>
            <pc:docMk/>
            <pc:sldMk cId="2983882367" sldId="273"/>
            <ac:spMk id="3" creationId="{CFC3220C-8771-42C4-9D7E-6FEE6F26FF08}"/>
          </ac:spMkLst>
        </pc:spChg>
      </pc:sldChg>
      <pc:sldChg chg="addSp delSp modSp mod">
        <pc:chgData name="Aaron Cyr" userId="f710c333df2a0e40" providerId="LiveId" clId="{5BCB7F8F-0B20-40C2-9DB4-3B7DD40DBDB2}" dt="2020-10-13T22:06:00.085" v="4935" actId="1076"/>
        <pc:sldMkLst>
          <pc:docMk/>
          <pc:sldMk cId="1972953473" sldId="274"/>
        </pc:sldMkLst>
        <pc:spChg chg="del">
          <ac:chgData name="Aaron Cyr" userId="f710c333df2a0e40" providerId="LiveId" clId="{5BCB7F8F-0B20-40C2-9DB4-3B7DD40DBDB2}" dt="2020-10-13T13:02:17.826" v="329"/>
          <ac:spMkLst>
            <pc:docMk/>
            <pc:sldMk cId="1972953473" sldId="274"/>
            <ac:spMk id="2" creationId="{D7305D68-281E-414B-BB29-F37E9B0EF86B}"/>
          </ac:spMkLst>
        </pc:spChg>
        <pc:spChg chg="del">
          <ac:chgData name="Aaron Cyr" userId="f710c333df2a0e40" providerId="LiveId" clId="{5BCB7F8F-0B20-40C2-9DB4-3B7DD40DBDB2}" dt="2020-10-13T13:02:23.871" v="337" actId="478"/>
          <ac:spMkLst>
            <pc:docMk/>
            <pc:sldMk cId="1972953473" sldId="274"/>
            <ac:spMk id="3" creationId="{530CD227-051F-4201-BB8C-390F24355178}"/>
          </ac:spMkLst>
        </pc:spChg>
        <pc:spChg chg="add del mod">
          <ac:chgData name="Aaron Cyr" userId="f710c333df2a0e40" providerId="LiveId" clId="{5BCB7F8F-0B20-40C2-9DB4-3B7DD40DBDB2}" dt="2020-10-13T13:02:15.822" v="328"/>
          <ac:spMkLst>
            <pc:docMk/>
            <pc:sldMk cId="1972953473" sldId="274"/>
            <ac:spMk id="5" creationId="{6CB96B4C-41E1-4EC8-BA73-66E407E06B20}"/>
          </ac:spMkLst>
        </pc:spChg>
        <pc:spChg chg="add mod">
          <ac:chgData name="Aaron Cyr" userId="f710c333df2a0e40" providerId="LiveId" clId="{5BCB7F8F-0B20-40C2-9DB4-3B7DD40DBDB2}" dt="2020-10-13T13:02:21.050" v="336" actId="20577"/>
          <ac:spMkLst>
            <pc:docMk/>
            <pc:sldMk cId="1972953473" sldId="274"/>
            <ac:spMk id="6" creationId="{E59E6303-5A5C-4DEA-977E-49827056625E}"/>
          </ac:spMkLst>
        </pc:spChg>
        <pc:grpChg chg="add del mod">
          <ac:chgData name="Aaron Cyr" userId="f710c333df2a0e40" providerId="LiveId" clId="{5BCB7F8F-0B20-40C2-9DB4-3B7DD40DBDB2}" dt="2020-10-13T13:05:02.501" v="357" actId="478"/>
          <ac:grpSpMkLst>
            <pc:docMk/>
            <pc:sldMk cId="1972953473" sldId="274"/>
            <ac:grpSpMk id="11" creationId="{330E2775-07A9-40F7-A8C0-CEC3AD38F4E0}"/>
          </ac:grpSpMkLst>
        </pc:grpChg>
        <pc:grpChg chg="add del mod">
          <ac:chgData name="Aaron Cyr" userId="f710c333df2a0e40" providerId="LiveId" clId="{5BCB7F8F-0B20-40C2-9DB4-3B7DD40DBDB2}" dt="2020-10-13T13:05:01.235" v="356"/>
          <ac:grpSpMkLst>
            <pc:docMk/>
            <pc:sldMk cId="1972953473" sldId="274"/>
            <ac:grpSpMk id="12" creationId="{909B3724-3791-427A-8296-0AD6D894BE91}"/>
          </ac:grpSpMkLst>
        </pc:grpChg>
        <pc:grpChg chg="add mod">
          <ac:chgData name="Aaron Cyr" userId="f710c333df2a0e40" providerId="LiveId" clId="{5BCB7F8F-0B20-40C2-9DB4-3B7DD40DBDB2}" dt="2020-10-13T22:06:00.085" v="4935" actId="1076"/>
          <ac:grpSpMkLst>
            <pc:docMk/>
            <pc:sldMk cId="1972953473" sldId="274"/>
            <ac:grpSpMk id="15" creationId="{F238C0A4-CD7F-4B32-B03B-9B05D31AFEC7}"/>
          </ac:grpSpMkLst>
        </pc:grpChg>
        <pc:picChg chg="add mod">
          <ac:chgData name="Aaron Cyr" userId="f710c333df2a0e40" providerId="LiveId" clId="{5BCB7F8F-0B20-40C2-9DB4-3B7DD40DBDB2}" dt="2020-10-13T13:04:01.150" v="342" actId="164"/>
          <ac:picMkLst>
            <pc:docMk/>
            <pc:sldMk cId="1972953473" sldId="274"/>
            <ac:picMk id="8" creationId="{60A4B12E-8AE7-4CB4-98E0-68E7DB4A4136}"/>
          </ac:picMkLst>
        </pc:picChg>
        <pc:picChg chg="add mod">
          <ac:chgData name="Aaron Cyr" userId="f710c333df2a0e40" providerId="LiveId" clId="{5BCB7F8F-0B20-40C2-9DB4-3B7DD40DBDB2}" dt="2020-10-13T13:04:01.150" v="342" actId="164"/>
          <ac:picMkLst>
            <pc:docMk/>
            <pc:sldMk cId="1972953473" sldId="274"/>
            <ac:picMk id="10" creationId="{6E7BF272-C6D6-46EA-A115-4FA506E5E030}"/>
          </ac:picMkLst>
        </pc:picChg>
        <pc:picChg chg="mod">
          <ac:chgData name="Aaron Cyr" userId="f710c333df2a0e40" providerId="LiveId" clId="{5BCB7F8F-0B20-40C2-9DB4-3B7DD40DBDB2}" dt="2020-10-13T13:05:00.239" v="355"/>
          <ac:picMkLst>
            <pc:docMk/>
            <pc:sldMk cId="1972953473" sldId="274"/>
            <ac:picMk id="13" creationId="{9C5A468E-1055-4A01-AF02-5BEF54441831}"/>
          </ac:picMkLst>
        </pc:picChg>
        <pc:picChg chg="mod">
          <ac:chgData name="Aaron Cyr" userId="f710c333df2a0e40" providerId="LiveId" clId="{5BCB7F8F-0B20-40C2-9DB4-3B7DD40DBDB2}" dt="2020-10-13T13:05:00.239" v="355"/>
          <ac:picMkLst>
            <pc:docMk/>
            <pc:sldMk cId="1972953473" sldId="274"/>
            <ac:picMk id="14" creationId="{86C0DEC7-9F33-4A60-BC39-893460786AFB}"/>
          </ac:picMkLst>
        </pc:picChg>
        <pc:picChg chg="mod">
          <ac:chgData name="Aaron Cyr" userId="f710c333df2a0e40" providerId="LiveId" clId="{5BCB7F8F-0B20-40C2-9DB4-3B7DD40DBDB2}" dt="2020-10-13T13:05:03.253" v="358"/>
          <ac:picMkLst>
            <pc:docMk/>
            <pc:sldMk cId="1972953473" sldId="274"/>
            <ac:picMk id="16" creationId="{1B902002-90CA-4F3A-86A5-534F17487B15}"/>
          </ac:picMkLst>
        </pc:picChg>
        <pc:picChg chg="mod">
          <ac:chgData name="Aaron Cyr" userId="f710c333df2a0e40" providerId="LiveId" clId="{5BCB7F8F-0B20-40C2-9DB4-3B7DD40DBDB2}" dt="2020-10-13T13:05:03.253" v="358"/>
          <ac:picMkLst>
            <pc:docMk/>
            <pc:sldMk cId="1972953473" sldId="274"/>
            <ac:picMk id="17" creationId="{D78B16EB-5C3B-427A-A90E-21BEB5AA5DBD}"/>
          </ac:picMkLst>
        </pc:picChg>
      </pc:sldChg>
      <pc:sldChg chg="addSp delSp modSp add mod">
        <pc:chgData name="Aaron Cyr" userId="f710c333df2a0e40" providerId="LiveId" clId="{5BCB7F8F-0B20-40C2-9DB4-3B7DD40DBDB2}" dt="2020-10-13T22:06:08.540" v="4937" actId="1076"/>
        <pc:sldMkLst>
          <pc:docMk/>
          <pc:sldMk cId="1187696368" sldId="275"/>
        </pc:sldMkLst>
        <pc:grpChg chg="del">
          <ac:chgData name="Aaron Cyr" userId="f710c333df2a0e40" providerId="LiveId" clId="{5BCB7F8F-0B20-40C2-9DB4-3B7DD40DBDB2}" dt="2020-10-13T13:04:10.062" v="347" actId="478"/>
          <ac:grpSpMkLst>
            <pc:docMk/>
            <pc:sldMk cId="1187696368" sldId="275"/>
            <ac:grpSpMk id="11" creationId="{330E2775-07A9-40F7-A8C0-CEC3AD38F4E0}"/>
          </ac:grpSpMkLst>
        </pc:grpChg>
        <pc:picChg chg="add mod">
          <ac:chgData name="Aaron Cyr" userId="f710c333df2a0e40" providerId="LiveId" clId="{5BCB7F8F-0B20-40C2-9DB4-3B7DD40DBDB2}" dt="2020-10-13T22:06:08.540" v="4937" actId="1076"/>
          <ac:picMkLst>
            <pc:docMk/>
            <pc:sldMk cId="1187696368" sldId="275"/>
            <ac:picMk id="2" creationId="{5FE54898-9FFD-48F2-9147-9D96AD2EC66D}"/>
          </ac:picMkLst>
        </pc:picChg>
      </pc:sldChg>
      <pc:sldChg chg="addSp delSp modSp add mod">
        <pc:chgData name="Aaron Cyr" userId="f710c333df2a0e40" providerId="LiveId" clId="{5BCB7F8F-0B20-40C2-9DB4-3B7DD40DBDB2}" dt="2020-10-13T22:06:19.052" v="4939" actId="1076"/>
        <pc:sldMkLst>
          <pc:docMk/>
          <pc:sldMk cId="1986253980" sldId="276"/>
        </pc:sldMkLst>
        <pc:grpChg chg="add del mod">
          <ac:chgData name="Aaron Cyr" userId="f710c333df2a0e40" providerId="LiveId" clId="{5BCB7F8F-0B20-40C2-9DB4-3B7DD40DBDB2}" dt="2020-10-13T13:05:05.401" v="360" actId="478"/>
          <ac:grpSpMkLst>
            <pc:docMk/>
            <pc:sldMk cId="1986253980" sldId="276"/>
            <ac:grpSpMk id="5" creationId="{E69B7DA0-2A82-4531-9076-AA59B74B76E4}"/>
          </ac:grpSpMkLst>
        </pc:grpChg>
        <pc:grpChg chg="del">
          <ac:chgData name="Aaron Cyr" userId="f710c333df2a0e40" providerId="LiveId" clId="{5BCB7F8F-0B20-40C2-9DB4-3B7DD40DBDB2}" dt="2020-10-13T13:04:30.030" v="348" actId="165"/>
          <ac:grpSpMkLst>
            <pc:docMk/>
            <pc:sldMk cId="1986253980" sldId="276"/>
            <ac:grpSpMk id="11" creationId="{330E2775-07A9-40F7-A8C0-CEC3AD38F4E0}"/>
          </ac:grpSpMkLst>
        </pc:grpChg>
        <pc:grpChg chg="add mod">
          <ac:chgData name="Aaron Cyr" userId="f710c333df2a0e40" providerId="LiveId" clId="{5BCB7F8F-0B20-40C2-9DB4-3B7DD40DBDB2}" dt="2020-10-13T22:06:19.052" v="4939" actId="1076"/>
          <ac:grpSpMkLst>
            <pc:docMk/>
            <pc:sldMk cId="1986253980" sldId="276"/>
            <ac:grpSpMk id="16" creationId="{D37C2771-5715-43BD-A6FD-2E1120FA8F13}"/>
          </ac:grpSpMkLst>
        </pc:grpChg>
        <pc:picChg chg="add mod">
          <ac:chgData name="Aaron Cyr" userId="f710c333df2a0e40" providerId="LiveId" clId="{5BCB7F8F-0B20-40C2-9DB4-3B7DD40DBDB2}" dt="2020-10-13T13:04:55.128" v="353" actId="164"/>
          <ac:picMkLst>
            <pc:docMk/>
            <pc:sldMk cId="1986253980" sldId="276"/>
            <ac:picMk id="3" creationId="{8274CB54-459F-402A-90AC-7F24E3E816ED}"/>
          </ac:picMkLst>
        </pc:picChg>
        <pc:picChg chg="mod topLvl">
          <ac:chgData name="Aaron Cyr" userId="f710c333df2a0e40" providerId="LiveId" clId="{5BCB7F8F-0B20-40C2-9DB4-3B7DD40DBDB2}" dt="2020-10-13T13:04:55.128" v="353" actId="164"/>
          <ac:picMkLst>
            <pc:docMk/>
            <pc:sldMk cId="1986253980" sldId="276"/>
            <ac:picMk id="8" creationId="{60A4B12E-8AE7-4CB4-98E0-68E7DB4A4136}"/>
          </ac:picMkLst>
        </pc:picChg>
        <pc:picChg chg="add del mod">
          <ac:chgData name="Aaron Cyr" userId="f710c333df2a0e40" providerId="LiveId" clId="{5BCB7F8F-0B20-40C2-9DB4-3B7DD40DBDB2}" dt="2020-10-13T13:05:33.574" v="364" actId="21"/>
          <ac:picMkLst>
            <pc:docMk/>
            <pc:sldMk cId="1986253980" sldId="276"/>
            <ac:picMk id="9" creationId="{111E6D32-BFD9-4A7F-8DE7-22306EA9EF0D}"/>
          </ac:picMkLst>
        </pc:picChg>
        <pc:picChg chg="del mod topLvl">
          <ac:chgData name="Aaron Cyr" userId="f710c333df2a0e40" providerId="LiveId" clId="{5BCB7F8F-0B20-40C2-9DB4-3B7DD40DBDB2}" dt="2020-10-13T13:04:33.285" v="349" actId="478"/>
          <ac:picMkLst>
            <pc:docMk/>
            <pc:sldMk cId="1986253980" sldId="276"/>
            <ac:picMk id="10" creationId="{6E7BF272-C6D6-46EA-A115-4FA506E5E030}"/>
          </ac:picMkLst>
        </pc:picChg>
        <pc:picChg chg="add mod">
          <ac:chgData name="Aaron Cyr" userId="f710c333df2a0e40" providerId="LiveId" clId="{5BCB7F8F-0B20-40C2-9DB4-3B7DD40DBDB2}" dt="2020-10-13T13:06:25.197" v="371" actId="164"/>
          <ac:picMkLst>
            <pc:docMk/>
            <pc:sldMk cId="1986253980" sldId="276"/>
            <ac:picMk id="13" creationId="{8B979EE2-E271-4763-8B79-527DC2A290A1}"/>
          </ac:picMkLst>
        </pc:picChg>
        <pc:picChg chg="add mod">
          <ac:chgData name="Aaron Cyr" userId="f710c333df2a0e40" providerId="LiveId" clId="{5BCB7F8F-0B20-40C2-9DB4-3B7DD40DBDB2}" dt="2020-10-13T13:06:25.197" v="371" actId="164"/>
          <ac:picMkLst>
            <pc:docMk/>
            <pc:sldMk cId="1986253980" sldId="276"/>
            <ac:picMk id="15" creationId="{5AAA2BA6-C09A-4EC1-AB20-830563AA7DE3}"/>
          </ac:picMkLst>
        </pc:picChg>
      </pc:sldChg>
      <pc:sldChg chg="modSp add mod">
        <pc:chgData name="Aaron Cyr" userId="f710c333df2a0e40" providerId="LiveId" clId="{5BCB7F8F-0B20-40C2-9DB4-3B7DD40DBDB2}" dt="2020-10-13T13:07:24.693" v="426" actId="20577"/>
        <pc:sldMkLst>
          <pc:docMk/>
          <pc:sldMk cId="3476494947" sldId="277"/>
        </pc:sldMkLst>
        <pc:spChg chg="mod">
          <ac:chgData name="Aaron Cyr" userId="f710c333df2a0e40" providerId="LiveId" clId="{5BCB7F8F-0B20-40C2-9DB4-3B7DD40DBDB2}" dt="2020-10-13T13:07:24.693" v="426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modSp new del mod">
        <pc:chgData name="Aaron Cyr" userId="f710c333df2a0e40" providerId="LiveId" clId="{5BCB7F8F-0B20-40C2-9DB4-3B7DD40DBDB2}" dt="2020-10-13T13:10:28.078" v="443" actId="680"/>
        <pc:sldMkLst>
          <pc:docMk/>
          <pc:sldMk cId="1414900808" sldId="278"/>
        </pc:sldMkLst>
        <pc:spChg chg="mod">
          <ac:chgData name="Aaron Cyr" userId="f710c333df2a0e40" providerId="LiveId" clId="{5BCB7F8F-0B20-40C2-9DB4-3B7DD40DBDB2}" dt="2020-10-13T13:10:27.155" v="442" actId="20577"/>
          <ac:spMkLst>
            <pc:docMk/>
            <pc:sldMk cId="1414900808" sldId="278"/>
            <ac:spMk id="2" creationId="{B83C48C8-5BCB-4F34-8435-C05EB4613548}"/>
          </ac:spMkLst>
        </pc:spChg>
      </pc:sldChg>
      <pc:sldChg chg="addSp delSp modSp add mod ord">
        <pc:chgData name="Aaron Cyr" userId="f710c333df2a0e40" providerId="LiveId" clId="{5BCB7F8F-0B20-40C2-9DB4-3B7DD40DBDB2}" dt="2020-10-13T13:12:18.610" v="483" actId="1076"/>
        <pc:sldMkLst>
          <pc:docMk/>
          <pc:sldMk cId="2377251727" sldId="278"/>
        </pc:sldMkLst>
        <pc:spChg chg="mod">
          <ac:chgData name="Aaron Cyr" userId="f710c333df2a0e40" providerId="LiveId" clId="{5BCB7F8F-0B20-40C2-9DB4-3B7DD40DBDB2}" dt="2020-10-13T13:10:38.898" v="466" actId="6549"/>
          <ac:spMkLst>
            <pc:docMk/>
            <pc:sldMk cId="2377251727" sldId="278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13:10:54.702" v="469" actId="478"/>
          <ac:spMkLst>
            <pc:docMk/>
            <pc:sldMk cId="2377251727" sldId="278"/>
            <ac:spMk id="3" creationId="{4EA7950D-C7EA-4566-89B8-7677B9946DD8}"/>
          </ac:spMkLst>
        </pc:spChg>
        <pc:spChg chg="add del mod">
          <ac:chgData name="Aaron Cyr" userId="f710c333df2a0e40" providerId="LiveId" clId="{5BCB7F8F-0B20-40C2-9DB4-3B7DD40DBDB2}" dt="2020-10-13T13:12:14.426" v="481" actId="22"/>
          <ac:spMkLst>
            <pc:docMk/>
            <pc:sldMk cId="2377251727" sldId="278"/>
            <ac:spMk id="6" creationId="{A32C698E-0FC9-4614-AFD8-CE0114D792A5}"/>
          </ac:spMkLst>
        </pc:spChg>
        <pc:picChg chg="add mod ord">
          <ac:chgData name="Aaron Cyr" userId="f710c333df2a0e40" providerId="LiveId" clId="{5BCB7F8F-0B20-40C2-9DB4-3B7DD40DBDB2}" dt="2020-10-13T13:12:18.610" v="483" actId="1076"/>
          <ac:picMkLst>
            <pc:docMk/>
            <pc:sldMk cId="2377251727" sldId="278"/>
            <ac:picMk id="8" creationId="{3DED08FD-3263-4B22-B174-BD7D92AE6090}"/>
          </ac:picMkLst>
        </pc:picChg>
      </pc:sldChg>
      <pc:sldChg chg="addSp delSp modSp add mod">
        <pc:chgData name="Aaron Cyr" userId="f710c333df2a0e40" providerId="LiveId" clId="{5BCB7F8F-0B20-40C2-9DB4-3B7DD40DBDB2}" dt="2020-10-13T13:54:11.867" v="2406"/>
        <pc:sldMkLst>
          <pc:docMk/>
          <pc:sldMk cId="1213820728" sldId="279"/>
        </pc:sldMkLst>
        <pc:spChg chg="del">
          <ac:chgData name="Aaron Cyr" userId="f710c333df2a0e40" providerId="LiveId" clId="{5BCB7F8F-0B20-40C2-9DB4-3B7DD40DBDB2}" dt="2020-10-13T13:11:40.665" v="477" actId="478"/>
          <ac:spMkLst>
            <pc:docMk/>
            <pc:sldMk cId="1213820728" sldId="279"/>
            <ac:spMk id="6" creationId="{A32C698E-0FC9-4614-AFD8-CE0114D792A5}"/>
          </ac:spMkLst>
        </pc:spChg>
        <pc:spChg chg="add del mod">
          <ac:chgData name="Aaron Cyr" userId="f710c333df2a0e40" providerId="LiveId" clId="{5BCB7F8F-0B20-40C2-9DB4-3B7DD40DBDB2}" dt="2020-10-13T13:54:11.867" v="2406"/>
          <ac:spMkLst>
            <pc:docMk/>
            <pc:sldMk cId="1213820728" sldId="279"/>
            <ac:spMk id="9" creationId="{44D5940F-DC5B-413B-961C-17AB31289A32}"/>
          </ac:spMkLst>
        </pc:spChg>
        <pc:picChg chg="add mod">
          <ac:chgData name="Aaron Cyr" userId="f710c333df2a0e40" providerId="LiveId" clId="{5BCB7F8F-0B20-40C2-9DB4-3B7DD40DBDB2}" dt="2020-10-13T13:11:45.370" v="480" actId="1076"/>
          <ac:picMkLst>
            <pc:docMk/>
            <pc:sldMk cId="1213820728" sldId="279"/>
            <ac:picMk id="4" creationId="{6C6F0921-98B7-45A0-A6FB-802D4E449D9D}"/>
          </ac:picMkLst>
        </pc:picChg>
        <pc:picChg chg="add del">
          <ac:chgData name="Aaron Cyr" userId="f710c333df2a0e40" providerId="LiveId" clId="{5BCB7F8F-0B20-40C2-9DB4-3B7DD40DBDB2}" dt="2020-10-13T13:13:45.683" v="490" actId="22"/>
          <ac:picMkLst>
            <pc:docMk/>
            <pc:sldMk cId="1213820728" sldId="279"/>
            <ac:picMk id="8" creationId="{9519B5BF-A879-4728-A725-7050B3EB9957}"/>
          </ac:picMkLst>
        </pc:picChg>
      </pc:sldChg>
      <pc:sldChg chg="add del">
        <pc:chgData name="Aaron Cyr" userId="f710c333df2a0e40" providerId="LiveId" clId="{5BCB7F8F-0B20-40C2-9DB4-3B7DD40DBDB2}" dt="2020-10-13T13:11:01.289" v="473"/>
        <pc:sldMkLst>
          <pc:docMk/>
          <pc:sldMk cId="1633952479" sldId="279"/>
        </pc:sldMkLst>
      </pc:sldChg>
      <pc:sldChg chg="add del">
        <pc:chgData name="Aaron Cyr" userId="f710c333df2a0e40" providerId="LiveId" clId="{5BCB7F8F-0B20-40C2-9DB4-3B7DD40DBDB2}" dt="2020-10-13T13:10:47.742" v="468"/>
        <pc:sldMkLst>
          <pc:docMk/>
          <pc:sldMk cId="2925811368" sldId="279"/>
        </pc:sldMkLst>
      </pc:sldChg>
      <pc:sldChg chg="add del">
        <pc:chgData name="Aaron Cyr" userId="f710c333df2a0e40" providerId="LiveId" clId="{5BCB7F8F-0B20-40C2-9DB4-3B7DD40DBDB2}" dt="2020-10-13T13:11:01.092" v="472"/>
        <pc:sldMkLst>
          <pc:docMk/>
          <pc:sldMk cId="3054686594" sldId="280"/>
        </pc:sldMkLst>
      </pc:sldChg>
      <pc:sldChg chg="addSp delSp modSp add mod">
        <pc:chgData name="Aaron Cyr" userId="f710c333df2a0e40" providerId="LiveId" clId="{5BCB7F8F-0B20-40C2-9DB4-3B7DD40DBDB2}" dt="2020-10-13T13:12:51.122" v="488" actId="1076"/>
        <pc:sldMkLst>
          <pc:docMk/>
          <pc:sldMk cId="3494859081" sldId="280"/>
        </pc:sldMkLst>
        <pc:spChg chg="del">
          <ac:chgData name="Aaron Cyr" userId="f710c333df2a0e40" providerId="LiveId" clId="{5BCB7F8F-0B20-40C2-9DB4-3B7DD40DBDB2}" dt="2020-10-13T13:12:44.899" v="484" actId="22"/>
          <ac:spMkLst>
            <pc:docMk/>
            <pc:sldMk cId="3494859081" sldId="280"/>
            <ac:spMk id="6" creationId="{A32C698E-0FC9-4614-AFD8-CE0114D792A5}"/>
          </ac:spMkLst>
        </pc:spChg>
        <pc:picChg chg="add mod ord">
          <ac:chgData name="Aaron Cyr" userId="f710c333df2a0e40" providerId="LiveId" clId="{5BCB7F8F-0B20-40C2-9DB4-3B7DD40DBDB2}" dt="2020-10-13T13:12:51.122" v="488" actId="1076"/>
          <ac:picMkLst>
            <pc:docMk/>
            <pc:sldMk cId="3494859081" sldId="280"/>
            <ac:picMk id="4" creationId="{74ED987A-970B-4F4B-B1C5-62435E8F965E}"/>
          </ac:picMkLst>
        </pc:picChg>
      </pc:sldChg>
      <pc:sldChg chg="addSp delSp modSp new mod">
        <pc:chgData name="Aaron Cyr" userId="f710c333df2a0e40" providerId="LiveId" clId="{5BCB7F8F-0B20-40C2-9DB4-3B7DD40DBDB2}" dt="2020-10-13T13:54:15.949" v="2407"/>
        <pc:sldMkLst>
          <pc:docMk/>
          <pc:sldMk cId="819864551" sldId="281"/>
        </pc:sldMkLst>
        <pc:spChg chg="mod">
          <ac:chgData name="Aaron Cyr" userId="f710c333df2a0e40" providerId="LiveId" clId="{5BCB7F8F-0B20-40C2-9DB4-3B7DD40DBDB2}" dt="2020-10-13T13:15:37.666" v="530" actId="20577"/>
          <ac:spMkLst>
            <pc:docMk/>
            <pc:sldMk cId="819864551" sldId="281"/>
            <ac:spMk id="2" creationId="{AAF17E65-8BFA-47F4-A3A9-2718B2C05385}"/>
          </ac:spMkLst>
        </pc:spChg>
        <pc:spChg chg="del">
          <ac:chgData name="Aaron Cyr" userId="f710c333df2a0e40" providerId="LiveId" clId="{5BCB7F8F-0B20-40C2-9DB4-3B7DD40DBDB2}" dt="2020-10-13T13:14:18.532" v="492" actId="22"/>
          <ac:spMkLst>
            <pc:docMk/>
            <pc:sldMk cId="819864551" sldId="281"/>
            <ac:spMk id="3" creationId="{0DF1B3D7-3D3C-4CC5-972E-50D07C49FD73}"/>
          </ac:spMkLst>
        </pc:spChg>
        <pc:spChg chg="add mod">
          <ac:chgData name="Aaron Cyr" userId="f710c333df2a0e40" providerId="LiveId" clId="{5BCB7F8F-0B20-40C2-9DB4-3B7DD40DBDB2}" dt="2020-10-13T13:16:26.492" v="725" actId="20577"/>
          <ac:spMkLst>
            <pc:docMk/>
            <pc:sldMk cId="819864551" sldId="281"/>
            <ac:spMk id="7" creationId="{A151D8BC-F3E5-4EE9-A4CE-A48185C4BEDA}"/>
          </ac:spMkLst>
        </pc:spChg>
        <pc:spChg chg="add del">
          <ac:chgData name="Aaron Cyr" userId="f710c333df2a0e40" providerId="LiveId" clId="{5BCB7F8F-0B20-40C2-9DB4-3B7DD40DBDB2}" dt="2020-10-13T13:53:26.879" v="2404" actId="22"/>
          <ac:spMkLst>
            <pc:docMk/>
            <pc:sldMk cId="819864551" sldId="281"/>
            <ac:spMk id="9" creationId="{6D1FCA30-CC3C-4137-B97E-07540388CF36}"/>
          </ac:spMkLst>
        </pc:spChg>
        <pc:spChg chg="add mod">
          <ac:chgData name="Aaron Cyr" userId="f710c333df2a0e40" providerId="LiveId" clId="{5BCB7F8F-0B20-40C2-9DB4-3B7DD40DBDB2}" dt="2020-10-13T13:54:15.949" v="2407"/>
          <ac:spMkLst>
            <pc:docMk/>
            <pc:sldMk cId="819864551" sldId="281"/>
            <ac:spMk id="10" creationId="{C1135CF1-29B0-4D67-B23B-F25D1AE1076A}"/>
          </ac:spMkLst>
        </pc:spChg>
        <pc:picChg chg="add del mod ord">
          <ac:chgData name="Aaron Cyr" userId="f710c333df2a0e40" providerId="LiveId" clId="{5BCB7F8F-0B20-40C2-9DB4-3B7DD40DBDB2}" dt="2020-10-13T13:15:39.216" v="531" actId="478"/>
          <ac:picMkLst>
            <pc:docMk/>
            <pc:sldMk cId="819864551" sldId="281"/>
            <ac:picMk id="5" creationId="{2024178D-A73E-4A4D-B192-8754B82C6625}"/>
          </ac:picMkLst>
        </pc:picChg>
      </pc:sldChg>
      <pc:sldChg chg="addSp modSp add mod ord">
        <pc:chgData name="Aaron Cyr" userId="f710c333df2a0e40" providerId="LiveId" clId="{5BCB7F8F-0B20-40C2-9DB4-3B7DD40DBDB2}" dt="2020-10-13T22:06:29.539" v="4943" actId="1036"/>
        <pc:sldMkLst>
          <pc:docMk/>
          <pc:sldMk cId="2731431332" sldId="282"/>
        </pc:sldMkLst>
        <pc:spChg chg="add mod">
          <ac:chgData name="Aaron Cyr" userId="f710c333df2a0e40" providerId="LiveId" clId="{5BCB7F8F-0B20-40C2-9DB4-3B7DD40DBDB2}" dt="2020-10-13T13:54:17.583" v="2408"/>
          <ac:spMkLst>
            <pc:docMk/>
            <pc:sldMk cId="2731431332" sldId="282"/>
            <ac:spMk id="4" creationId="{84DB90EB-03C6-49ED-B699-46107C12E620}"/>
          </ac:spMkLst>
        </pc:spChg>
        <pc:picChg chg="mod">
          <ac:chgData name="Aaron Cyr" userId="f710c333df2a0e40" providerId="LiveId" clId="{5BCB7F8F-0B20-40C2-9DB4-3B7DD40DBDB2}" dt="2020-10-13T22:06:29.539" v="4943" actId="1036"/>
          <ac:picMkLst>
            <pc:docMk/>
            <pc:sldMk cId="2731431332" sldId="282"/>
            <ac:picMk id="5" creationId="{2024178D-A73E-4A4D-B192-8754B82C6625}"/>
          </ac:picMkLst>
        </pc:picChg>
      </pc:sldChg>
      <pc:sldChg chg="addSp delSp modSp new mod">
        <pc:chgData name="Aaron Cyr" userId="f710c333df2a0e40" providerId="LiveId" clId="{5BCB7F8F-0B20-40C2-9DB4-3B7DD40DBDB2}" dt="2020-10-13T13:54:18.687" v="2409"/>
        <pc:sldMkLst>
          <pc:docMk/>
          <pc:sldMk cId="2033564790" sldId="283"/>
        </pc:sldMkLst>
        <pc:spChg chg="mod">
          <ac:chgData name="Aaron Cyr" userId="f710c333df2a0e40" providerId="LiveId" clId="{5BCB7F8F-0B20-40C2-9DB4-3B7DD40DBDB2}" dt="2020-10-13T13:19:08.729" v="786" actId="20577"/>
          <ac:spMkLst>
            <pc:docMk/>
            <pc:sldMk cId="2033564790" sldId="283"/>
            <ac:spMk id="2" creationId="{ECA987D2-4D3E-483E-ABCD-F72AE529A406}"/>
          </ac:spMkLst>
        </pc:spChg>
        <pc:spChg chg="del">
          <ac:chgData name="Aaron Cyr" userId="f710c333df2a0e40" providerId="LiveId" clId="{5BCB7F8F-0B20-40C2-9DB4-3B7DD40DBDB2}" dt="2020-10-13T13:17:22.094" v="728" actId="478"/>
          <ac:spMkLst>
            <pc:docMk/>
            <pc:sldMk cId="2033564790" sldId="283"/>
            <ac:spMk id="3" creationId="{CFD03B73-973C-4D46-9767-073CEA63C9C7}"/>
          </ac:spMkLst>
        </pc:spChg>
        <pc:spChg chg="add mod">
          <ac:chgData name="Aaron Cyr" userId="f710c333df2a0e40" providerId="LiveId" clId="{5BCB7F8F-0B20-40C2-9DB4-3B7DD40DBDB2}" dt="2020-10-13T13:54:18.687" v="2409"/>
          <ac:spMkLst>
            <pc:docMk/>
            <pc:sldMk cId="2033564790" sldId="283"/>
            <ac:spMk id="6" creationId="{9DC82B07-04CA-4AC2-886B-A935901CB0EB}"/>
          </ac:spMkLst>
        </pc:spChg>
        <pc:picChg chg="add mod">
          <ac:chgData name="Aaron Cyr" userId="f710c333df2a0e40" providerId="LiveId" clId="{5BCB7F8F-0B20-40C2-9DB4-3B7DD40DBDB2}" dt="2020-10-13T13:17:29.067" v="732" actId="1076"/>
          <ac:picMkLst>
            <pc:docMk/>
            <pc:sldMk cId="2033564790" sldId="283"/>
            <ac:picMk id="5" creationId="{9BB16D7E-BF26-42B0-A03F-6D3C32177676}"/>
          </ac:picMkLst>
        </pc:picChg>
      </pc:sldChg>
      <pc:sldChg chg="addSp delSp modSp new mod">
        <pc:chgData name="Aaron Cyr" userId="f710c333df2a0e40" providerId="LiveId" clId="{5BCB7F8F-0B20-40C2-9DB4-3B7DD40DBDB2}" dt="2020-10-13T13:54:19.198" v="2410"/>
        <pc:sldMkLst>
          <pc:docMk/>
          <pc:sldMk cId="1355970484" sldId="284"/>
        </pc:sldMkLst>
        <pc:spChg chg="mod">
          <ac:chgData name="Aaron Cyr" userId="f710c333df2a0e40" providerId="LiveId" clId="{5BCB7F8F-0B20-40C2-9DB4-3B7DD40DBDB2}" dt="2020-10-13T13:20:57.162" v="810" actId="108"/>
          <ac:spMkLst>
            <pc:docMk/>
            <pc:sldMk cId="1355970484" sldId="284"/>
            <ac:spMk id="2" creationId="{B87B5CF1-3A94-4CE8-8B68-3F9D6DD3D807}"/>
          </ac:spMkLst>
        </pc:spChg>
        <pc:spChg chg="del">
          <ac:chgData name="Aaron Cyr" userId="f710c333df2a0e40" providerId="LiveId" clId="{5BCB7F8F-0B20-40C2-9DB4-3B7DD40DBDB2}" dt="2020-10-13T13:21:26.055" v="815" actId="22"/>
          <ac:spMkLst>
            <pc:docMk/>
            <pc:sldMk cId="1355970484" sldId="284"/>
            <ac:spMk id="3" creationId="{23A05C91-51A0-4D1D-8F84-8640AC4ED055}"/>
          </ac:spMkLst>
        </pc:spChg>
        <pc:spChg chg="add mod">
          <ac:chgData name="Aaron Cyr" userId="f710c333df2a0e40" providerId="LiveId" clId="{5BCB7F8F-0B20-40C2-9DB4-3B7DD40DBDB2}" dt="2020-10-13T13:54:19.198" v="2410"/>
          <ac:spMkLst>
            <pc:docMk/>
            <pc:sldMk cId="1355970484" sldId="284"/>
            <ac:spMk id="8" creationId="{D9013001-92A4-4390-A2F3-1F633554559F}"/>
          </ac:spMkLst>
        </pc:spChg>
        <pc:picChg chg="add del mod">
          <ac:chgData name="Aaron Cyr" userId="f710c333df2a0e40" providerId="LiveId" clId="{5BCB7F8F-0B20-40C2-9DB4-3B7DD40DBDB2}" dt="2020-10-13T13:21:23.050" v="814" actId="478"/>
          <ac:picMkLst>
            <pc:docMk/>
            <pc:sldMk cId="1355970484" sldId="284"/>
            <ac:picMk id="5" creationId="{7E76F42F-4AB8-4BB6-BABA-B48C14E1BBD0}"/>
          </ac:picMkLst>
        </pc:picChg>
        <pc:picChg chg="add mod ord">
          <ac:chgData name="Aaron Cyr" userId="f710c333df2a0e40" providerId="LiveId" clId="{5BCB7F8F-0B20-40C2-9DB4-3B7DD40DBDB2}" dt="2020-10-13T13:21:32.330" v="818" actId="1076"/>
          <ac:picMkLst>
            <pc:docMk/>
            <pc:sldMk cId="1355970484" sldId="284"/>
            <ac:picMk id="7" creationId="{FDE20D8B-C0D7-48C9-80BD-113E39808213}"/>
          </ac:picMkLst>
        </pc:picChg>
      </pc:sldChg>
      <pc:sldChg chg="addSp delSp modSp new mod">
        <pc:chgData name="Aaron Cyr" userId="f710c333df2a0e40" providerId="LiveId" clId="{5BCB7F8F-0B20-40C2-9DB4-3B7DD40DBDB2}" dt="2020-10-13T13:54:19.647" v="2411"/>
        <pc:sldMkLst>
          <pc:docMk/>
          <pc:sldMk cId="415230488" sldId="285"/>
        </pc:sldMkLst>
        <pc:spChg chg="mod">
          <ac:chgData name="Aaron Cyr" userId="f710c333df2a0e40" providerId="LiveId" clId="{5BCB7F8F-0B20-40C2-9DB4-3B7DD40DBDB2}" dt="2020-10-13T13:22:12.018" v="830" actId="108"/>
          <ac:spMkLst>
            <pc:docMk/>
            <pc:sldMk cId="415230488" sldId="285"/>
            <ac:spMk id="2" creationId="{D3F120D8-AC11-4D1E-A436-146D322C898D}"/>
          </ac:spMkLst>
        </pc:spChg>
        <pc:spChg chg="del">
          <ac:chgData name="Aaron Cyr" userId="f710c333df2a0e40" providerId="LiveId" clId="{5BCB7F8F-0B20-40C2-9DB4-3B7DD40DBDB2}" dt="2020-10-13T13:22:27.359" v="831" actId="22"/>
          <ac:spMkLst>
            <pc:docMk/>
            <pc:sldMk cId="415230488" sldId="285"/>
            <ac:spMk id="3" creationId="{B478220A-E6E8-448F-A7A8-7BEDE418910F}"/>
          </ac:spMkLst>
        </pc:spChg>
        <pc:spChg chg="add mod">
          <ac:chgData name="Aaron Cyr" userId="f710c333df2a0e40" providerId="LiveId" clId="{5BCB7F8F-0B20-40C2-9DB4-3B7DD40DBDB2}" dt="2020-10-13T13:23:12.122" v="903" actId="1076"/>
          <ac:spMkLst>
            <pc:docMk/>
            <pc:sldMk cId="415230488" sldId="285"/>
            <ac:spMk id="6" creationId="{EB82FDE9-8A78-450A-B9C0-9F88E7924C4D}"/>
          </ac:spMkLst>
        </pc:spChg>
        <pc:spChg chg="add mod">
          <ac:chgData name="Aaron Cyr" userId="f710c333df2a0e40" providerId="LiveId" clId="{5BCB7F8F-0B20-40C2-9DB4-3B7DD40DBDB2}" dt="2020-10-13T13:54:19.647" v="2411"/>
          <ac:spMkLst>
            <pc:docMk/>
            <pc:sldMk cId="415230488" sldId="285"/>
            <ac:spMk id="7" creationId="{CEC89B03-5FF9-42BE-8102-1FC47D629473}"/>
          </ac:spMkLst>
        </pc:spChg>
        <pc:picChg chg="add mod ord">
          <ac:chgData name="Aaron Cyr" userId="f710c333df2a0e40" providerId="LiveId" clId="{5BCB7F8F-0B20-40C2-9DB4-3B7DD40DBDB2}" dt="2020-10-13T13:23:10.346" v="902" actId="1076"/>
          <ac:picMkLst>
            <pc:docMk/>
            <pc:sldMk cId="415230488" sldId="285"/>
            <ac:picMk id="5" creationId="{4D8D9451-A21F-402D-B01B-BEFD9360099A}"/>
          </ac:picMkLst>
        </pc:picChg>
      </pc:sldChg>
      <pc:sldChg chg="addSp delSp modSp new mod">
        <pc:chgData name="Aaron Cyr" userId="f710c333df2a0e40" providerId="LiveId" clId="{5BCB7F8F-0B20-40C2-9DB4-3B7DD40DBDB2}" dt="2020-10-13T22:07:03.964" v="4958" actId="1035"/>
        <pc:sldMkLst>
          <pc:docMk/>
          <pc:sldMk cId="1054240780" sldId="286"/>
        </pc:sldMkLst>
        <pc:spChg chg="del">
          <ac:chgData name="Aaron Cyr" userId="f710c333df2a0e40" providerId="LiveId" clId="{5BCB7F8F-0B20-40C2-9DB4-3B7DD40DBDB2}" dt="2020-10-13T13:25:06.353" v="905" actId="478"/>
          <ac:spMkLst>
            <pc:docMk/>
            <pc:sldMk cId="1054240780" sldId="286"/>
            <ac:spMk id="2" creationId="{4ABE36ED-64EF-4879-9BFD-BECB26486CA8}"/>
          </ac:spMkLst>
        </pc:spChg>
        <pc:spChg chg="mod">
          <ac:chgData name="Aaron Cyr" userId="f710c333df2a0e40" providerId="LiveId" clId="{5BCB7F8F-0B20-40C2-9DB4-3B7DD40DBDB2}" dt="2020-10-13T13:25:57.814" v="996" actId="20577"/>
          <ac:spMkLst>
            <pc:docMk/>
            <pc:sldMk cId="1054240780" sldId="286"/>
            <ac:spMk id="3" creationId="{1CE0A0E8-2802-4F7E-9BF7-767ACF6E330E}"/>
          </ac:spMkLst>
        </pc:spChg>
        <pc:spChg chg="add mod">
          <ac:chgData name="Aaron Cyr" userId="f710c333df2a0e40" providerId="LiveId" clId="{5BCB7F8F-0B20-40C2-9DB4-3B7DD40DBDB2}" dt="2020-10-13T13:25:08.379" v="908" actId="20577"/>
          <ac:spMkLst>
            <pc:docMk/>
            <pc:sldMk cId="1054240780" sldId="286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22:07:03.964" v="4958" actId="1035"/>
          <ac:spMkLst>
            <pc:docMk/>
            <pc:sldMk cId="1054240780" sldId="286"/>
            <ac:spMk id="11" creationId="{91ACA7C2-8BEF-4072-B16F-43ACC7B37F48}"/>
          </ac:spMkLst>
        </pc:spChg>
        <pc:spChg chg="add mod">
          <ac:chgData name="Aaron Cyr" userId="f710c333df2a0e40" providerId="LiveId" clId="{5BCB7F8F-0B20-40C2-9DB4-3B7DD40DBDB2}" dt="2020-10-13T22:06:53.783" v="4947" actId="403"/>
          <ac:spMkLst>
            <pc:docMk/>
            <pc:sldMk cId="1054240780" sldId="286"/>
            <ac:spMk id="13" creationId="{575D7BD1-7342-40B5-8774-5EB78615AF83}"/>
          </ac:spMkLst>
        </pc:spChg>
        <pc:spChg chg="add mod">
          <ac:chgData name="Aaron Cyr" userId="f710c333df2a0e40" providerId="LiveId" clId="{5BCB7F8F-0B20-40C2-9DB4-3B7DD40DBDB2}" dt="2020-10-13T22:06:56.625" v="4948" actId="403"/>
          <ac:spMkLst>
            <pc:docMk/>
            <pc:sldMk cId="1054240780" sldId="286"/>
            <ac:spMk id="15" creationId="{29CB09D8-8CFE-4F5B-BE4C-D3F1A45291AE}"/>
          </ac:spMkLst>
        </pc:spChg>
        <pc:spChg chg="add del">
          <ac:chgData name="Aaron Cyr" userId="f710c333df2a0e40" providerId="LiveId" clId="{5BCB7F8F-0B20-40C2-9DB4-3B7DD40DBDB2}" dt="2020-10-13T13:32:02.885" v="1354" actId="22"/>
          <ac:spMkLst>
            <pc:docMk/>
            <pc:sldMk cId="1054240780" sldId="286"/>
            <ac:spMk id="17" creationId="{4CAB3962-9508-49D8-9D9C-D486D8B8D717}"/>
          </ac:spMkLst>
        </pc:spChg>
        <pc:spChg chg="add mod">
          <ac:chgData name="Aaron Cyr" userId="f710c333df2a0e40" providerId="LiveId" clId="{5BCB7F8F-0B20-40C2-9DB4-3B7DD40DBDB2}" dt="2020-10-13T13:54:20.180" v="2412"/>
          <ac:spMkLst>
            <pc:docMk/>
            <pc:sldMk cId="1054240780" sldId="286"/>
            <ac:spMk id="18" creationId="{D62066A3-5478-4EF5-8184-274B8B0BCDE4}"/>
          </ac:spMkLst>
        </pc:spChg>
        <pc:picChg chg="add mod">
          <ac:chgData name="Aaron Cyr" userId="f710c333df2a0e40" providerId="LiveId" clId="{5BCB7F8F-0B20-40C2-9DB4-3B7DD40DBDB2}" dt="2020-10-13T13:26:25.291" v="998" actId="1076"/>
          <ac:picMkLst>
            <pc:docMk/>
            <pc:sldMk cId="1054240780" sldId="286"/>
            <ac:picMk id="6" creationId="{AFF75C45-956E-4CCB-8D08-A67EE820587C}"/>
          </ac:picMkLst>
        </pc:picChg>
        <pc:picChg chg="add mod">
          <ac:chgData name="Aaron Cyr" userId="f710c333df2a0e40" providerId="LiveId" clId="{5BCB7F8F-0B20-40C2-9DB4-3B7DD40DBDB2}" dt="2020-10-13T13:26:36.363" v="1000" actId="1076"/>
          <ac:picMkLst>
            <pc:docMk/>
            <pc:sldMk cId="1054240780" sldId="286"/>
            <ac:picMk id="8" creationId="{38171183-41EE-454B-8C32-A99D567211BC}"/>
          </ac:picMkLst>
        </pc:picChg>
        <pc:picChg chg="add mod">
          <ac:chgData name="Aaron Cyr" userId="f710c333df2a0e40" providerId="LiveId" clId="{5BCB7F8F-0B20-40C2-9DB4-3B7DD40DBDB2}" dt="2020-10-13T13:26:51.362" v="1002" actId="1076"/>
          <ac:picMkLst>
            <pc:docMk/>
            <pc:sldMk cId="1054240780" sldId="286"/>
            <ac:picMk id="10" creationId="{D293727A-47FF-4B6F-A3D9-F3AB06CD4E1B}"/>
          </ac:picMkLst>
        </pc:picChg>
      </pc:sldChg>
      <pc:sldChg chg="addSp delSp modSp add mod">
        <pc:chgData name="Aaron Cyr" userId="f710c333df2a0e40" providerId="LiveId" clId="{5BCB7F8F-0B20-40C2-9DB4-3B7DD40DBDB2}" dt="2020-10-13T13:54:20.575" v="2413"/>
        <pc:sldMkLst>
          <pc:docMk/>
          <pc:sldMk cId="1728515736" sldId="287"/>
        </pc:sldMkLst>
        <pc:spChg chg="del">
          <ac:chgData name="Aaron Cyr" userId="f710c333df2a0e40" providerId="LiveId" clId="{5BCB7F8F-0B20-40C2-9DB4-3B7DD40DBDB2}" dt="2020-10-13T13:32:22.741" v="1377" actId="478"/>
          <ac:spMkLst>
            <pc:docMk/>
            <pc:sldMk cId="1728515736" sldId="287"/>
            <ac:spMk id="3" creationId="{1CE0A0E8-2802-4F7E-9BF7-767ACF6E330E}"/>
          </ac:spMkLst>
        </pc:spChg>
        <pc:spChg chg="mod">
          <ac:chgData name="Aaron Cyr" userId="f710c333df2a0e40" providerId="LiveId" clId="{5BCB7F8F-0B20-40C2-9DB4-3B7DD40DBDB2}" dt="2020-10-13T13:32:11.115" v="1368" actId="20577"/>
          <ac:spMkLst>
            <pc:docMk/>
            <pc:sldMk cId="1728515736" sldId="287"/>
            <ac:spMk id="4" creationId="{BD16C4B2-AF9F-47F8-B3D8-E451C87F11DE}"/>
          </ac:spMkLst>
        </pc:spChg>
        <pc:spChg chg="add del mod">
          <ac:chgData name="Aaron Cyr" userId="f710c333df2a0e40" providerId="LiveId" clId="{5BCB7F8F-0B20-40C2-9DB4-3B7DD40DBDB2}" dt="2020-10-13T13:32:49.896" v="1378" actId="478"/>
          <ac:spMkLst>
            <pc:docMk/>
            <pc:sldMk cId="1728515736" sldId="287"/>
            <ac:spMk id="5" creationId="{90FFF95C-D292-4E21-9D03-89AA9E1814E7}"/>
          </ac:spMkLst>
        </pc:spChg>
        <pc:spChg chg="del mod">
          <ac:chgData name="Aaron Cyr" userId="f710c333df2a0e40" providerId="LiveId" clId="{5BCB7F8F-0B20-40C2-9DB4-3B7DD40DBDB2}" dt="2020-10-13T13:32:18.818" v="1375" actId="478"/>
          <ac:spMkLst>
            <pc:docMk/>
            <pc:sldMk cId="1728515736" sldId="287"/>
            <ac:spMk id="11" creationId="{91ACA7C2-8BEF-4072-B16F-43ACC7B37F48}"/>
          </ac:spMkLst>
        </pc:spChg>
        <pc:spChg chg="del mod">
          <ac:chgData name="Aaron Cyr" userId="f710c333df2a0e40" providerId="LiveId" clId="{5BCB7F8F-0B20-40C2-9DB4-3B7DD40DBDB2}" dt="2020-10-13T13:32:19.945" v="1376" actId="478"/>
          <ac:spMkLst>
            <pc:docMk/>
            <pc:sldMk cId="1728515736" sldId="287"/>
            <ac:spMk id="13" creationId="{575D7BD1-7342-40B5-8774-5EB78615AF83}"/>
          </ac:spMkLst>
        </pc:spChg>
        <pc:spChg chg="add mod">
          <ac:chgData name="Aaron Cyr" userId="f710c333df2a0e40" providerId="LiveId" clId="{5BCB7F8F-0B20-40C2-9DB4-3B7DD40DBDB2}" dt="2020-10-13T13:54:20.575" v="2413"/>
          <ac:spMkLst>
            <pc:docMk/>
            <pc:sldMk cId="1728515736" sldId="287"/>
            <ac:spMk id="14" creationId="{964545C6-9FB2-4837-9782-E7904C8404A4}"/>
          </ac:spMkLst>
        </pc:spChg>
        <pc:spChg chg="del">
          <ac:chgData name="Aaron Cyr" userId="f710c333df2a0e40" providerId="LiveId" clId="{5BCB7F8F-0B20-40C2-9DB4-3B7DD40DBDB2}" dt="2020-10-13T13:32:16.210" v="1372" actId="478"/>
          <ac:spMkLst>
            <pc:docMk/>
            <pc:sldMk cId="1728515736" sldId="287"/>
            <ac:spMk id="15" creationId="{29CB09D8-8CFE-4F5B-BE4C-D3F1A45291AE}"/>
          </ac:spMkLst>
        </pc:spChg>
        <pc:picChg chg="del">
          <ac:chgData name="Aaron Cyr" userId="f710c333df2a0e40" providerId="LiveId" clId="{5BCB7F8F-0B20-40C2-9DB4-3B7DD40DBDB2}" dt="2020-10-13T13:32:14.311" v="1369" actId="478"/>
          <ac:picMkLst>
            <pc:docMk/>
            <pc:sldMk cId="1728515736" sldId="287"/>
            <ac:picMk id="6" creationId="{AFF75C45-956E-4CCB-8D08-A67EE820587C}"/>
          </ac:picMkLst>
        </pc:picChg>
        <pc:picChg chg="del">
          <ac:chgData name="Aaron Cyr" userId="f710c333df2a0e40" providerId="LiveId" clId="{5BCB7F8F-0B20-40C2-9DB4-3B7DD40DBDB2}" dt="2020-10-13T13:32:14.755" v="1370" actId="478"/>
          <ac:picMkLst>
            <pc:docMk/>
            <pc:sldMk cId="1728515736" sldId="287"/>
            <ac:picMk id="8" creationId="{38171183-41EE-454B-8C32-A99D567211BC}"/>
          </ac:picMkLst>
        </pc:picChg>
        <pc:picChg chg="add mod">
          <ac:chgData name="Aaron Cyr" userId="f710c333df2a0e40" providerId="LiveId" clId="{5BCB7F8F-0B20-40C2-9DB4-3B7DD40DBDB2}" dt="2020-10-13T13:32:54.730" v="1381" actId="1076"/>
          <ac:picMkLst>
            <pc:docMk/>
            <pc:sldMk cId="1728515736" sldId="287"/>
            <ac:picMk id="9" creationId="{386A35ED-6107-46CD-9CD0-9DE93C783D28}"/>
          </ac:picMkLst>
        </pc:picChg>
        <pc:picChg chg="del">
          <ac:chgData name="Aaron Cyr" userId="f710c333df2a0e40" providerId="LiveId" clId="{5BCB7F8F-0B20-40C2-9DB4-3B7DD40DBDB2}" dt="2020-10-13T13:32:15.290" v="1371" actId="478"/>
          <ac:picMkLst>
            <pc:docMk/>
            <pc:sldMk cId="1728515736" sldId="287"/>
            <ac:picMk id="10" creationId="{D293727A-47FF-4B6F-A3D9-F3AB06CD4E1B}"/>
          </ac:picMkLst>
        </pc:picChg>
      </pc:sldChg>
      <pc:sldChg chg="addSp delSp modSp add mod">
        <pc:chgData name="Aaron Cyr" userId="f710c333df2a0e40" providerId="LiveId" clId="{5BCB7F8F-0B20-40C2-9DB4-3B7DD40DBDB2}" dt="2020-10-13T13:54:21.046" v="2414"/>
        <pc:sldMkLst>
          <pc:docMk/>
          <pc:sldMk cId="3849373017" sldId="288"/>
        </pc:sldMkLst>
        <pc:spChg chg="mod">
          <ac:chgData name="Aaron Cyr" userId="f710c333df2a0e40" providerId="LiveId" clId="{5BCB7F8F-0B20-40C2-9DB4-3B7DD40DBDB2}" dt="2020-10-13T13:36:35.665" v="1440" actId="20577"/>
          <ac:spMkLst>
            <pc:docMk/>
            <pc:sldMk cId="3849373017" sldId="288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13:34:52.442" v="1411" actId="1076"/>
          <ac:spMkLst>
            <pc:docMk/>
            <pc:sldMk cId="3849373017" sldId="288"/>
            <ac:spMk id="5" creationId="{05EC9AEC-9F9B-49AB-905F-29F8C350F872}"/>
          </ac:spMkLst>
        </pc:spChg>
        <pc:spChg chg="add mod">
          <ac:chgData name="Aaron Cyr" userId="f710c333df2a0e40" providerId="LiveId" clId="{5BCB7F8F-0B20-40C2-9DB4-3B7DD40DBDB2}" dt="2020-10-13T13:40:27.379" v="1585" actId="20577"/>
          <ac:spMkLst>
            <pc:docMk/>
            <pc:sldMk cId="3849373017" sldId="288"/>
            <ac:spMk id="8" creationId="{4654D021-A201-43E7-BF3A-E401EBF2030C}"/>
          </ac:spMkLst>
        </pc:spChg>
        <pc:spChg chg="add mod">
          <ac:chgData name="Aaron Cyr" userId="f710c333df2a0e40" providerId="LiveId" clId="{5BCB7F8F-0B20-40C2-9DB4-3B7DD40DBDB2}" dt="2020-10-13T13:54:21.046" v="2414"/>
          <ac:spMkLst>
            <pc:docMk/>
            <pc:sldMk cId="3849373017" sldId="288"/>
            <ac:spMk id="10" creationId="{7B27596A-C21C-43A7-8D28-02000DC4403A}"/>
          </ac:spMkLst>
        </pc:spChg>
        <pc:picChg chg="add mod">
          <ac:chgData name="Aaron Cyr" userId="f710c333df2a0e40" providerId="LiveId" clId="{5BCB7F8F-0B20-40C2-9DB4-3B7DD40DBDB2}" dt="2020-10-13T13:39:18.113" v="1487" actId="1076"/>
          <ac:picMkLst>
            <pc:docMk/>
            <pc:sldMk cId="3849373017" sldId="288"/>
            <ac:picMk id="3" creationId="{BBC3A78D-EDFD-4B1E-A6C6-B247E21C79DD}"/>
          </ac:picMkLst>
        </pc:picChg>
        <pc:picChg chg="add mod">
          <ac:chgData name="Aaron Cyr" userId="f710c333df2a0e40" providerId="LiveId" clId="{5BCB7F8F-0B20-40C2-9DB4-3B7DD40DBDB2}" dt="2020-10-13T13:39:20.634" v="1488" actId="1076"/>
          <ac:picMkLst>
            <pc:docMk/>
            <pc:sldMk cId="3849373017" sldId="288"/>
            <ac:picMk id="7" creationId="{BA36E4DD-3A7C-4291-92EA-02E44E37456D}"/>
          </ac:picMkLst>
        </pc:picChg>
        <pc:picChg chg="del">
          <ac:chgData name="Aaron Cyr" userId="f710c333df2a0e40" providerId="LiveId" clId="{5BCB7F8F-0B20-40C2-9DB4-3B7DD40DBDB2}" dt="2020-10-13T13:33:17.157" v="1394" actId="478"/>
          <ac:picMkLst>
            <pc:docMk/>
            <pc:sldMk cId="3849373017" sldId="288"/>
            <ac:picMk id="9" creationId="{386A35ED-6107-46CD-9CD0-9DE93C783D28}"/>
          </ac:picMkLst>
        </pc:picChg>
      </pc:sldChg>
      <pc:sldChg chg="addSp delSp modSp add mod">
        <pc:chgData name="Aaron Cyr" userId="f710c333df2a0e40" providerId="LiveId" clId="{5BCB7F8F-0B20-40C2-9DB4-3B7DD40DBDB2}" dt="2020-10-13T22:08:54.215" v="4959" actId="20577"/>
        <pc:sldMkLst>
          <pc:docMk/>
          <pc:sldMk cId="49853463" sldId="289"/>
        </pc:sldMkLst>
        <pc:spChg chg="mod">
          <ac:chgData name="Aaron Cyr" userId="f710c333df2a0e40" providerId="LiveId" clId="{5BCB7F8F-0B20-40C2-9DB4-3B7DD40DBDB2}" dt="2020-10-13T13:36:42.513" v="1452" actId="20577"/>
          <ac:spMkLst>
            <pc:docMk/>
            <pc:sldMk cId="49853463" sldId="289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3:35:00.601" v="1417" actId="478"/>
          <ac:spMkLst>
            <pc:docMk/>
            <pc:sldMk cId="49853463" sldId="289"/>
            <ac:spMk id="5" creationId="{05EC9AEC-9F9B-49AB-905F-29F8C350F872}"/>
          </ac:spMkLst>
        </pc:spChg>
        <pc:spChg chg="add mod">
          <ac:chgData name="Aaron Cyr" userId="f710c333df2a0e40" providerId="LiveId" clId="{5BCB7F8F-0B20-40C2-9DB4-3B7DD40DBDB2}" dt="2020-10-13T13:43:28.065" v="1879" actId="1076"/>
          <ac:spMkLst>
            <pc:docMk/>
            <pc:sldMk cId="49853463" sldId="289"/>
            <ac:spMk id="13" creationId="{6B080E6C-07B2-48F6-AF6A-02B4F9F5B352}"/>
          </ac:spMkLst>
        </pc:spChg>
        <pc:spChg chg="add mod">
          <ac:chgData name="Aaron Cyr" userId="f710c333df2a0e40" providerId="LiveId" clId="{5BCB7F8F-0B20-40C2-9DB4-3B7DD40DBDB2}" dt="2020-10-13T13:41:27.881" v="1747" actId="1076"/>
          <ac:spMkLst>
            <pc:docMk/>
            <pc:sldMk cId="49853463" sldId="289"/>
            <ac:spMk id="15" creationId="{F4611251-4464-4B21-AC3F-5B9C15C780DE}"/>
          </ac:spMkLst>
        </pc:spChg>
        <pc:spChg chg="add mod">
          <ac:chgData name="Aaron Cyr" userId="f710c333df2a0e40" providerId="LiveId" clId="{5BCB7F8F-0B20-40C2-9DB4-3B7DD40DBDB2}" dt="2020-10-13T22:08:54.215" v="4959" actId="20577"/>
          <ac:spMkLst>
            <pc:docMk/>
            <pc:sldMk cId="49853463" sldId="289"/>
            <ac:spMk id="17" creationId="{6D08D43E-BDD8-488F-969F-A317760C1501}"/>
          </ac:spMkLst>
        </pc:spChg>
        <pc:spChg chg="add mod">
          <ac:chgData name="Aaron Cyr" userId="f710c333df2a0e40" providerId="LiveId" clId="{5BCB7F8F-0B20-40C2-9DB4-3B7DD40DBDB2}" dt="2020-10-13T13:54:21.682" v="2415"/>
          <ac:spMkLst>
            <pc:docMk/>
            <pc:sldMk cId="49853463" sldId="289"/>
            <ac:spMk id="18" creationId="{4EF63EC8-17AE-48DE-A641-F5DA447E0E84}"/>
          </ac:spMkLst>
        </pc:spChg>
        <pc:grpChg chg="add mod">
          <ac:chgData name="Aaron Cyr" userId="f710c333df2a0e40" providerId="LiveId" clId="{5BCB7F8F-0B20-40C2-9DB4-3B7DD40DBDB2}" dt="2020-10-13T13:40:48.961" v="1629" actId="1038"/>
          <ac:grpSpMkLst>
            <pc:docMk/>
            <pc:sldMk cId="49853463" sldId="289"/>
            <ac:grpSpMk id="12" creationId="{D8BB4560-B37A-4713-AF11-F52B44323B84}"/>
          </ac:grpSpMkLst>
        </pc:grpChg>
        <pc:picChg chg="del">
          <ac:chgData name="Aaron Cyr" userId="f710c333df2a0e40" providerId="LiveId" clId="{5BCB7F8F-0B20-40C2-9DB4-3B7DD40DBDB2}" dt="2020-10-13T13:35:00.337" v="1416" actId="478"/>
          <ac:picMkLst>
            <pc:docMk/>
            <pc:sldMk cId="49853463" sldId="289"/>
            <ac:picMk id="3" creationId="{BBC3A78D-EDFD-4B1E-A6C6-B247E21C79DD}"/>
          </ac:picMkLst>
        </pc:picChg>
        <pc:picChg chg="add del">
          <ac:chgData name="Aaron Cyr" userId="f710c333df2a0e40" providerId="LiveId" clId="{5BCB7F8F-0B20-40C2-9DB4-3B7DD40DBDB2}" dt="2020-10-13T13:36:07.590" v="1423" actId="478"/>
          <ac:picMkLst>
            <pc:docMk/>
            <pc:sldMk cId="49853463" sldId="289"/>
            <ac:picMk id="6" creationId="{6F05B3CD-EB4E-4E56-A659-94FEF4AAC6DA}"/>
          </ac:picMkLst>
        </pc:picChg>
        <pc:picChg chg="del">
          <ac:chgData name="Aaron Cyr" userId="f710c333df2a0e40" providerId="LiveId" clId="{5BCB7F8F-0B20-40C2-9DB4-3B7DD40DBDB2}" dt="2020-10-13T13:34:59.974" v="1415" actId="478"/>
          <ac:picMkLst>
            <pc:docMk/>
            <pc:sldMk cId="49853463" sldId="289"/>
            <ac:picMk id="7" creationId="{BA36E4DD-3A7C-4291-92EA-02E44E37456D}"/>
          </ac:picMkLst>
        </pc:picChg>
        <pc:picChg chg="add mod">
          <ac:chgData name="Aaron Cyr" userId="f710c333df2a0e40" providerId="LiveId" clId="{5BCB7F8F-0B20-40C2-9DB4-3B7DD40DBDB2}" dt="2020-10-13T13:36:22.936" v="1427" actId="164"/>
          <ac:picMkLst>
            <pc:docMk/>
            <pc:sldMk cId="49853463" sldId="289"/>
            <ac:picMk id="9" creationId="{0D362617-F4F8-403E-84F8-8D53C8549859}"/>
          </ac:picMkLst>
        </pc:picChg>
        <pc:picChg chg="add mod">
          <ac:chgData name="Aaron Cyr" userId="f710c333df2a0e40" providerId="LiveId" clId="{5BCB7F8F-0B20-40C2-9DB4-3B7DD40DBDB2}" dt="2020-10-13T13:36:22.936" v="1427" actId="164"/>
          <ac:picMkLst>
            <pc:docMk/>
            <pc:sldMk cId="49853463" sldId="289"/>
            <ac:picMk id="11" creationId="{0EEE39D2-15BA-47EB-8752-67512E3DF063}"/>
          </ac:picMkLst>
        </pc:picChg>
      </pc:sldChg>
      <pc:sldChg chg="addSp delSp modSp add mod">
        <pc:chgData name="Aaron Cyr" userId="f710c333df2a0e40" providerId="LiveId" clId="{5BCB7F8F-0B20-40C2-9DB4-3B7DD40DBDB2}" dt="2020-10-13T22:09:13.235" v="4965" actId="1037"/>
        <pc:sldMkLst>
          <pc:docMk/>
          <pc:sldMk cId="729728580" sldId="290"/>
        </pc:sldMkLst>
        <pc:spChg chg="add mod">
          <ac:chgData name="Aaron Cyr" userId="f710c333df2a0e40" providerId="LiveId" clId="{5BCB7F8F-0B20-40C2-9DB4-3B7DD40DBDB2}" dt="2020-10-13T13:45:26.401" v="2086" actId="1076"/>
          <ac:spMkLst>
            <pc:docMk/>
            <pc:sldMk cId="729728580" sldId="290"/>
            <ac:spMk id="7" creationId="{6BCECF35-E5C9-4285-9D13-9BDA0CB0705B}"/>
          </ac:spMkLst>
        </pc:spChg>
        <pc:spChg chg="add mod">
          <ac:chgData name="Aaron Cyr" userId="f710c333df2a0e40" providerId="LiveId" clId="{5BCB7F8F-0B20-40C2-9DB4-3B7DD40DBDB2}" dt="2020-10-13T13:46:19.769" v="2156" actId="1076"/>
          <ac:spMkLst>
            <pc:docMk/>
            <pc:sldMk cId="729728580" sldId="290"/>
            <ac:spMk id="8" creationId="{A1C6BAB9-EE93-4485-ABBD-09E4CCB660EE}"/>
          </ac:spMkLst>
        </pc:spChg>
        <pc:spChg chg="add mod">
          <ac:chgData name="Aaron Cyr" userId="f710c333df2a0e40" providerId="LiveId" clId="{5BCB7F8F-0B20-40C2-9DB4-3B7DD40DBDB2}" dt="2020-10-13T22:09:13.235" v="4965" actId="1037"/>
          <ac:spMkLst>
            <pc:docMk/>
            <pc:sldMk cId="729728580" sldId="290"/>
            <ac:spMk id="10" creationId="{886A4161-F1F0-41A0-86F2-32A00D2393AC}"/>
          </ac:spMkLst>
        </pc:spChg>
        <pc:spChg chg="add mod">
          <ac:chgData name="Aaron Cyr" userId="f710c333df2a0e40" providerId="LiveId" clId="{5BCB7F8F-0B20-40C2-9DB4-3B7DD40DBDB2}" dt="2020-10-13T13:54:22.592" v="2416"/>
          <ac:spMkLst>
            <pc:docMk/>
            <pc:sldMk cId="729728580" sldId="290"/>
            <ac:spMk id="15" creationId="{A4208EED-7250-4260-8EE2-57C61B830857}"/>
          </ac:spMkLst>
        </pc:spChg>
        <pc:grpChg chg="del">
          <ac:chgData name="Aaron Cyr" userId="f710c333df2a0e40" providerId="LiveId" clId="{5BCB7F8F-0B20-40C2-9DB4-3B7DD40DBDB2}" dt="2020-10-13T13:36:49.912" v="1454" actId="478"/>
          <ac:grpSpMkLst>
            <pc:docMk/>
            <pc:sldMk cId="729728580" sldId="290"/>
            <ac:grpSpMk id="12" creationId="{D8BB4560-B37A-4713-AF11-F52B44323B84}"/>
          </ac:grpSpMkLst>
        </pc:grpChg>
        <pc:picChg chg="add mod">
          <ac:chgData name="Aaron Cyr" userId="f710c333df2a0e40" providerId="LiveId" clId="{5BCB7F8F-0B20-40C2-9DB4-3B7DD40DBDB2}" dt="2020-10-13T13:44:31.458" v="1924" actId="1076"/>
          <ac:picMkLst>
            <pc:docMk/>
            <pc:sldMk cId="729728580" sldId="290"/>
            <ac:picMk id="3" creationId="{4DBB879B-F5E5-4A47-8E9C-6A6747982A32}"/>
          </ac:picMkLst>
        </pc:picChg>
        <pc:picChg chg="add del mod">
          <ac:chgData name="Aaron Cyr" userId="f710c333df2a0e40" providerId="LiveId" clId="{5BCB7F8F-0B20-40C2-9DB4-3B7DD40DBDB2}" dt="2020-10-13T13:37:47.714" v="1467" actId="478"/>
          <ac:picMkLst>
            <pc:docMk/>
            <pc:sldMk cId="729728580" sldId="290"/>
            <ac:picMk id="6" creationId="{CE5CBED8-D807-4E94-A372-269646CAF342}"/>
          </ac:picMkLst>
        </pc:picChg>
      </pc:sldChg>
      <pc:sldChg chg="addSp delSp modSp add mod">
        <pc:chgData name="Aaron Cyr" userId="f710c333df2a0e40" providerId="LiveId" clId="{5BCB7F8F-0B20-40C2-9DB4-3B7DD40DBDB2}" dt="2020-10-13T22:09:35.917" v="4970" actId="1076"/>
        <pc:sldMkLst>
          <pc:docMk/>
          <pc:sldMk cId="3159918672" sldId="291"/>
        </pc:sldMkLst>
        <pc:spChg chg="add mod">
          <ac:chgData name="Aaron Cyr" userId="f710c333df2a0e40" providerId="LiveId" clId="{5BCB7F8F-0B20-40C2-9DB4-3B7DD40DBDB2}" dt="2020-10-13T22:09:25.396" v="4968" actId="1076"/>
          <ac:spMkLst>
            <pc:docMk/>
            <pc:sldMk cId="3159918672" sldId="291"/>
            <ac:spMk id="8" creationId="{E15D8606-B17B-4D41-AFFE-860E5176540A}"/>
          </ac:spMkLst>
        </pc:spChg>
        <pc:spChg chg="add mod">
          <ac:chgData name="Aaron Cyr" userId="f710c333df2a0e40" providerId="LiveId" clId="{5BCB7F8F-0B20-40C2-9DB4-3B7DD40DBDB2}" dt="2020-10-13T13:47:38.433" v="2271" actId="1076"/>
          <ac:spMkLst>
            <pc:docMk/>
            <pc:sldMk cId="3159918672" sldId="291"/>
            <ac:spMk id="10" creationId="{844832A7-00F9-4AB7-8AC0-3FC57F0FE317}"/>
          </ac:spMkLst>
        </pc:spChg>
        <pc:spChg chg="add del">
          <ac:chgData name="Aaron Cyr" userId="f710c333df2a0e40" providerId="LiveId" clId="{5BCB7F8F-0B20-40C2-9DB4-3B7DD40DBDB2}" dt="2020-10-13T13:47:51.895" v="2276" actId="22"/>
          <ac:spMkLst>
            <pc:docMk/>
            <pc:sldMk cId="3159918672" sldId="291"/>
            <ac:spMk id="14" creationId="{35F91BD5-CFA1-4482-8637-F8FAA4545E68}"/>
          </ac:spMkLst>
        </pc:spChg>
        <pc:spChg chg="add del">
          <ac:chgData name="Aaron Cyr" userId="f710c333df2a0e40" providerId="LiveId" clId="{5BCB7F8F-0B20-40C2-9DB4-3B7DD40DBDB2}" dt="2020-10-13T13:47:51.290" v="2275" actId="22"/>
          <ac:spMkLst>
            <pc:docMk/>
            <pc:sldMk cId="3159918672" sldId="291"/>
            <ac:spMk id="16" creationId="{A73F05A2-DE24-4E26-97F4-43EF7B45E3B3}"/>
          </ac:spMkLst>
        </pc:spChg>
        <pc:spChg chg="add mod">
          <ac:chgData name="Aaron Cyr" userId="f710c333df2a0e40" providerId="LiveId" clId="{5BCB7F8F-0B20-40C2-9DB4-3B7DD40DBDB2}" dt="2020-10-13T22:09:35.917" v="4970" actId="1076"/>
          <ac:spMkLst>
            <pc:docMk/>
            <pc:sldMk cId="3159918672" sldId="291"/>
            <ac:spMk id="20" creationId="{26446CBE-68EF-47E1-A226-3BC7E66E03D1}"/>
          </ac:spMkLst>
        </pc:spChg>
        <pc:spChg chg="add mod">
          <ac:chgData name="Aaron Cyr" userId="f710c333df2a0e40" providerId="LiveId" clId="{5BCB7F8F-0B20-40C2-9DB4-3B7DD40DBDB2}" dt="2020-10-13T13:54:23.816" v="2417"/>
          <ac:spMkLst>
            <pc:docMk/>
            <pc:sldMk cId="3159918672" sldId="291"/>
            <ac:spMk id="22" creationId="{6BEC1860-5F0B-482F-BBE0-9481FA73077F}"/>
          </ac:spMkLst>
        </pc:spChg>
        <pc:picChg chg="del">
          <ac:chgData name="Aaron Cyr" userId="f710c333df2a0e40" providerId="LiveId" clId="{5BCB7F8F-0B20-40C2-9DB4-3B7DD40DBDB2}" dt="2020-10-13T13:37:19.588" v="1462" actId="478"/>
          <ac:picMkLst>
            <pc:docMk/>
            <pc:sldMk cId="3159918672" sldId="291"/>
            <ac:picMk id="3" creationId="{4DBB879B-F5E5-4A47-8E9C-6A6747982A32}"/>
          </ac:picMkLst>
        </pc:picChg>
        <pc:picChg chg="add mod">
          <ac:chgData name="Aaron Cyr" userId="f710c333df2a0e40" providerId="LiveId" clId="{5BCB7F8F-0B20-40C2-9DB4-3B7DD40DBDB2}" dt="2020-10-13T13:38:19.546" v="1483" actId="1037"/>
          <ac:picMkLst>
            <pc:docMk/>
            <pc:sldMk cId="3159918672" sldId="291"/>
            <ac:picMk id="5" creationId="{B50C16FE-E3A0-4E7F-8F6D-AF6FED2196F6}"/>
          </ac:picMkLst>
        </pc:picChg>
        <pc:picChg chg="add mod">
          <ac:chgData name="Aaron Cyr" userId="f710c333df2a0e40" providerId="LiveId" clId="{5BCB7F8F-0B20-40C2-9DB4-3B7DD40DBDB2}" dt="2020-10-13T13:38:05.889" v="1475" actId="1076"/>
          <ac:picMkLst>
            <pc:docMk/>
            <pc:sldMk cId="3159918672" sldId="291"/>
            <ac:picMk id="7" creationId="{9516EF34-2A60-4E52-9EF4-6FAC10FA3DC7}"/>
          </ac:picMkLst>
        </pc:picChg>
        <pc:cxnChg chg="add">
          <ac:chgData name="Aaron Cyr" userId="f710c333df2a0e40" providerId="LiveId" clId="{5BCB7F8F-0B20-40C2-9DB4-3B7DD40DBDB2}" dt="2020-10-13T13:47:48.085" v="2272" actId="11529"/>
          <ac:cxnSpMkLst>
            <pc:docMk/>
            <pc:sldMk cId="3159918672" sldId="291"/>
            <ac:cxnSpMk id="12" creationId="{A97840DB-EC7B-417B-A036-01F2CCF0AC35}"/>
          </ac:cxnSpMkLst>
        </pc:cxnChg>
        <pc:cxnChg chg="add mod">
          <ac:chgData name="Aaron Cyr" userId="f710c333df2a0e40" providerId="LiveId" clId="{5BCB7F8F-0B20-40C2-9DB4-3B7DD40DBDB2}" dt="2020-10-13T13:47:58.034" v="2280" actId="14100"/>
          <ac:cxnSpMkLst>
            <pc:docMk/>
            <pc:sldMk cId="3159918672" sldId="291"/>
            <ac:cxnSpMk id="17" creationId="{6DB2EFA5-1161-45D3-9EE8-5F4BCD73CF77}"/>
          </ac:cxnSpMkLst>
        </pc:cxnChg>
        <pc:cxnChg chg="add del mod">
          <ac:chgData name="Aaron Cyr" userId="f710c333df2a0e40" providerId="LiveId" clId="{5BCB7F8F-0B20-40C2-9DB4-3B7DD40DBDB2}" dt="2020-10-13T13:51:18.995" v="2367"/>
          <ac:cxnSpMkLst>
            <pc:docMk/>
            <pc:sldMk cId="3159918672" sldId="291"/>
            <ac:cxnSpMk id="21" creationId="{B4D77819-528A-4023-85E5-57EFDFC3DC4F}"/>
          </ac:cxnSpMkLst>
        </pc:cxnChg>
      </pc:sldChg>
      <pc:sldChg chg="addSp delSp modSp add mod">
        <pc:chgData name="Aaron Cyr" userId="f710c333df2a0e40" providerId="LiveId" clId="{5BCB7F8F-0B20-40C2-9DB4-3B7DD40DBDB2}" dt="2020-10-13T13:54:24.701" v="2418"/>
        <pc:sldMkLst>
          <pc:docMk/>
          <pc:sldMk cId="12875643" sldId="292"/>
        </pc:sldMkLst>
        <pc:spChg chg="mod">
          <ac:chgData name="Aaron Cyr" userId="f710c333df2a0e40" providerId="LiveId" clId="{5BCB7F8F-0B20-40C2-9DB4-3B7DD40DBDB2}" dt="2020-10-13T13:51:39.308" v="2388" actId="20577"/>
          <ac:spMkLst>
            <pc:docMk/>
            <pc:sldMk cId="12875643" sldId="292"/>
            <ac:spMk id="4" creationId="{BD16C4B2-AF9F-47F8-B3D8-E451C87F11DE}"/>
          </ac:spMkLst>
        </pc:spChg>
        <pc:spChg chg="del mod">
          <ac:chgData name="Aaron Cyr" userId="f710c333df2a0e40" providerId="LiveId" clId="{5BCB7F8F-0B20-40C2-9DB4-3B7DD40DBDB2}" dt="2020-10-13T13:51:48.158" v="2398" actId="478"/>
          <ac:spMkLst>
            <pc:docMk/>
            <pc:sldMk cId="12875643" sldId="292"/>
            <ac:spMk id="8" creationId="{E15D8606-B17B-4D41-AFFE-860E5176540A}"/>
          </ac:spMkLst>
        </pc:spChg>
        <pc:spChg chg="del mod">
          <ac:chgData name="Aaron Cyr" userId="f710c333df2a0e40" providerId="LiveId" clId="{5BCB7F8F-0B20-40C2-9DB4-3B7DD40DBDB2}" dt="2020-10-13T13:51:46.555" v="2397" actId="478"/>
          <ac:spMkLst>
            <pc:docMk/>
            <pc:sldMk cId="12875643" sldId="292"/>
            <ac:spMk id="10" creationId="{844832A7-00F9-4AB7-8AC0-3FC57F0FE317}"/>
          </ac:spMkLst>
        </pc:spChg>
        <pc:spChg chg="add mod">
          <ac:chgData name="Aaron Cyr" userId="f710c333df2a0e40" providerId="LiveId" clId="{5BCB7F8F-0B20-40C2-9DB4-3B7DD40DBDB2}" dt="2020-10-13T13:54:24.701" v="2418"/>
          <ac:spMkLst>
            <pc:docMk/>
            <pc:sldMk cId="12875643" sldId="292"/>
            <ac:spMk id="13" creationId="{B56218BA-11DD-4F66-8C2E-C5C5BFCE6EAD}"/>
          </ac:spMkLst>
        </pc:spChg>
        <pc:spChg chg="del">
          <ac:chgData name="Aaron Cyr" userId="f710c333df2a0e40" providerId="LiveId" clId="{5BCB7F8F-0B20-40C2-9DB4-3B7DD40DBDB2}" dt="2020-10-13T13:51:45.075" v="2396" actId="478"/>
          <ac:spMkLst>
            <pc:docMk/>
            <pc:sldMk cId="12875643" sldId="292"/>
            <ac:spMk id="20" creationId="{26446CBE-68EF-47E1-A226-3BC7E66E03D1}"/>
          </ac:spMkLst>
        </pc:spChg>
        <pc:picChg chg="add mod">
          <ac:chgData name="Aaron Cyr" userId="f710c333df2a0e40" providerId="LiveId" clId="{5BCB7F8F-0B20-40C2-9DB4-3B7DD40DBDB2}" dt="2020-10-13T13:52:09.978" v="2402" actId="1076"/>
          <ac:picMkLst>
            <pc:docMk/>
            <pc:sldMk cId="12875643" sldId="292"/>
            <ac:picMk id="3" creationId="{C327FF86-AC60-4FC2-87B1-FC46728E21B9}"/>
          </ac:picMkLst>
        </pc:picChg>
        <pc:picChg chg="del mod">
          <ac:chgData name="Aaron Cyr" userId="f710c333df2a0e40" providerId="LiveId" clId="{5BCB7F8F-0B20-40C2-9DB4-3B7DD40DBDB2}" dt="2020-10-13T13:51:43.769" v="2395" actId="478"/>
          <ac:picMkLst>
            <pc:docMk/>
            <pc:sldMk cId="12875643" sldId="292"/>
            <ac:picMk id="5" creationId="{B50C16FE-E3A0-4E7F-8F6D-AF6FED2196F6}"/>
          </ac:picMkLst>
        </pc:picChg>
        <pc:picChg chg="del">
          <ac:chgData name="Aaron Cyr" userId="f710c333df2a0e40" providerId="LiveId" clId="{5BCB7F8F-0B20-40C2-9DB4-3B7DD40DBDB2}" dt="2020-10-13T13:51:40.733" v="2389" actId="478"/>
          <ac:picMkLst>
            <pc:docMk/>
            <pc:sldMk cId="12875643" sldId="292"/>
            <ac:picMk id="7" creationId="{9516EF34-2A60-4E52-9EF4-6FAC10FA3DC7}"/>
          </ac:picMkLst>
        </pc:picChg>
        <pc:cxnChg chg="del mod">
          <ac:chgData name="Aaron Cyr" userId="f710c333df2a0e40" providerId="LiveId" clId="{5BCB7F8F-0B20-40C2-9DB4-3B7DD40DBDB2}" dt="2020-10-13T13:51:42.082" v="2391" actId="478"/>
          <ac:cxnSpMkLst>
            <pc:docMk/>
            <pc:sldMk cId="12875643" sldId="292"/>
            <ac:cxnSpMk id="12" creationId="{A97840DB-EC7B-417B-A036-01F2CCF0AC35}"/>
          </ac:cxnSpMkLst>
        </pc:cxnChg>
        <pc:cxnChg chg="del">
          <ac:chgData name="Aaron Cyr" userId="f710c333df2a0e40" providerId="LiveId" clId="{5BCB7F8F-0B20-40C2-9DB4-3B7DD40DBDB2}" dt="2020-10-13T13:51:42.984" v="2392" actId="478"/>
          <ac:cxnSpMkLst>
            <pc:docMk/>
            <pc:sldMk cId="12875643" sldId="292"/>
            <ac:cxnSpMk id="17" creationId="{6DB2EFA5-1161-45D3-9EE8-5F4BCD73CF77}"/>
          </ac:cxnSpMkLst>
        </pc:cxnChg>
      </pc:sldChg>
      <pc:sldChg chg="addSp delSp modSp add mod">
        <pc:chgData name="Aaron Cyr" userId="f710c333df2a0e40" providerId="LiveId" clId="{5BCB7F8F-0B20-40C2-9DB4-3B7DD40DBDB2}" dt="2020-10-13T13:55:27" v="2455" actId="1076"/>
        <pc:sldMkLst>
          <pc:docMk/>
          <pc:sldMk cId="2219421785" sldId="293"/>
        </pc:sldMkLst>
        <pc:spChg chg="mod">
          <ac:chgData name="Aaron Cyr" userId="f710c333df2a0e40" providerId="LiveId" clId="{5BCB7F8F-0B20-40C2-9DB4-3B7DD40DBDB2}" dt="2020-10-13T13:55:04.264" v="2451" actId="20577"/>
          <ac:spMkLst>
            <pc:docMk/>
            <pc:sldMk cId="2219421785" sldId="293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5:06.016" v="2452" actId="478"/>
          <ac:picMkLst>
            <pc:docMk/>
            <pc:sldMk cId="2219421785" sldId="293"/>
            <ac:picMk id="3" creationId="{C327FF86-AC60-4FC2-87B1-FC46728E21B9}"/>
          </ac:picMkLst>
        </pc:picChg>
        <pc:picChg chg="add mod">
          <ac:chgData name="Aaron Cyr" userId="f710c333df2a0e40" providerId="LiveId" clId="{5BCB7F8F-0B20-40C2-9DB4-3B7DD40DBDB2}" dt="2020-10-13T13:55:27" v="2455" actId="1076"/>
          <ac:picMkLst>
            <pc:docMk/>
            <pc:sldMk cId="2219421785" sldId="293"/>
            <ac:picMk id="5" creationId="{A52A67B4-B702-4B52-8645-7D227C6F54B3}"/>
          </ac:picMkLst>
        </pc:picChg>
      </pc:sldChg>
      <pc:sldChg chg="addSp delSp modSp add mod">
        <pc:chgData name="Aaron Cyr" userId="f710c333df2a0e40" providerId="LiveId" clId="{5BCB7F8F-0B20-40C2-9DB4-3B7DD40DBDB2}" dt="2020-10-13T13:56:33.569" v="2484" actId="1076"/>
        <pc:sldMkLst>
          <pc:docMk/>
          <pc:sldMk cId="1472723410" sldId="294"/>
        </pc:sldMkLst>
        <pc:spChg chg="mod">
          <ac:chgData name="Aaron Cyr" userId="f710c333df2a0e40" providerId="LiveId" clId="{5BCB7F8F-0B20-40C2-9DB4-3B7DD40DBDB2}" dt="2020-10-13T13:55:58.400" v="2474" actId="6549"/>
          <ac:spMkLst>
            <pc:docMk/>
            <pc:sldMk cId="1472723410" sldId="294"/>
            <ac:spMk id="4" creationId="{BD16C4B2-AF9F-47F8-B3D8-E451C87F11DE}"/>
          </ac:spMkLst>
        </pc:spChg>
        <pc:picChg chg="add mod">
          <ac:chgData name="Aaron Cyr" userId="f710c333df2a0e40" providerId="LiveId" clId="{5BCB7F8F-0B20-40C2-9DB4-3B7DD40DBDB2}" dt="2020-10-13T13:56:33.569" v="2484" actId="1076"/>
          <ac:picMkLst>
            <pc:docMk/>
            <pc:sldMk cId="1472723410" sldId="294"/>
            <ac:picMk id="3" creationId="{B2F392CA-4D03-447F-995B-D8A7FF71CF65}"/>
          </ac:picMkLst>
        </pc:picChg>
        <pc:picChg chg="del">
          <ac:chgData name="Aaron Cyr" userId="f710c333df2a0e40" providerId="LiveId" clId="{5BCB7F8F-0B20-40C2-9DB4-3B7DD40DBDB2}" dt="2020-10-13T13:56:15.265" v="2475" actId="478"/>
          <ac:picMkLst>
            <pc:docMk/>
            <pc:sldMk cId="1472723410" sldId="294"/>
            <ac:picMk id="5" creationId="{A52A67B4-B702-4B52-8645-7D227C6F54B3}"/>
          </ac:picMkLst>
        </pc:picChg>
      </pc:sldChg>
      <pc:sldChg chg="addSp delSp modSp add mod">
        <pc:chgData name="Aaron Cyr" userId="f710c333df2a0e40" providerId="LiveId" clId="{5BCB7F8F-0B20-40C2-9DB4-3B7DD40DBDB2}" dt="2020-10-13T13:57:12.290" v="2501" actId="1076"/>
        <pc:sldMkLst>
          <pc:docMk/>
          <pc:sldMk cId="2447303640" sldId="295"/>
        </pc:sldMkLst>
        <pc:spChg chg="mod">
          <ac:chgData name="Aaron Cyr" userId="f710c333df2a0e40" providerId="LiveId" clId="{5BCB7F8F-0B20-40C2-9DB4-3B7DD40DBDB2}" dt="2020-10-13T13:56:49.464" v="2495" actId="20577"/>
          <ac:spMkLst>
            <pc:docMk/>
            <pc:sldMk cId="2447303640" sldId="295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6:52.087" v="2496" actId="478"/>
          <ac:picMkLst>
            <pc:docMk/>
            <pc:sldMk cId="2447303640" sldId="295"/>
            <ac:picMk id="3" creationId="{B2F392CA-4D03-447F-995B-D8A7FF71CF65}"/>
          </ac:picMkLst>
        </pc:picChg>
        <pc:picChg chg="add mod">
          <ac:chgData name="Aaron Cyr" userId="f710c333df2a0e40" providerId="LiveId" clId="{5BCB7F8F-0B20-40C2-9DB4-3B7DD40DBDB2}" dt="2020-10-13T13:57:12.290" v="2501" actId="1076"/>
          <ac:picMkLst>
            <pc:docMk/>
            <pc:sldMk cId="2447303640" sldId="295"/>
            <ac:picMk id="5" creationId="{C40A066D-0CD8-4B57-8A13-FC3A7445A8A3}"/>
          </ac:picMkLst>
        </pc:picChg>
      </pc:sldChg>
      <pc:sldChg chg="addSp delSp modSp add mod">
        <pc:chgData name="Aaron Cyr" userId="f710c333df2a0e40" providerId="LiveId" clId="{5BCB7F8F-0B20-40C2-9DB4-3B7DD40DBDB2}" dt="2020-10-13T13:58:25.874" v="2536" actId="1076"/>
        <pc:sldMkLst>
          <pc:docMk/>
          <pc:sldMk cId="155276176" sldId="296"/>
        </pc:sldMkLst>
        <pc:spChg chg="mod">
          <ac:chgData name="Aaron Cyr" userId="f710c333df2a0e40" providerId="LiveId" clId="{5BCB7F8F-0B20-40C2-9DB4-3B7DD40DBDB2}" dt="2020-10-13T13:57:44.488" v="2532" actId="20577"/>
          <ac:spMkLst>
            <pc:docMk/>
            <pc:sldMk cId="155276176" sldId="296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7:46.464" v="2533" actId="478"/>
          <ac:picMkLst>
            <pc:docMk/>
            <pc:sldMk cId="155276176" sldId="296"/>
            <ac:picMk id="3" creationId="{B2F392CA-4D03-447F-995B-D8A7FF71CF65}"/>
          </ac:picMkLst>
        </pc:picChg>
        <pc:picChg chg="add mod">
          <ac:chgData name="Aaron Cyr" userId="f710c333df2a0e40" providerId="LiveId" clId="{5BCB7F8F-0B20-40C2-9DB4-3B7DD40DBDB2}" dt="2020-10-13T13:58:25.874" v="2536" actId="1076"/>
          <ac:picMkLst>
            <pc:docMk/>
            <pc:sldMk cId="155276176" sldId="296"/>
            <ac:picMk id="5" creationId="{F344D866-2551-4656-8CCB-34BE6427DD90}"/>
          </ac:picMkLst>
        </pc:picChg>
      </pc:sldChg>
      <pc:sldChg chg="add del">
        <pc:chgData name="Aaron Cyr" userId="f710c333df2a0e40" providerId="LiveId" clId="{5BCB7F8F-0B20-40C2-9DB4-3B7DD40DBDB2}" dt="2020-10-13T22:10:23.209" v="4971" actId="47"/>
        <pc:sldMkLst>
          <pc:docMk/>
          <pc:sldMk cId="2481677466" sldId="297"/>
        </pc:sldMkLst>
      </pc:sldChg>
      <pc:sldChg chg="addSp delSp modSp add del mod">
        <pc:chgData name="Aaron Cyr" userId="f710c333df2a0e40" providerId="LiveId" clId="{5BCB7F8F-0B20-40C2-9DB4-3B7DD40DBDB2}" dt="2020-10-13T14:08:10.126" v="3112" actId="47"/>
        <pc:sldMkLst>
          <pc:docMk/>
          <pc:sldMk cId="2543007479" sldId="298"/>
        </pc:sldMkLst>
        <pc:spChg chg="mod">
          <ac:chgData name="Aaron Cyr" userId="f710c333df2a0e40" providerId="LiveId" clId="{5BCB7F8F-0B20-40C2-9DB4-3B7DD40DBDB2}" dt="2020-10-13T13:58:46.322" v="2549" actId="20577"/>
          <ac:spMkLst>
            <pc:docMk/>
            <pc:sldMk cId="2543007479" sldId="298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14:03:22.170" v="2628" actId="1076"/>
          <ac:spMkLst>
            <pc:docMk/>
            <pc:sldMk cId="2543007479" sldId="298"/>
            <ac:spMk id="8" creationId="{77BC7CD5-889E-4F96-9DF7-10B485D7E554}"/>
          </ac:spMkLst>
        </pc:spChg>
        <pc:spChg chg="add mod">
          <ac:chgData name="Aaron Cyr" userId="f710c333df2a0e40" providerId="LiveId" clId="{5BCB7F8F-0B20-40C2-9DB4-3B7DD40DBDB2}" dt="2020-10-13T14:04:03.522" v="2767" actId="1076"/>
          <ac:spMkLst>
            <pc:docMk/>
            <pc:sldMk cId="2543007479" sldId="298"/>
            <ac:spMk id="9" creationId="{C687178C-D94C-4EA4-909E-0221818166A5}"/>
          </ac:spMkLst>
        </pc:spChg>
        <pc:spChg chg="add mod">
          <ac:chgData name="Aaron Cyr" userId="f710c333df2a0e40" providerId="LiveId" clId="{5BCB7F8F-0B20-40C2-9DB4-3B7DD40DBDB2}" dt="2020-10-13T14:05:26.466" v="2923" actId="1076"/>
          <ac:spMkLst>
            <pc:docMk/>
            <pc:sldMk cId="2543007479" sldId="298"/>
            <ac:spMk id="11" creationId="{43BC84B4-15C4-4917-9104-F89C8A8BFE07}"/>
          </ac:spMkLst>
        </pc:spChg>
        <pc:picChg chg="add mod">
          <ac:chgData name="Aaron Cyr" userId="f710c333df2a0e40" providerId="LiveId" clId="{5BCB7F8F-0B20-40C2-9DB4-3B7DD40DBDB2}" dt="2020-10-13T14:03:24.482" v="2629" actId="1076"/>
          <ac:picMkLst>
            <pc:docMk/>
            <pc:sldMk cId="2543007479" sldId="298"/>
            <ac:picMk id="3" creationId="{1D3B7751-DB79-4225-AB32-19EF3E773684}"/>
          </ac:picMkLst>
        </pc:picChg>
        <pc:picChg chg="del">
          <ac:chgData name="Aaron Cyr" userId="f710c333df2a0e40" providerId="LiveId" clId="{5BCB7F8F-0B20-40C2-9DB4-3B7DD40DBDB2}" dt="2020-10-13T13:58:47.625" v="2550" actId="478"/>
          <ac:picMkLst>
            <pc:docMk/>
            <pc:sldMk cId="2543007479" sldId="298"/>
            <ac:picMk id="5" creationId="{F344D866-2551-4656-8CCB-34BE6427DD90}"/>
          </ac:picMkLst>
        </pc:picChg>
        <pc:picChg chg="add mod">
          <ac:chgData name="Aaron Cyr" userId="f710c333df2a0e40" providerId="LiveId" clId="{5BCB7F8F-0B20-40C2-9DB4-3B7DD40DBDB2}" dt="2020-10-13T14:04:03.522" v="2767" actId="1076"/>
          <ac:picMkLst>
            <pc:docMk/>
            <pc:sldMk cId="2543007479" sldId="298"/>
            <ac:picMk id="7" creationId="{D0691270-4868-44AB-A263-8E7BB252DCAC}"/>
          </ac:picMkLst>
        </pc:picChg>
      </pc:sldChg>
      <pc:sldChg chg="addSp delSp modSp add mod modTransition">
        <pc:chgData name="Aaron Cyr" userId="f710c333df2a0e40" providerId="LiveId" clId="{5BCB7F8F-0B20-40C2-9DB4-3B7DD40DBDB2}" dt="2020-10-13T22:13:04.570" v="5023" actId="478"/>
        <pc:sldMkLst>
          <pc:docMk/>
          <pc:sldMk cId="3012447027" sldId="299"/>
        </pc:sldMkLst>
        <pc:spChg chg="add mod">
          <ac:chgData name="Aaron Cyr" userId="f710c333df2a0e40" providerId="LiveId" clId="{5BCB7F8F-0B20-40C2-9DB4-3B7DD40DBDB2}" dt="2020-10-13T22:12:20.579" v="5019" actId="20577"/>
          <ac:spMkLst>
            <pc:docMk/>
            <pc:sldMk cId="3012447027" sldId="299"/>
            <ac:spMk id="2" creationId="{E3D39465-90BC-4697-A806-F818E421FEB7}"/>
          </ac:spMkLst>
        </pc:spChg>
        <pc:spChg chg="mod">
          <ac:chgData name="Aaron Cyr" userId="f710c333df2a0e40" providerId="LiveId" clId="{5BCB7F8F-0B20-40C2-9DB4-3B7DD40DBDB2}" dt="2020-10-13T14:07:27.010" v="3075" actId="1036"/>
          <ac:spMkLst>
            <pc:docMk/>
            <pc:sldMk cId="3012447027" sldId="299"/>
            <ac:spMk id="8" creationId="{77BC7CD5-889E-4F96-9DF7-10B485D7E554}"/>
          </ac:spMkLst>
        </pc:spChg>
        <pc:spChg chg="mod">
          <ac:chgData name="Aaron Cyr" userId="f710c333df2a0e40" providerId="LiveId" clId="{5BCB7F8F-0B20-40C2-9DB4-3B7DD40DBDB2}" dt="2020-10-13T14:07:43.316" v="3094" actId="1035"/>
          <ac:spMkLst>
            <pc:docMk/>
            <pc:sldMk cId="3012447027" sldId="299"/>
            <ac:spMk id="9" creationId="{C687178C-D94C-4EA4-909E-0221818166A5}"/>
          </ac:spMkLst>
        </pc:spChg>
        <pc:spChg chg="mod">
          <ac:chgData name="Aaron Cyr" userId="f710c333df2a0e40" providerId="LiveId" clId="{5BCB7F8F-0B20-40C2-9DB4-3B7DD40DBDB2}" dt="2020-10-13T14:07:46.591" v="3099" actId="1036"/>
          <ac:spMkLst>
            <pc:docMk/>
            <pc:sldMk cId="3012447027" sldId="299"/>
            <ac:spMk id="11" creationId="{43BC84B4-15C4-4917-9104-F89C8A8BFE07}"/>
          </ac:spMkLst>
        </pc:spChg>
        <pc:picChg chg="mod">
          <ac:chgData name="Aaron Cyr" userId="f710c333df2a0e40" providerId="LiveId" clId="{5BCB7F8F-0B20-40C2-9DB4-3B7DD40DBDB2}" dt="2020-10-13T14:07:27.010" v="3075" actId="1036"/>
          <ac:picMkLst>
            <pc:docMk/>
            <pc:sldMk cId="3012447027" sldId="299"/>
            <ac:picMk id="3" creationId="{1D3B7751-DB79-4225-AB32-19EF3E773684}"/>
          </ac:picMkLst>
        </pc:picChg>
        <pc:picChg chg="mod">
          <ac:chgData name="Aaron Cyr" userId="f710c333df2a0e40" providerId="LiveId" clId="{5BCB7F8F-0B20-40C2-9DB4-3B7DD40DBDB2}" dt="2020-10-13T14:07:43.316" v="3094" actId="1035"/>
          <ac:picMkLst>
            <pc:docMk/>
            <pc:sldMk cId="3012447027" sldId="299"/>
            <ac:picMk id="7" creationId="{D0691270-4868-44AB-A263-8E7BB252DCAC}"/>
          </ac:picMkLst>
        </pc:picChg>
        <pc:cxnChg chg="add del mod">
          <ac:chgData name="Aaron Cyr" userId="f710c333df2a0e40" providerId="LiveId" clId="{5BCB7F8F-0B20-40C2-9DB4-3B7DD40DBDB2}" dt="2020-10-13T22:13:04.570" v="5023" actId="478"/>
          <ac:cxnSpMkLst>
            <pc:docMk/>
            <pc:sldMk cId="3012447027" sldId="299"/>
            <ac:cxnSpMk id="6" creationId="{FED89A75-19FE-4060-A715-D30F4CC009F8}"/>
          </ac:cxnSpMkLst>
        </pc:cxnChg>
      </pc:sldChg>
      <pc:sldChg chg="addSp delSp modSp add mod">
        <pc:chgData name="Aaron Cyr" userId="f710c333df2a0e40" providerId="LiveId" clId="{5BCB7F8F-0B20-40C2-9DB4-3B7DD40DBDB2}" dt="2020-10-13T22:14:02.309" v="5038" actId="20577"/>
        <pc:sldMkLst>
          <pc:docMk/>
          <pc:sldMk cId="1561382015" sldId="300"/>
        </pc:sldMkLst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2" creationId="{E3D39465-90BC-4697-A806-F818E421FEB7}"/>
          </ac:spMkLst>
        </pc:spChg>
        <pc:spChg chg="mod">
          <ac:chgData name="Aaron Cyr" userId="f710c333df2a0e40" providerId="LiveId" clId="{5BCB7F8F-0B20-40C2-9DB4-3B7DD40DBDB2}" dt="2020-10-13T14:07:59.600" v="3111" actId="20577"/>
          <ac:spMkLst>
            <pc:docMk/>
            <pc:sldMk cId="1561382015" sldId="300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8" creationId="{77BC7CD5-889E-4F96-9DF7-10B485D7E554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9" creationId="{C687178C-D94C-4EA4-909E-0221818166A5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11" creationId="{43BC84B4-15C4-4917-9104-F89C8A8BFE07}"/>
          </ac:spMkLst>
        </pc:spChg>
        <pc:spChg chg="add mod">
          <ac:chgData name="Aaron Cyr" userId="f710c333df2a0e40" providerId="LiveId" clId="{5BCB7F8F-0B20-40C2-9DB4-3B7DD40DBDB2}" dt="2020-10-13T14:12:49.217" v="3391" actId="1035"/>
          <ac:spMkLst>
            <pc:docMk/>
            <pc:sldMk cId="1561382015" sldId="300"/>
            <ac:spMk id="14" creationId="{F9251F6C-48BF-4E3E-8634-BAC0EF20B2E8}"/>
          </ac:spMkLst>
        </pc:spChg>
        <pc:spChg chg="add mod">
          <ac:chgData name="Aaron Cyr" userId="f710c333df2a0e40" providerId="LiveId" clId="{5BCB7F8F-0B20-40C2-9DB4-3B7DD40DBDB2}" dt="2020-10-13T22:14:02.309" v="5038" actId="20577"/>
          <ac:spMkLst>
            <pc:docMk/>
            <pc:sldMk cId="1561382015" sldId="300"/>
            <ac:spMk id="16" creationId="{B9A4A763-5174-4A66-AAC0-4DB9E3CEF5D7}"/>
          </ac:spMkLst>
        </pc:spChg>
        <pc:picChg chg="del">
          <ac:chgData name="Aaron Cyr" userId="f710c333df2a0e40" providerId="LiveId" clId="{5BCB7F8F-0B20-40C2-9DB4-3B7DD40DBDB2}" dt="2020-10-13T14:07:56.866" v="3104" actId="478"/>
          <ac:picMkLst>
            <pc:docMk/>
            <pc:sldMk cId="1561382015" sldId="300"/>
            <ac:picMk id="3" creationId="{1D3B7751-DB79-4225-AB32-19EF3E773684}"/>
          </ac:picMkLst>
        </pc:picChg>
        <pc:picChg chg="add mod">
          <ac:chgData name="Aaron Cyr" userId="f710c333df2a0e40" providerId="LiveId" clId="{5BCB7F8F-0B20-40C2-9DB4-3B7DD40DBDB2}" dt="2020-10-13T14:12:44.920" v="3383" actId="1035"/>
          <ac:picMkLst>
            <pc:docMk/>
            <pc:sldMk cId="1561382015" sldId="300"/>
            <ac:picMk id="6" creationId="{30AFBC93-5D2F-46D1-AF3F-618CA5B63986}"/>
          </ac:picMkLst>
        </pc:picChg>
        <pc:picChg chg="del">
          <ac:chgData name="Aaron Cyr" userId="f710c333df2a0e40" providerId="LiveId" clId="{5BCB7F8F-0B20-40C2-9DB4-3B7DD40DBDB2}" dt="2020-10-13T14:07:56.866" v="3104" actId="478"/>
          <ac:picMkLst>
            <pc:docMk/>
            <pc:sldMk cId="1561382015" sldId="300"/>
            <ac:picMk id="7" creationId="{D0691270-4868-44AB-A263-8E7BB252DCAC}"/>
          </ac:picMkLst>
        </pc:picChg>
        <pc:picChg chg="add mod">
          <ac:chgData name="Aaron Cyr" userId="f710c333df2a0e40" providerId="LiveId" clId="{5BCB7F8F-0B20-40C2-9DB4-3B7DD40DBDB2}" dt="2020-10-13T14:12:44.920" v="3383" actId="1035"/>
          <ac:picMkLst>
            <pc:docMk/>
            <pc:sldMk cId="1561382015" sldId="300"/>
            <ac:picMk id="12" creationId="{96AF6E92-104C-417E-B4F0-FE1986D42B6B}"/>
          </ac:picMkLst>
        </pc:picChg>
      </pc:sldChg>
      <pc:sldChg chg="addSp delSp modSp add mod">
        <pc:chgData name="Aaron Cyr" userId="f710c333df2a0e40" providerId="LiveId" clId="{5BCB7F8F-0B20-40C2-9DB4-3B7DD40DBDB2}" dt="2020-10-13T14:14:21.416" v="3409" actId="20577"/>
        <pc:sldMkLst>
          <pc:docMk/>
          <pc:sldMk cId="2966161753" sldId="301"/>
        </pc:sldMkLst>
        <pc:spChg chg="add del">
          <ac:chgData name="Aaron Cyr" userId="f710c333df2a0e40" providerId="LiveId" clId="{5BCB7F8F-0B20-40C2-9DB4-3B7DD40DBDB2}" dt="2020-10-13T14:14:00.970" v="3403" actId="22"/>
          <ac:spMkLst>
            <pc:docMk/>
            <pc:sldMk cId="2966161753" sldId="301"/>
            <ac:spMk id="7" creationId="{D6BCC083-1992-40F2-AD54-DA97856223A1}"/>
          </ac:spMkLst>
        </pc:spChg>
        <pc:spChg chg="add mod">
          <ac:chgData name="Aaron Cyr" userId="f710c333df2a0e40" providerId="LiveId" clId="{5BCB7F8F-0B20-40C2-9DB4-3B7DD40DBDB2}" dt="2020-10-13T14:14:21.416" v="3409" actId="20577"/>
          <ac:spMkLst>
            <pc:docMk/>
            <pc:sldMk cId="2966161753" sldId="301"/>
            <ac:spMk id="8" creationId="{4DF02096-84AB-49FE-A43E-CFF8F4A5AA92}"/>
          </ac:spMkLst>
        </pc:spChg>
        <pc:spChg chg="del mod">
          <ac:chgData name="Aaron Cyr" userId="f710c333df2a0e40" providerId="LiveId" clId="{5BCB7F8F-0B20-40C2-9DB4-3B7DD40DBDB2}" dt="2020-10-13T14:13:02.592" v="3395" actId="478"/>
          <ac:spMkLst>
            <pc:docMk/>
            <pc:sldMk cId="2966161753" sldId="301"/>
            <ac:spMk id="14" creationId="{F9251F6C-48BF-4E3E-8634-BAC0EF20B2E8}"/>
          </ac:spMkLst>
        </pc:spChg>
        <pc:picChg chg="add mod">
          <ac:chgData name="Aaron Cyr" userId="f710c333df2a0e40" providerId="LiveId" clId="{5BCB7F8F-0B20-40C2-9DB4-3B7DD40DBDB2}" dt="2020-10-13T14:13:52.203" v="3399" actId="1076"/>
          <ac:picMkLst>
            <pc:docMk/>
            <pc:sldMk cId="2966161753" sldId="301"/>
            <ac:picMk id="3" creationId="{FDEA8CA3-DA02-4C45-A624-0357B7BCC5F0}"/>
          </ac:picMkLst>
        </pc:picChg>
        <pc:picChg chg="add mod">
          <ac:chgData name="Aaron Cyr" userId="f710c333df2a0e40" providerId="LiveId" clId="{5BCB7F8F-0B20-40C2-9DB4-3B7DD40DBDB2}" dt="2020-10-13T14:14:06.473" v="3406" actId="1076"/>
          <ac:picMkLst>
            <pc:docMk/>
            <pc:sldMk cId="2966161753" sldId="301"/>
            <ac:picMk id="5" creationId="{ACC6E874-4B4C-4DE0-BE5A-AE0B56ABB1AC}"/>
          </ac:picMkLst>
        </pc:picChg>
        <pc:picChg chg="del">
          <ac:chgData name="Aaron Cyr" userId="f710c333df2a0e40" providerId="LiveId" clId="{5BCB7F8F-0B20-40C2-9DB4-3B7DD40DBDB2}" dt="2020-10-13T14:11:57.457" v="3258" actId="478"/>
          <ac:picMkLst>
            <pc:docMk/>
            <pc:sldMk cId="2966161753" sldId="301"/>
            <ac:picMk id="6" creationId="{30AFBC93-5D2F-46D1-AF3F-618CA5B63986}"/>
          </ac:picMkLst>
        </pc:picChg>
        <pc:picChg chg="del">
          <ac:chgData name="Aaron Cyr" userId="f710c333df2a0e40" providerId="LiveId" clId="{5BCB7F8F-0B20-40C2-9DB4-3B7DD40DBDB2}" dt="2020-10-13T14:11:56.900" v="3257" actId="478"/>
          <ac:picMkLst>
            <pc:docMk/>
            <pc:sldMk cId="2966161753" sldId="301"/>
            <ac:picMk id="12" creationId="{96AF6E92-104C-417E-B4F0-FE1986D42B6B}"/>
          </ac:picMkLst>
        </pc:picChg>
      </pc:sldChg>
      <pc:sldChg chg="addSp delSp modSp add mod">
        <pc:chgData name="Aaron Cyr" userId="f710c333df2a0e40" providerId="LiveId" clId="{5BCB7F8F-0B20-40C2-9DB4-3B7DD40DBDB2}" dt="2020-10-13T22:14:36.036" v="5047" actId="20577"/>
        <pc:sldMkLst>
          <pc:docMk/>
          <pc:sldMk cId="4182052779" sldId="302"/>
        </pc:sldMkLst>
        <pc:spChg chg="mod">
          <ac:chgData name="Aaron Cyr" userId="f710c333df2a0e40" providerId="LiveId" clId="{5BCB7F8F-0B20-40C2-9DB4-3B7DD40DBDB2}" dt="2020-10-13T22:14:36.036" v="5047" actId="20577"/>
          <ac:spMkLst>
            <pc:docMk/>
            <pc:sldMk cId="4182052779" sldId="302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4:14:46.757" v="3411" actId="478"/>
          <ac:spMkLst>
            <pc:docMk/>
            <pc:sldMk cId="4182052779" sldId="302"/>
            <ac:spMk id="8" creationId="{4DF02096-84AB-49FE-A43E-CFF8F4A5AA92}"/>
          </ac:spMkLst>
        </pc:spChg>
        <pc:picChg chg="del">
          <ac:chgData name="Aaron Cyr" userId="f710c333df2a0e40" providerId="LiveId" clId="{5BCB7F8F-0B20-40C2-9DB4-3B7DD40DBDB2}" dt="2020-10-13T14:14:47.169" v="3412" actId="478"/>
          <ac:picMkLst>
            <pc:docMk/>
            <pc:sldMk cId="4182052779" sldId="302"/>
            <ac:picMk id="3" creationId="{FDEA8CA3-DA02-4C45-A624-0357B7BCC5F0}"/>
          </ac:picMkLst>
        </pc:picChg>
        <pc:picChg chg="del">
          <ac:chgData name="Aaron Cyr" userId="f710c333df2a0e40" providerId="LiveId" clId="{5BCB7F8F-0B20-40C2-9DB4-3B7DD40DBDB2}" dt="2020-10-13T14:14:47.591" v="3413" actId="478"/>
          <ac:picMkLst>
            <pc:docMk/>
            <pc:sldMk cId="4182052779" sldId="302"/>
            <ac:picMk id="5" creationId="{ACC6E874-4B4C-4DE0-BE5A-AE0B56ABB1AC}"/>
          </ac:picMkLst>
        </pc:picChg>
        <pc:picChg chg="add mod">
          <ac:chgData name="Aaron Cyr" userId="f710c333df2a0e40" providerId="LiveId" clId="{5BCB7F8F-0B20-40C2-9DB4-3B7DD40DBDB2}" dt="2020-10-13T14:15:43.161" v="3421" actId="1076"/>
          <ac:picMkLst>
            <pc:docMk/>
            <pc:sldMk cId="4182052779" sldId="302"/>
            <ac:picMk id="6" creationId="{F6C01284-35F2-4C3C-8375-159B40DDB641}"/>
          </ac:picMkLst>
        </pc:picChg>
      </pc:sldChg>
      <pc:sldChg chg="addSp modSp add mod">
        <pc:chgData name="Aaron Cyr" userId="f710c333df2a0e40" providerId="LiveId" clId="{5BCB7F8F-0B20-40C2-9DB4-3B7DD40DBDB2}" dt="2020-10-13T22:15:23.925" v="5085" actId="1076"/>
        <pc:sldMkLst>
          <pc:docMk/>
          <pc:sldMk cId="55410363" sldId="303"/>
        </pc:sldMkLst>
        <pc:spChg chg="add mod">
          <ac:chgData name="Aaron Cyr" userId="f710c333df2a0e40" providerId="LiveId" clId="{5BCB7F8F-0B20-40C2-9DB4-3B7DD40DBDB2}" dt="2020-10-13T14:21:55.417" v="3540" actId="1076"/>
          <ac:spMkLst>
            <pc:docMk/>
            <pc:sldMk cId="55410363" sldId="303"/>
            <ac:spMk id="2" creationId="{D96C91C0-EFFF-44A7-B87F-DF40A6564717}"/>
          </ac:spMkLst>
        </pc:spChg>
        <pc:spChg chg="add mod">
          <ac:chgData name="Aaron Cyr" userId="f710c333df2a0e40" providerId="LiveId" clId="{5BCB7F8F-0B20-40C2-9DB4-3B7DD40DBDB2}" dt="2020-10-13T22:15:23.925" v="5085" actId="1076"/>
          <ac:spMkLst>
            <pc:docMk/>
            <pc:sldMk cId="55410363" sldId="303"/>
            <ac:spMk id="3" creationId="{5E50CB5A-A02D-4D5C-8ABF-FE46DF9632F0}"/>
          </ac:spMkLst>
        </pc:spChg>
        <pc:spChg chg="mod">
          <ac:chgData name="Aaron Cyr" userId="f710c333df2a0e40" providerId="LiveId" clId="{5BCB7F8F-0B20-40C2-9DB4-3B7DD40DBDB2}" dt="2020-10-13T14:20:29.656" v="3516" actId="20577"/>
          <ac:spMkLst>
            <pc:docMk/>
            <pc:sldMk cId="55410363" sldId="303"/>
            <ac:spMk id="4" creationId="{BD16C4B2-AF9F-47F8-B3D8-E451C87F11DE}"/>
          </ac:spMkLst>
        </pc:spChg>
      </pc:sldChg>
      <pc:sldChg chg="addSp delSp modSp add mod">
        <pc:chgData name="Aaron Cyr" userId="f710c333df2a0e40" providerId="LiveId" clId="{5BCB7F8F-0B20-40C2-9DB4-3B7DD40DBDB2}" dt="2020-10-13T14:21:03.536" v="3522" actId="1076"/>
        <pc:sldMkLst>
          <pc:docMk/>
          <pc:sldMk cId="4117048186" sldId="304"/>
        </pc:sldMkLst>
        <pc:picChg chg="add mod">
          <ac:chgData name="Aaron Cyr" userId="f710c333df2a0e40" providerId="LiveId" clId="{5BCB7F8F-0B20-40C2-9DB4-3B7DD40DBDB2}" dt="2020-10-13T14:21:03.536" v="3522" actId="1076"/>
          <ac:picMkLst>
            <pc:docMk/>
            <pc:sldMk cId="4117048186" sldId="304"/>
            <ac:picMk id="3" creationId="{A4DBC341-C054-44FC-8F33-54B71CD01C56}"/>
          </ac:picMkLst>
        </pc:picChg>
        <pc:picChg chg="del">
          <ac:chgData name="Aaron Cyr" userId="f710c333df2a0e40" providerId="LiveId" clId="{5BCB7F8F-0B20-40C2-9DB4-3B7DD40DBDB2}" dt="2020-10-13T14:20:59.175" v="3518" actId="478"/>
          <ac:picMkLst>
            <pc:docMk/>
            <pc:sldMk cId="4117048186" sldId="304"/>
            <ac:picMk id="6" creationId="{F6C01284-35F2-4C3C-8375-159B40DDB641}"/>
          </ac:picMkLst>
        </pc:picChg>
      </pc:sldChg>
      <pc:sldChg chg="addSp delSp modSp add mod">
        <pc:chgData name="Aaron Cyr" userId="f710c333df2a0e40" providerId="LiveId" clId="{5BCB7F8F-0B20-40C2-9DB4-3B7DD40DBDB2}" dt="2020-10-13T14:26:45.906" v="3616" actId="1076"/>
        <pc:sldMkLst>
          <pc:docMk/>
          <pc:sldMk cId="4218762634" sldId="305"/>
        </pc:sldMkLst>
        <pc:grpChg chg="add del mod">
          <ac:chgData name="Aaron Cyr" userId="f710c333df2a0e40" providerId="LiveId" clId="{5BCB7F8F-0B20-40C2-9DB4-3B7DD40DBDB2}" dt="2020-10-13T14:25:14.454" v="3579" actId="165"/>
          <ac:grpSpMkLst>
            <pc:docMk/>
            <pc:sldMk cId="4218762634" sldId="305"/>
            <ac:grpSpMk id="8" creationId="{B01DFDAE-0C08-49FC-971E-3DDBC39C91ED}"/>
          </ac:grpSpMkLst>
        </pc:grpChg>
        <pc:grpChg chg="add mod">
          <ac:chgData name="Aaron Cyr" userId="f710c333df2a0e40" providerId="LiveId" clId="{5BCB7F8F-0B20-40C2-9DB4-3B7DD40DBDB2}" dt="2020-10-13T14:26:12.841" v="3595" actId="164"/>
          <ac:grpSpMkLst>
            <pc:docMk/>
            <pc:sldMk cId="4218762634" sldId="305"/>
            <ac:grpSpMk id="11" creationId="{7E9A1D4F-7776-488E-AFA0-5353E8E76411}"/>
          </ac:grpSpMkLst>
        </pc:grpChg>
        <pc:grpChg chg="add mod">
          <ac:chgData name="Aaron Cyr" userId="f710c333df2a0e40" providerId="LiveId" clId="{5BCB7F8F-0B20-40C2-9DB4-3B7DD40DBDB2}" dt="2020-10-13T14:26:45.906" v="3616" actId="1076"/>
          <ac:grpSpMkLst>
            <pc:docMk/>
            <pc:sldMk cId="4218762634" sldId="305"/>
            <ac:grpSpMk id="15" creationId="{396D5685-B6E9-4992-9C0D-73B1B2E3AF19}"/>
          </ac:grpSpMkLst>
        </pc:grpChg>
        <pc:picChg chg="del">
          <ac:chgData name="Aaron Cyr" userId="f710c333df2a0e40" providerId="LiveId" clId="{5BCB7F8F-0B20-40C2-9DB4-3B7DD40DBDB2}" dt="2020-10-13T14:22:47.146" v="3553" actId="478"/>
          <ac:picMkLst>
            <pc:docMk/>
            <pc:sldMk cId="4218762634" sldId="305"/>
            <ac:picMk id="3" creationId="{A4DBC341-C054-44FC-8F33-54B71CD01C56}"/>
          </ac:picMkLst>
        </pc:picChg>
        <pc:picChg chg="add del mod topLvl">
          <ac:chgData name="Aaron Cyr" userId="f710c333df2a0e40" providerId="LiveId" clId="{5BCB7F8F-0B20-40C2-9DB4-3B7DD40DBDB2}" dt="2020-10-13T14:25:18.032" v="3582" actId="478"/>
          <ac:picMkLst>
            <pc:docMk/>
            <pc:sldMk cId="4218762634" sldId="305"/>
            <ac:picMk id="5" creationId="{F5AA4C1C-2608-404C-81DF-74898164EE65}"/>
          </ac:picMkLst>
        </pc:picChg>
        <pc:picChg chg="add del mod topLvl">
          <ac:chgData name="Aaron Cyr" userId="f710c333df2a0e40" providerId="LiveId" clId="{5BCB7F8F-0B20-40C2-9DB4-3B7DD40DBDB2}" dt="2020-10-13T14:26:15.111" v="3596" actId="478"/>
          <ac:picMkLst>
            <pc:docMk/>
            <pc:sldMk cId="4218762634" sldId="305"/>
            <ac:picMk id="7" creationId="{B4495AC6-BF8E-4D84-BA17-611FC33B5547}"/>
          </ac:picMkLst>
        </pc:picChg>
        <pc:picChg chg="add mod">
          <ac:chgData name="Aaron Cyr" userId="f710c333df2a0e40" providerId="LiveId" clId="{5BCB7F8F-0B20-40C2-9DB4-3B7DD40DBDB2}" dt="2020-10-13T14:26:33.809" v="3613" actId="164"/>
          <ac:picMkLst>
            <pc:docMk/>
            <pc:sldMk cId="4218762634" sldId="305"/>
            <ac:picMk id="10" creationId="{9F8807A6-6338-4635-9912-34660212E292}"/>
          </ac:picMkLst>
        </pc:picChg>
        <pc:picChg chg="add mod">
          <ac:chgData name="Aaron Cyr" userId="f710c333df2a0e40" providerId="LiveId" clId="{5BCB7F8F-0B20-40C2-9DB4-3B7DD40DBDB2}" dt="2020-10-13T14:26:33.809" v="3613" actId="164"/>
          <ac:picMkLst>
            <pc:docMk/>
            <pc:sldMk cId="4218762634" sldId="305"/>
            <ac:picMk id="14" creationId="{A9E8F96D-14A4-4B73-9765-0BB52CF0BB85}"/>
          </ac:picMkLst>
        </pc:picChg>
      </pc:sldChg>
      <pc:sldChg chg="addSp delSp modSp add mod setBg setClrOvrMap">
        <pc:chgData name="Aaron Cyr" userId="f710c333df2a0e40" providerId="LiveId" clId="{5BCB7F8F-0B20-40C2-9DB4-3B7DD40DBDB2}" dt="2020-10-13T14:28:33.384" v="3631" actId="1038"/>
        <pc:sldMkLst>
          <pc:docMk/>
          <pc:sldMk cId="3043648483" sldId="306"/>
        </pc:sldMkLst>
        <pc:spChg chg="mod">
          <ac:chgData name="Aaron Cyr" userId="f710c333df2a0e40" providerId="LiveId" clId="{5BCB7F8F-0B20-40C2-9DB4-3B7DD40DBDB2}" dt="2020-10-13T14:24:35.118" v="3575" actId="26606"/>
          <ac:spMkLst>
            <pc:docMk/>
            <pc:sldMk cId="3043648483" sldId="306"/>
            <ac:spMk id="4" creationId="{BD16C4B2-AF9F-47F8-B3D8-E451C87F11DE}"/>
          </ac:spMkLst>
        </pc:spChg>
        <pc:spChg chg="add del mod">
          <ac:chgData name="Aaron Cyr" userId="f710c333df2a0e40" providerId="LiveId" clId="{5BCB7F8F-0B20-40C2-9DB4-3B7DD40DBDB2}" dt="2020-10-13T14:27:57.199" v="3622" actId="478"/>
          <ac:spMkLst>
            <pc:docMk/>
            <pc:sldMk cId="3043648483" sldId="306"/>
            <ac:spMk id="6" creationId="{449B59E5-18CE-4BA3-A52E-198CFA46D414}"/>
          </ac:spMkLst>
        </pc:spChg>
        <pc:spChg chg="add mod">
          <ac:chgData name="Aaron Cyr" userId="f710c333df2a0e40" providerId="LiveId" clId="{5BCB7F8F-0B20-40C2-9DB4-3B7DD40DBDB2}" dt="2020-10-13T14:28:33.384" v="3631" actId="1038"/>
          <ac:spMkLst>
            <pc:docMk/>
            <pc:sldMk cId="3043648483" sldId="306"/>
            <ac:spMk id="9" creationId="{3373CEE1-9607-470A-B7D8-2025831FCFC1}"/>
          </ac:spMkLst>
        </pc:spChg>
        <pc:spChg chg="mod ord">
          <ac:chgData name="Aaron Cyr" userId="f710c333df2a0e40" providerId="LiveId" clId="{5BCB7F8F-0B20-40C2-9DB4-3B7DD40DBDB2}" dt="2020-10-13T14:24:35.118" v="3575" actId="26606"/>
          <ac:spMkLst>
            <pc:docMk/>
            <pc:sldMk cId="3043648483" sldId="306"/>
            <ac:spMk id="13" creationId="{B56218BA-11DD-4F66-8C2E-C5C5BFCE6EAD}"/>
          </ac:spMkLst>
        </pc:spChg>
        <pc:grpChg chg="del">
          <ac:chgData name="Aaron Cyr" userId="f710c333df2a0e40" providerId="LiveId" clId="{5BCB7F8F-0B20-40C2-9DB4-3B7DD40DBDB2}" dt="2020-10-13T14:24:28.018" v="3569" actId="478"/>
          <ac:grpSpMkLst>
            <pc:docMk/>
            <pc:sldMk cId="3043648483" sldId="306"/>
            <ac:grpSpMk id="8" creationId="{B01DFDAE-0C08-49FC-971E-3DDBC39C91ED}"/>
          </ac:grpSpMkLst>
        </pc:grpChg>
        <pc:picChg chg="add mod">
          <ac:chgData name="Aaron Cyr" userId="f710c333df2a0e40" providerId="LiveId" clId="{5BCB7F8F-0B20-40C2-9DB4-3B7DD40DBDB2}" dt="2020-10-13T14:24:40.017" v="3578" actId="1076"/>
          <ac:picMkLst>
            <pc:docMk/>
            <pc:sldMk cId="3043648483" sldId="306"/>
            <ac:picMk id="3" creationId="{CA0C9F51-6083-4CA7-9DBD-767F702F64EC}"/>
          </ac:picMkLst>
        </pc:picChg>
      </pc:sldChg>
      <pc:sldChg chg="modSp add mod">
        <pc:chgData name="Aaron Cyr" userId="f710c333df2a0e40" providerId="LiveId" clId="{5BCB7F8F-0B20-40C2-9DB4-3B7DD40DBDB2}" dt="2020-10-13T14:29:34.520" v="3682" actId="6549"/>
        <pc:sldMkLst>
          <pc:docMk/>
          <pc:sldMk cId="133690029" sldId="307"/>
        </pc:sldMkLst>
        <pc:spChg chg="mod">
          <ac:chgData name="Aaron Cyr" userId="f710c333df2a0e40" providerId="LiveId" clId="{5BCB7F8F-0B20-40C2-9DB4-3B7DD40DBDB2}" dt="2020-10-13T14:29:34.520" v="3682" actId="6549"/>
          <ac:spMkLst>
            <pc:docMk/>
            <pc:sldMk cId="133690029" sldId="307"/>
            <ac:spMk id="2" creationId="{69D78755-8513-40C1-9A58-6390D844D3E0}"/>
          </ac:spMkLst>
        </pc:spChg>
      </pc:sldChg>
      <pc:sldChg chg="add del">
        <pc:chgData name="Aaron Cyr" userId="f710c333df2a0e40" providerId="LiveId" clId="{5BCB7F8F-0B20-40C2-9DB4-3B7DD40DBDB2}" dt="2020-10-13T14:29:01.673" v="3633"/>
        <pc:sldMkLst>
          <pc:docMk/>
          <pc:sldMk cId="1487034546" sldId="308"/>
        </pc:sldMkLst>
      </pc:sldChg>
      <pc:sldChg chg="addSp delSp modSp add mod">
        <pc:chgData name="Aaron Cyr" userId="f710c333df2a0e40" providerId="LiveId" clId="{5BCB7F8F-0B20-40C2-9DB4-3B7DD40DBDB2}" dt="2020-10-13T14:29:19.394" v="3641" actId="14100"/>
        <pc:sldMkLst>
          <pc:docMk/>
          <pc:sldMk cId="3955647051" sldId="308"/>
        </pc:sldMkLst>
        <pc:spChg chg="add del mod">
          <ac:chgData name="Aaron Cyr" userId="f710c333df2a0e40" providerId="LiveId" clId="{5BCB7F8F-0B20-40C2-9DB4-3B7DD40DBDB2}" dt="2020-10-13T14:29:11.854" v="3636" actId="22"/>
          <ac:spMkLst>
            <pc:docMk/>
            <pc:sldMk cId="3955647051" sldId="308"/>
            <ac:spMk id="4" creationId="{776A31A7-E3D3-4676-B5CF-0493CA9BABBD}"/>
          </ac:spMkLst>
        </pc:spChg>
        <pc:picChg chg="add mod ord">
          <ac:chgData name="Aaron Cyr" userId="f710c333df2a0e40" providerId="LiveId" clId="{5BCB7F8F-0B20-40C2-9DB4-3B7DD40DBDB2}" dt="2020-10-13T14:29:19.394" v="3641" actId="14100"/>
          <ac:picMkLst>
            <pc:docMk/>
            <pc:sldMk cId="3955647051" sldId="308"/>
            <ac:picMk id="7" creationId="{9BB549A2-6AFC-4989-9A10-AA54CF6F8AF4}"/>
          </ac:picMkLst>
        </pc:picChg>
        <pc:picChg chg="del">
          <ac:chgData name="Aaron Cyr" userId="f710c333df2a0e40" providerId="LiveId" clId="{5BCB7F8F-0B20-40C2-9DB4-3B7DD40DBDB2}" dt="2020-10-13T14:29:08.551" v="3635" actId="478"/>
          <ac:picMkLst>
            <pc:docMk/>
            <pc:sldMk cId="3955647051" sldId="308"/>
            <ac:picMk id="8" creationId="{3DED08FD-3263-4B22-B174-BD7D92AE6090}"/>
          </ac:picMkLst>
        </pc:picChg>
      </pc:sldChg>
      <pc:sldChg chg="addSp delSp modSp add mod">
        <pc:chgData name="Aaron Cyr" userId="f710c333df2a0e40" providerId="LiveId" clId="{5BCB7F8F-0B20-40C2-9DB4-3B7DD40DBDB2}" dt="2020-10-13T21:03:44.311" v="3793" actId="1076"/>
        <pc:sldMkLst>
          <pc:docMk/>
          <pc:sldMk cId="2108414427" sldId="309"/>
        </pc:sldMkLst>
        <pc:spChg chg="mod">
          <ac:chgData name="Aaron Cyr" userId="f710c333df2a0e40" providerId="LiveId" clId="{5BCB7F8F-0B20-40C2-9DB4-3B7DD40DBDB2}" dt="2020-10-13T21:03:14.196" v="3782" actId="20577"/>
          <ac:spMkLst>
            <pc:docMk/>
            <pc:sldMk cId="2108414427" sldId="309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6:54.091" v="3718" actId="22"/>
          <ac:spMkLst>
            <pc:docMk/>
            <pc:sldMk cId="2108414427" sldId="309"/>
            <ac:spMk id="4" creationId="{8DD58DCE-94E9-4B19-9585-D31D9CB102E1}"/>
          </ac:spMkLst>
        </pc:spChg>
        <pc:spChg chg="add del mod">
          <ac:chgData name="Aaron Cyr" userId="f710c333df2a0e40" providerId="LiveId" clId="{5BCB7F8F-0B20-40C2-9DB4-3B7DD40DBDB2}" dt="2020-10-13T21:03:40.550" v="3791" actId="478"/>
          <ac:spMkLst>
            <pc:docMk/>
            <pc:sldMk cId="2108414427" sldId="309"/>
            <ac:spMk id="17" creationId="{D8703D22-7EB7-47B3-8F00-3F285A72767A}"/>
          </ac:spMkLst>
        </pc:spChg>
        <pc:spChg chg="add del mod">
          <ac:chgData name="Aaron Cyr" userId="f710c333df2a0e40" providerId="LiveId" clId="{5BCB7F8F-0B20-40C2-9DB4-3B7DD40DBDB2}" dt="2020-10-13T21:03:31.653" v="3787" actId="478"/>
          <ac:spMkLst>
            <pc:docMk/>
            <pc:sldMk cId="2108414427" sldId="309"/>
            <ac:spMk id="19" creationId="{F7E840E5-D558-4650-98C7-3575BEE20D04}"/>
          </ac:spMkLst>
        </pc:spChg>
        <pc:spChg chg="add del mod">
          <ac:chgData name="Aaron Cyr" userId="f710c333df2a0e40" providerId="LiveId" clId="{5BCB7F8F-0B20-40C2-9DB4-3B7DD40DBDB2}" dt="2020-10-13T21:03:33.134" v="3788" actId="478"/>
          <ac:spMkLst>
            <pc:docMk/>
            <pc:sldMk cId="2108414427" sldId="309"/>
            <ac:spMk id="23" creationId="{28C07B40-BFAF-4430-A65B-4A738F5F72BC}"/>
          </ac:spMkLst>
        </pc:spChg>
        <pc:spChg chg="add del mod">
          <ac:chgData name="Aaron Cyr" userId="f710c333df2a0e40" providerId="LiveId" clId="{5BCB7F8F-0B20-40C2-9DB4-3B7DD40DBDB2}" dt="2020-10-13T21:03:29.705" v="3786" actId="478"/>
          <ac:spMkLst>
            <pc:docMk/>
            <pc:sldMk cId="2108414427" sldId="309"/>
            <ac:spMk id="25" creationId="{B3B76858-3F10-4FC8-B842-C39936A9BD9F}"/>
          </ac:spMkLst>
        </pc:spChg>
        <pc:picChg chg="del">
          <ac:chgData name="Aaron Cyr" userId="f710c333df2a0e40" providerId="LiveId" clId="{5BCB7F8F-0B20-40C2-9DB4-3B7DD40DBDB2}" dt="2020-10-13T14:34:46.328" v="3686" actId="478"/>
          <ac:picMkLst>
            <pc:docMk/>
            <pc:sldMk cId="2108414427" sldId="309"/>
            <ac:picMk id="7" creationId="{9BB549A2-6AFC-4989-9A10-AA54CF6F8AF4}"/>
          </ac:picMkLst>
        </pc:picChg>
        <pc:picChg chg="add del mod ord">
          <ac:chgData name="Aaron Cyr" userId="f710c333df2a0e40" providerId="LiveId" clId="{5BCB7F8F-0B20-40C2-9DB4-3B7DD40DBDB2}" dt="2020-10-13T21:03:25.969" v="3785" actId="478"/>
          <ac:picMkLst>
            <pc:docMk/>
            <pc:sldMk cId="2108414427" sldId="309"/>
            <ac:picMk id="10" creationId="{A69F900A-F0D3-4BF9-B202-2905F989D441}"/>
          </ac:picMkLst>
        </pc:picChg>
        <pc:picChg chg="add del mod">
          <ac:chgData name="Aaron Cyr" userId="f710c333df2a0e40" providerId="LiveId" clId="{5BCB7F8F-0B20-40C2-9DB4-3B7DD40DBDB2}" dt="2020-10-13T14:44:34.023" v="3754" actId="478"/>
          <ac:picMkLst>
            <pc:docMk/>
            <pc:sldMk cId="2108414427" sldId="309"/>
            <ac:picMk id="12" creationId="{411C96A1-52DE-4E71-9AB2-87A7761510A3}"/>
          </ac:picMkLst>
        </pc:picChg>
        <pc:picChg chg="add del">
          <ac:chgData name="Aaron Cyr" userId="f710c333df2a0e40" providerId="LiveId" clId="{5BCB7F8F-0B20-40C2-9DB4-3B7DD40DBDB2}" dt="2020-10-13T14:37:56.897" v="3727" actId="22"/>
          <ac:picMkLst>
            <pc:docMk/>
            <pc:sldMk cId="2108414427" sldId="309"/>
            <ac:picMk id="14" creationId="{B4EFC29E-9DB0-450B-B4A6-BB51561CC661}"/>
          </ac:picMkLst>
        </pc:picChg>
        <pc:picChg chg="add mod">
          <ac:chgData name="Aaron Cyr" userId="f710c333df2a0e40" providerId="LiveId" clId="{5BCB7F8F-0B20-40C2-9DB4-3B7DD40DBDB2}" dt="2020-10-13T21:03:44.311" v="3793" actId="1076"/>
          <ac:picMkLst>
            <pc:docMk/>
            <pc:sldMk cId="2108414427" sldId="309"/>
            <ac:picMk id="16" creationId="{C92A2F7E-FD3E-4956-B0CF-EA5F67166E4F}"/>
          </ac:picMkLst>
        </pc:picChg>
        <pc:picChg chg="add del mod">
          <ac:chgData name="Aaron Cyr" userId="f710c333df2a0e40" providerId="LiveId" clId="{5BCB7F8F-0B20-40C2-9DB4-3B7DD40DBDB2}" dt="2020-10-13T21:03:24.302" v="3784" actId="478"/>
          <ac:picMkLst>
            <pc:docMk/>
            <pc:sldMk cId="2108414427" sldId="309"/>
            <ac:picMk id="21" creationId="{0605C97E-6194-4B0C-8C4F-FD0856F75E2D}"/>
          </ac:picMkLst>
        </pc:picChg>
      </pc:sldChg>
      <pc:sldChg chg="addSp delSp modSp add mod">
        <pc:chgData name="Aaron Cyr" userId="f710c333df2a0e40" providerId="LiveId" clId="{5BCB7F8F-0B20-40C2-9DB4-3B7DD40DBDB2}" dt="2020-10-13T21:09:33.286" v="3909" actId="1076"/>
        <pc:sldMkLst>
          <pc:docMk/>
          <pc:sldMk cId="3361310253" sldId="310"/>
        </pc:sldMkLst>
        <pc:spChg chg="mod">
          <ac:chgData name="Aaron Cyr" userId="f710c333df2a0e40" providerId="LiveId" clId="{5BCB7F8F-0B20-40C2-9DB4-3B7DD40DBDB2}" dt="2020-10-13T21:09:26.021" v="3906" actId="20577"/>
          <ac:spMkLst>
            <pc:docMk/>
            <pc:sldMk cId="3361310253" sldId="310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7:25.255" v="3721" actId="478"/>
          <ac:spMkLst>
            <pc:docMk/>
            <pc:sldMk cId="3361310253" sldId="310"/>
            <ac:spMk id="4" creationId="{A600492B-231E-4A8D-91FD-E148A4B84AFB}"/>
          </ac:spMkLst>
        </pc:spChg>
        <pc:grpChg chg="add mod">
          <ac:chgData name="Aaron Cyr" userId="f710c333df2a0e40" providerId="LiveId" clId="{5BCB7F8F-0B20-40C2-9DB4-3B7DD40DBDB2}" dt="2020-10-13T21:09:30.950" v="3908" actId="1076"/>
          <ac:grpSpMkLst>
            <pc:docMk/>
            <pc:sldMk cId="3361310253" sldId="310"/>
            <ac:grpSpMk id="15" creationId="{D2FBD8F5-47E4-4B63-A245-341819812783}"/>
          </ac:grpSpMkLst>
        </pc:grpChg>
        <pc:picChg chg="del">
          <ac:chgData name="Aaron Cyr" userId="f710c333df2a0e40" providerId="LiveId" clId="{5BCB7F8F-0B20-40C2-9DB4-3B7DD40DBDB2}" dt="2020-10-13T14:34:47.845" v="3687" actId="478"/>
          <ac:picMkLst>
            <pc:docMk/>
            <pc:sldMk cId="3361310253" sldId="310"/>
            <ac:picMk id="7" creationId="{9BB549A2-6AFC-4989-9A10-AA54CF6F8AF4}"/>
          </ac:picMkLst>
        </pc:picChg>
        <pc:picChg chg="add mod">
          <ac:chgData name="Aaron Cyr" userId="f710c333df2a0e40" providerId="LiveId" clId="{5BCB7F8F-0B20-40C2-9DB4-3B7DD40DBDB2}" dt="2020-10-13T21:09:33.286" v="3909" actId="1076"/>
          <ac:picMkLst>
            <pc:docMk/>
            <pc:sldMk cId="3361310253" sldId="310"/>
            <ac:picMk id="8" creationId="{D83E7BF8-2BD4-4FC8-8D2E-EC1B8AC069DE}"/>
          </ac:picMkLst>
        </pc:picChg>
        <pc:picChg chg="add del mod">
          <ac:chgData name="Aaron Cyr" userId="f710c333df2a0e40" providerId="LiveId" clId="{5BCB7F8F-0B20-40C2-9DB4-3B7DD40DBDB2}" dt="2020-10-13T21:08:02.265" v="3873" actId="478"/>
          <ac:picMkLst>
            <pc:docMk/>
            <pc:sldMk cId="3361310253" sldId="310"/>
            <ac:picMk id="10" creationId="{90BAF500-427E-432B-8A10-2487A8149CD0}"/>
          </ac:picMkLst>
        </pc:picChg>
        <pc:picChg chg="add mod">
          <ac:chgData name="Aaron Cyr" userId="f710c333df2a0e40" providerId="LiveId" clId="{5BCB7F8F-0B20-40C2-9DB4-3B7DD40DBDB2}" dt="2020-10-13T21:08:59.622" v="3880" actId="164"/>
          <ac:picMkLst>
            <pc:docMk/>
            <pc:sldMk cId="3361310253" sldId="310"/>
            <ac:picMk id="12" creationId="{D8D5B28C-F8EC-4C88-8E15-32F27B3190F7}"/>
          </ac:picMkLst>
        </pc:picChg>
        <pc:picChg chg="add mod">
          <ac:chgData name="Aaron Cyr" userId="f710c333df2a0e40" providerId="LiveId" clId="{5BCB7F8F-0B20-40C2-9DB4-3B7DD40DBDB2}" dt="2020-10-13T21:08:59.622" v="3880" actId="164"/>
          <ac:picMkLst>
            <pc:docMk/>
            <pc:sldMk cId="3361310253" sldId="310"/>
            <ac:picMk id="14" creationId="{8024695F-57EB-409F-ABBB-D6A00CC882D2}"/>
          </ac:picMkLst>
        </pc:picChg>
      </pc:sldChg>
      <pc:sldChg chg="addSp delSp modSp add mod">
        <pc:chgData name="Aaron Cyr" userId="f710c333df2a0e40" providerId="LiveId" clId="{5BCB7F8F-0B20-40C2-9DB4-3B7DD40DBDB2}" dt="2020-10-13T21:09:55.740" v="3912" actId="20577"/>
        <pc:sldMkLst>
          <pc:docMk/>
          <pc:sldMk cId="922608438" sldId="311"/>
        </pc:sldMkLst>
        <pc:spChg chg="mod">
          <ac:chgData name="Aaron Cyr" userId="f710c333df2a0e40" providerId="LiveId" clId="{5BCB7F8F-0B20-40C2-9DB4-3B7DD40DBDB2}" dt="2020-10-13T21:09:55.740" v="3912" actId="20577"/>
          <ac:spMkLst>
            <pc:docMk/>
            <pc:sldMk cId="922608438" sldId="311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5:37.255" v="3690" actId="478"/>
          <ac:spMkLst>
            <pc:docMk/>
            <pc:sldMk cId="922608438" sldId="311"/>
            <ac:spMk id="4" creationId="{97597B03-E36C-4159-971D-DE10C2078685}"/>
          </ac:spMkLst>
        </pc:spChg>
        <pc:picChg chg="del">
          <ac:chgData name="Aaron Cyr" userId="f710c333df2a0e40" providerId="LiveId" clId="{5BCB7F8F-0B20-40C2-9DB4-3B7DD40DBDB2}" dt="2020-10-13T14:34:49.070" v="3688" actId="478"/>
          <ac:picMkLst>
            <pc:docMk/>
            <pc:sldMk cId="922608438" sldId="311"/>
            <ac:picMk id="7" creationId="{9BB549A2-6AFC-4989-9A10-AA54CF6F8AF4}"/>
          </ac:picMkLst>
        </pc:picChg>
        <pc:picChg chg="add mod">
          <ac:chgData name="Aaron Cyr" userId="f710c333df2a0e40" providerId="LiveId" clId="{5BCB7F8F-0B20-40C2-9DB4-3B7DD40DBDB2}" dt="2020-10-13T14:35:38.170" v="3691" actId="1076"/>
          <ac:picMkLst>
            <pc:docMk/>
            <pc:sldMk cId="922608438" sldId="311"/>
            <ac:picMk id="8" creationId="{79BAC15D-DAD3-422C-BDC7-3F7AF3683DA9}"/>
          </ac:picMkLst>
        </pc:picChg>
        <pc:picChg chg="add mod">
          <ac:chgData name="Aaron Cyr" userId="f710c333df2a0e40" providerId="LiveId" clId="{5BCB7F8F-0B20-40C2-9DB4-3B7DD40DBDB2}" dt="2020-10-13T14:35:47.729" v="3693" actId="1076"/>
          <ac:picMkLst>
            <pc:docMk/>
            <pc:sldMk cId="922608438" sldId="311"/>
            <ac:picMk id="10" creationId="{073277B0-6D8F-423C-A592-E651E032E78D}"/>
          </ac:picMkLst>
        </pc:picChg>
        <pc:picChg chg="add del">
          <ac:chgData name="Aaron Cyr" userId="f710c333df2a0e40" providerId="LiveId" clId="{5BCB7F8F-0B20-40C2-9DB4-3B7DD40DBDB2}" dt="2020-10-13T14:36:31.929" v="3716" actId="22"/>
          <ac:picMkLst>
            <pc:docMk/>
            <pc:sldMk cId="922608438" sldId="311"/>
            <ac:picMk id="12" creationId="{01F0F0BF-372B-4E72-80B0-344E69220B4B}"/>
          </ac:picMkLst>
        </pc:picChg>
      </pc:sldChg>
      <pc:sldChg chg="addSp delSp modSp add mod setBg">
        <pc:chgData name="Aaron Cyr" userId="f710c333df2a0e40" providerId="LiveId" clId="{5BCB7F8F-0B20-40C2-9DB4-3B7DD40DBDB2}" dt="2020-10-13T21:07:22.174" v="3871" actId="1076"/>
        <pc:sldMkLst>
          <pc:docMk/>
          <pc:sldMk cId="1303230361" sldId="312"/>
        </pc:sldMkLst>
        <pc:spChg chg="mod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14:37:07.998" v="3719" actId="22"/>
          <ac:spMkLst>
            <pc:docMk/>
            <pc:sldMk cId="1303230361" sldId="312"/>
            <ac:spMk id="4" creationId="{8DD58DCE-94E9-4B19-9585-D31D9CB102E1}"/>
          </ac:spMkLst>
        </pc:spChg>
        <pc:spChg chg="mod ord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16" creationId="{05ABD28C-8C9B-4A0A-BA95-1B89D6F1DFE2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19" creationId="{21516CB1-E8C8-4751-B6A6-46B2D1E72A61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1" creationId="{90C0C0D1-E79A-41FF-8322-256F6DD1499B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3" creationId="{395FA420-5595-49D1-9D5F-79EC43B55574}"/>
          </ac:spMkLst>
        </pc:spChg>
        <pc:picChg chg="add mod ord">
          <ac:chgData name="Aaron Cyr" userId="f710c333df2a0e40" providerId="LiveId" clId="{5BCB7F8F-0B20-40C2-9DB4-3B7DD40DBDB2}" dt="2020-10-13T21:07:22.174" v="3871" actId="1076"/>
          <ac:picMkLst>
            <pc:docMk/>
            <pc:sldMk cId="1303230361" sldId="312"/>
            <ac:picMk id="6" creationId="{21DBDD77-24F8-424E-91A2-E6ECC0AAD308}"/>
          </ac:picMkLst>
        </pc:picChg>
        <pc:picChg chg="add del mod">
          <ac:chgData name="Aaron Cyr" userId="f710c333df2a0e40" providerId="LiveId" clId="{5BCB7F8F-0B20-40C2-9DB4-3B7DD40DBDB2}" dt="2020-10-13T21:06:09.761" v="3829" actId="478"/>
          <ac:picMkLst>
            <pc:docMk/>
            <pc:sldMk cId="1303230361" sldId="312"/>
            <ac:picMk id="8" creationId="{694EFE5A-C6E1-4BB9-8571-36B96EBCF08C}"/>
          </ac:picMkLst>
        </pc:picChg>
        <pc:picChg chg="add del">
          <ac:chgData name="Aaron Cyr" userId="f710c333df2a0e40" providerId="LiveId" clId="{5BCB7F8F-0B20-40C2-9DB4-3B7DD40DBDB2}" dt="2020-10-13T14:38:16.920" v="3731" actId="22"/>
          <ac:picMkLst>
            <pc:docMk/>
            <pc:sldMk cId="1303230361" sldId="312"/>
            <ac:picMk id="10" creationId="{FA7E7FA1-AFFA-49EA-8572-390D2AA66E44}"/>
          </ac:picMkLst>
        </pc:picChg>
        <pc:picChg chg="add mod ord">
          <ac:chgData name="Aaron Cyr" userId="f710c333df2a0e40" providerId="LiveId" clId="{5BCB7F8F-0B20-40C2-9DB4-3B7DD40DBDB2}" dt="2020-10-13T21:07:19.198" v="3870" actId="14100"/>
          <ac:picMkLst>
            <pc:docMk/>
            <pc:sldMk cId="1303230361" sldId="312"/>
            <ac:picMk id="12" creationId="{AA391847-C65F-47F7-BE9B-803900195059}"/>
          </ac:picMkLst>
        </pc:picChg>
      </pc:sldChg>
      <pc:sldChg chg="delSp modSp add mod">
        <pc:chgData name="Aaron Cyr" userId="f710c333df2a0e40" providerId="LiveId" clId="{5BCB7F8F-0B20-40C2-9DB4-3B7DD40DBDB2}" dt="2020-10-13T21:04:23.816" v="3808" actId="1076"/>
        <pc:sldMkLst>
          <pc:docMk/>
          <pc:sldMk cId="438981592" sldId="313"/>
        </pc:sldMkLst>
        <pc:spChg chg="del">
          <ac:chgData name="Aaron Cyr" userId="f710c333df2a0e40" providerId="LiveId" clId="{5BCB7F8F-0B20-40C2-9DB4-3B7DD40DBDB2}" dt="2020-10-13T21:03:58.155" v="3795" actId="478"/>
          <ac:spMkLst>
            <pc:docMk/>
            <pc:sldMk cId="438981592" sldId="313"/>
            <ac:spMk id="17" creationId="{D8703D22-7EB7-47B3-8F00-3F285A72767A}"/>
          </ac:spMkLst>
        </pc:spChg>
        <pc:spChg chg="del">
          <ac:chgData name="Aaron Cyr" userId="f710c333df2a0e40" providerId="LiveId" clId="{5BCB7F8F-0B20-40C2-9DB4-3B7DD40DBDB2}" dt="2020-10-13T21:04:01.161" v="3797" actId="478"/>
          <ac:spMkLst>
            <pc:docMk/>
            <pc:sldMk cId="438981592" sldId="313"/>
            <ac:spMk id="19" creationId="{F7E840E5-D558-4650-98C7-3575BEE20D04}"/>
          </ac:spMkLst>
        </pc:spChg>
        <pc:spChg chg="del mod">
          <ac:chgData name="Aaron Cyr" userId="f710c333df2a0e40" providerId="LiveId" clId="{5BCB7F8F-0B20-40C2-9DB4-3B7DD40DBDB2}" dt="2020-10-13T21:04:06.029" v="3800" actId="478"/>
          <ac:spMkLst>
            <pc:docMk/>
            <pc:sldMk cId="438981592" sldId="313"/>
            <ac:spMk id="23" creationId="{28C07B40-BFAF-4430-A65B-4A738F5F72BC}"/>
          </ac:spMkLst>
        </pc:spChg>
        <pc:picChg chg="mod">
          <ac:chgData name="Aaron Cyr" userId="f710c333df2a0e40" providerId="LiveId" clId="{5BCB7F8F-0B20-40C2-9DB4-3B7DD40DBDB2}" dt="2020-10-13T21:04:23.816" v="3808" actId="1076"/>
          <ac:picMkLst>
            <pc:docMk/>
            <pc:sldMk cId="438981592" sldId="313"/>
            <ac:picMk id="10" creationId="{A69F900A-F0D3-4BF9-B202-2905F989D441}"/>
          </ac:picMkLst>
        </pc:picChg>
        <pc:picChg chg="del">
          <ac:chgData name="Aaron Cyr" userId="f710c333df2a0e40" providerId="LiveId" clId="{5BCB7F8F-0B20-40C2-9DB4-3B7DD40DBDB2}" dt="2020-10-13T21:03:57.019" v="3794" actId="478"/>
          <ac:picMkLst>
            <pc:docMk/>
            <pc:sldMk cId="438981592" sldId="313"/>
            <ac:picMk id="16" creationId="{C92A2F7E-FD3E-4956-B0CF-EA5F67166E4F}"/>
          </ac:picMkLst>
        </pc:picChg>
        <pc:picChg chg="mod">
          <ac:chgData name="Aaron Cyr" userId="f710c333df2a0e40" providerId="LiveId" clId="{5BCB7F8F-0B20-40C2-9DB4-3B7DD40DBDB2}" dt="2020-10-13T21:04:18.846" v="3806" actId="1076"/>
          <ac:picMkLst>
            <pc:docMk/>
            <pc:sldMk cId="438981592" sldId="313"/>
            <ac:picMk id="21" creationId="{0605C97E-6194-4B0C-8C4F-FD0856F75E2D}"/>
          </ac:picMkLst>
        </pc:picChg>
      </pc:sldChg>
      <pc:sldChg chg="addSp delSp modSp add mod">
        <pc:chgData name="Aaron Cyr" userId="f710c333df2a0e40" providerId="LiveId" clId="{5BCB7F8F-0B20-40C2-9DB4-3B7DD40DBDB2}" dt="2020-10-13T21:12:12.192" v="3945" actId="164"/>
        <pc:sldMkLst>
          <pc:docMk/>
          <pc:sldMk cId="2340310396" sldId="314"/>
        </pc:sldMkLst>
        <pc:spChg chg="mod">
          <ac:chgData name="Aaron Cyr" userId="f710c333df2a0e40" providerId="LiveId" clId="{5BCB7F8F-0B20-40C2-9DB4-3B7DD40DBDB2}" dt="2020-10-13T21:10:31.205" v="3919" actId="20577"/>
          <ac:spMkLst>
            <pc:docMk/>
            <pc:sldMk cId="2340310396" sldId="314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12:12.192" v="3945" actId="164"/>
          <ac:grpSpMkLst>
            <pc:docMk/>
            <pc:sldMk cId="2340310396" sldId="314"/>
            <ac:grpSpMk id="9" creationId="{E5E8973C-AB97-4A5A-B885-06554DEF991A}"/>
          </ac:grpSpMkLst>
        </pc:grpChg>
        <pc:picChg chg="add mod">
          <ac:chgData name="Aaron Cyr" userId="f710c333df2a0e40" providerId="LiveId" clId="{5BCB7F8F-0B20-40C2-9DB4-3B7DD40DBDB2}" dt="2020-10-13T21:12:12.192" v="3945" actId="164"/>
          <ac:picMkLst>
            <pc:docMk/>
            <pc:sldMk cId="2340310396" sldId="314"/>
            <ac:picMk id="4" creationId="{148F34CF-359B-4BA7-9883-F2BC16EDD7CF}"/>
          </ac:picMkLst>
        </pc:picChg>
        <pc:picChg chg="add mod">
          <ac:chgData name="Aaron Cyr" userId="f710c333df2a0e40" providerId="LiveId" clId="{5BCB7F8F-0B20-40C2-9DB4-3B7DD40DBDB2}" dt="2020-10-13T21:12:12.192" v="3945" actId="164"/>
          <ac:picMkLst>
            <pc:docMk/>
            <pc:sldMk cId="2340310396" sldId="314"/>
            <ac:picMk id="7" creationId="{58AB7181-2835-43AC-A9C3-7B0D0ECEA9D5}"/>
          </ac:picMkLst>
        </pc:picChg>
        <pc:picChg chg="del">
          <ac:chgData name="Aaron Cyr" userId="f710c333df2a0e40" providerId="LiveId" clId="{5BCB7F8F-0B20-40C2-9DB4-3B7DD40DBDB2}" dt="2020-10-13T21:10:33.860" v="3921" actId="478"/>
          <ac:picMkLst>
            <pc:docMk/>
            <pc:sldMk cId="2340310396" sldId="314"/>
            <ac:picMk id="8" creationId="{79BAC15D-DAD3-422C-BDC7-3F7AF3683DA9}"/>
          </ac:picMkLst>
        </pc:picChg>
        <pc:picChg chg="del">
          <ac:chgData name="Aaron Cyr" userId="f710c333df2a0e40" providerId="LiveId" clId="{5BCB7F8F-0B20-40C2-9DB4-3B7DD40DBDB2}" dt="2020-10-13T21:10:33.403" v="3920" actId="478"/>
          <ac:picMkLst>
            <pc:docMk/>
            <pc:sldMk cId="2340310396" sldId="314"/>
            <ac:picMk id="10" creationId="{073277B0-6D8F-423C-A592-E651E032E78D}"/>
          </ac:picMkLst>
        </pc:picChg>
      </pc:sldChg>
      <pc:sldChg chg="addSp delSp modSp add mod setBg">
        <pc:chgData name="Aaron Cyr" userId="f710c333df2a0e40" providerId="LiveId" clId="{5BCB7F8F-0B20-40C2-9DB4-3B7DD40DBDB2}" dt="2020-10-13T21:15:06.304" v="3975" actId="1076"/>
        <pc:sldMkLst>
          <pc:docMk/>
          <pc:sldMk cId="876727280" sldId="315"/>
        </pc:sldMkLst>
        <pc:spChg chg="mod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2" creationId="{BB221BF7-58C9-4977-B499-6BECA023FCD2}"/>
          </ac:spMkLst>
        </pc:spChg>
        <pc:spChg chg="mod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1" creationId="{C3896A03-3945-419A-B66B-4EE266EDD152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3" creationId="{B34F5AD2-EDBD-4BBD-A55C-EAFFD0C7097A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5" creationId="{6832F003-FCA6-4CFB-A2EA-308F3AA257D1}"/>
          </ac:spMkLst>
        </pc:spChg>
        <pc:grpChg chg="del">
          <ac:chgData name="Aaron Cyr" userId="f710c333df2a0e40" providerId="LiveId" clId="{5BCB7F8F-0B20-40C2-9DB4-3B7DD40DBDB2}" dt="2020-10-13T21:13:56.371" v="3956" actId="478"/>
          <ac:grpSpMkLst>
            <pc:docMk/>
            <pc:sldMk cId="876727280" sldId="315"/>
            <ac:grpSpMk id="9" creationId="{E5E8973C-AB97-4A5A-B885-06554DEF991A}"/>
          </ac:grpSpMkLst>
        </pc:grpChg>
        <pc:picChg chg="add del mod">
          <ac:chgData name="Aaron Cyr" userId="f710c333df2a0e40" providerId="LiveId" clId="{5BCB7F8F-0B20-40C2-9DB4-3B7DD40DBDB2}" dt="2020-10-13T21:14:32.964" v="3964" actId="478"/>
          <ac:picMkLst>
            <pc:docMk/>
            <pc:sldMk cId="876727280" sldId="315"/>
            <ac:picMk id="6" creationId="{E4FD796D-3478-4249-ACE8-197C1E26A8E4}"/>
          </ac:picMkLst>
        </pc:picChg>
        <pc:picChg chg="add del mod">
          <ac:chgData name="Aaron Cyr" userId="f710c333df2a0e40" providerId="LiveId" clId="{5BCB7F8F-0B20-40C2-9DB4-3B7DD40DBDB2}" dt="2020-10-13T21:14:56.188" v="3970" actId="478"/>
          <ac:picMkLst>
            <pc:docMk/>
            <pc:sldMk cId="876727280" sldId="315"/>
            <ac:picMk id="10" creationId="{DECCDA00-D007-40F2-A6F1-537BE4CBAC3D}"/>
          </ac:picMkLst>
        </pc:picChg>
        <pc:picChg chg="add mod">
          <ac:chgData name="Aaron Cyr" userId="f710c333df2a0e40" providerId="LiveId" clId="{5BCB7F8F-0B20-40C2-9DB4-3B7DD40DBDB2}" dt="2020-10-13T21:15:06.304" v="3975" actId="1076"/>
          <ac:picMkLst>
            <pc:docMk/>
            <pc:sldMk cId="876727280" sldId="315"/>
            <ac:picMk id="14" creationId="{FC276620-1564-442A-B1B8-B3228C19D6C6}"/>
          </ac:picMkLst>
        </pc:picChg>
      </pc:sldChg>
      <pc:sldChg chg="addSp delSp modSp add mod">
        <pc:chgData name="Aaron Cyr" userId="f710c333df2a0e40" providerId="LiveId" clId="{5BCB7F8F-0B20-40C2-9DB4-3B7DD40DBDB2}" dt="2020-10-13T21:19:38.775" v="4086" actId="1076"/>
        <pc:sldMkLst>
          <pc:docMk/>
          <pc:sldMk cId="1950182860" sldId="316"/>
        </pc:sldMkLst>
        <pc:spChg chg="mod">
          <ac:chgData name="Aaron Cyr" userId="f710c333df2a0e40" providerId="LiveId" clId="{5BCB7F8F-0B20-40C2-9DB4-3B7DD40DBDB2}" dt="2020-10-13T21:15:29.431" v="3991" actId="20577"/>
          <ac:spMkLst>
            <pc:docMk/>
            <pc:sldMk cId="1950182860" sldId="316"/>
            <ac:spMk id="2" creationId="{BB221BF7-58C9-4977-B499-6BECA023FCD2}"/>
          </ac:spMkLst>
        </pc:spChg>
        <pc:spChg chg="add mod">
          <ac:chgData name="Aaron Cyr" userId="f710c333df2a0e40" providerId="LiveId" clId="{5BCB7F8F-0B20-40C2-9DB4-3B7DD40DBDB2}" dt="2020-10-13T21:19:38.775" v="4086" actId="1076"/>
          <ac:spMkLst>
            <pc:docMk/>
            <pc:sldMk cId="1950182860" sldId="316"/>
            <ac:spMk id="10" creationId="{F55F77ED-9BE3-453C-B30C-0C2F1FD8FD8C}"/>
          </ac:spMkLst>
        </pc:spChg>
        <pc:picChg chg="add del">
          <ac:chgData name="Aaron Cyr" userId="f710c333df2a0e40" providerId="LiveId" clId="{5BCB7F8F-0B20-40C2-9DB4-3B7DD40DBDB2}" dt="2020-10-13T21:17:04.204" v="4003" actId="21"/>
          <ac:picMkLst>
            <pc:docMk/>
            <pc:sldMk cId="1950182860" sldId="316"/>
            <ac:picMk id="4" creationId="{B60B0C14-29BF-49B2-ACC3-9A2920780A21}"/>
          </ac:picMkLst>
        </pc:picChg>
        <pc:picChg chg="add mod">
          <ac:chgData name="Aaron Cyr" userId="f710c333df2a0e40" providerId="LiveId" clId="{5BCB7F8F-0B20-40C2-9DB4-3B7DD40DBDB2}" dt="2020-10-13T21:17:40.959" v="4011" actId="1076"/>
          <ac:picMkLst>
            <pc:docMk/>
            <pc:sldMk cId="1950182860" sldId="316"/>
            <ac:picMk id="7" creationId="{E9E8BBEB-20E0-4E62-B842-F6D872D10545}"/>
          </ac:picMkLst>
        </pc:picChg>
        <pc:picChg chg="add mod">
          <ac:chgData name="Aaron Cyr" userId="f710c333df2a0e40" providerId="LiveId" clId="{5BCB7F8F-0B20-40C2-9DB4-3B7DD40DBDB2}" dt="2020-10-13T21:18:07.406" v="4014" actId="1076"/>
          <ac:picMkLst>
            <pc:docMk/>
            <pc:sldMk cId="1950182860" sldId="316"/>
            <ac:picMk id="9" creationId="{B2664C50-0604-48EF-B33F-164850CB6354}"/>
          </ac:picMkLst>
        </pc:picChg>
        <pc:picChg chg="del">
          <ac:chgData name="Aaron Cyr" userId="f710c333df2a0e40" providerId="LiveId" clId="{5BCB7F8F-0B20-40C2-9DB4-3B7DD40DBDB2}" dt="2020-10-13T21:15:30.884" v="3992" actId="478"/>
          <ac:picMkLst>
            <pc:docMk/>
            <pc:sldMk cId="1950182860" sldId="316"/>
            <ac:picMk id="14" creationId="{FC276620-1564-442A-B1B8-B3228C19D6C6}"/>
          </ac:picMkLst>
        </pc:picChg>
      </pc:sldChg>
      <pc:sldChg chg="addSp delSp modSp add mod">
        <pc:chgData name="Aaron Cyr" userId="f710c333df2a0e40" providerId="LiveId" clId="{5BCB7F8F-0B20-40C2-9DB4-3B7DD40DBDB2}" dt="2020-10-13T22:16:14.187" v="5092" actId="20577"/>
        <pc:sldMkLst>
          <pc:docMk/>
          <pc:sldMk cId="3617109760" sldId="317"/>
        </pc:sldMkLst>
        <pc:spChg chg="mod">
          <ac:chgData name="Aaron Cyr" userId="f710c333df2a0e40" providerId="LiveId" clId="{5BCB7F8F-0B20-40C2-9DB4-3B7DD40DBDB2}" dt="2020-10-13T22:16:14.187" v="5092" actId="20577"/>
          <ac:spMkLst>
            <pc:docMk/>
            <pc:sldMk cId="3617109760" sldId="317"/>
            <ac:spMk id="2" creationId="{BB221BF7-58C9-4977-B499-6BECA023FCD2}"/>
          </ac:spMkLst>
        </pc:spChg>
        <pc:grpChg chg="del">
          <ac:chgData name="Aaron Cyr" userId="f710c333df2a0e40" providerId="LiveId" clId="{5BCB7F8F-0B20-40C2-9DB4-3B7DD40DBDB2}" dt="2020-10-13T21:16:51.084" v="3995" actId="478"/>
          <ac:grpSpMkLst>
            <pc:docMk/>
            <pc:sldMk cId="3617109760" sldId="317"/>
            <ac:grpSpMk id="15" creationId="{D2FBD8F5-47E4-4B63-A245-341819812783}"/>
          </ac:grpSpMkLst>
        </pc:grpChg>
        <pc:picChg chg="add mod">
          <ac:chgData name="Aaron Cyr" userId="f710c333df2a0e40" providerId="LiveId" clId="{5BCB7F8F-0B20-40C2-9DB4-3B7DD40DBDB2}" dt="2020-10-13T21:17:11.630" v="4008" actId="1076"/>
          <ac:picMkLst>
            <pc:docMk/>
            <pc:sldMk cId="3617109760" sldId="317"/>
            <ac:picMk id="3" creationId="{8474FBC3-B158-48B9-A413-2312020F5B76}"/>
          </ac:picMkLst>
        </pc:picChg>
        <pc:picChg chg="del">
          <ac:chgData name="Aaron Cyr" userId="f710c333df2a0e40" providerId="LiveId" clId="{5BCB7F8F-0B20-40C2-9DB4-3B7DD40DBDB2}" dt="2020-10-13T21:16:51.747" v="3996" actId="478"/>
          <ac:picMkLst>
            <pc:docMk/>
            <pc:sldMk cId="3617109760" sldId="317"/>
            <ac:picMk id="8" creationId="{D83E7BF8-2BD4-4FC8-8D2E-EC1B8AC069DE}"/>
          </ac:picMkLst>
        </pc:picChg>
      </pc:sldChg>
      <pc:sldChg chg="addSp delSp modSp add mod">
        <pc:chgData name="Aaron Cyr" userId="f710c333df2a0e40" providerId="LiveId" clId="{5BCB7F8F-0B20-40C2-9DB4-3B7DD40DBDB2}" dt="2020-10-13T21:21:29.012" v="4109" actId="20577"/>
        <pc:sldMkLst>
          <pc:docMk/>
          <pc:sldMk cId="3405614148" sldId="318"/>
        </pc:sldMkLst>
        <pc:spChg chg="mod">
          <ac:chgData name="Aaron Cyr" userId="f710c333df2a0e40" providerId="LiveId" clId="{5BCB7F8F-0B20-40C2-9DB4-3B7DD40DBDB2}" dt="2020-10-13T21:21:29.012" v="4109" actId="20577"/>
          <ac:spMkLst>
            <pc:docMk/>
            <pc:sldMk cId="3405614148" sldId="318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21:21:00.909" v="4092" actId="478"/>
          <ac:spMkLst>
            <pc:docMk/>
            <pc:sldMk cId="3405614148" sldId="318"/>
            <ac:spMk id="10" creationId="{F55F77ED-9BE3-453C-B30C-0C2F1FD8FD8C}"/>
          </ac:spMkLst>
        </pc:spChg>
        <pc:picChg chg="add mod">
          <ac:chgData name="Aaron Cyr" userId="f710c333df2a0e40" providerId="LiveId" clId="{5BCB7F8F-0B20-40C2-9DB4-3B7DD40DBDB2}" dt="2020-10-13T21:21:20.998" v="4097" actId="1076"/>
          <ac:picMkLst>
            <pc:docMk/>
            <pc:sldMk cId="3405614148" sldId="318"/>
            <ac:picMk id="4" creationId="{C2C79E49-A464-44C8-BD58-44C04DB0F955}"/>
          </ac:picMkLst>
        </pc:picChg>
        <pc:picChg chg="del">
          <ac:chgData name="Aaron Cyr" userId="f710c333df2a0e40" providerId="LiveId" clId="{5BCB7F8F-0B20-40C2-9DB4-3B7DD40DBDB2}" dt="2020-10-13T21:20:58.531" v="4090" actId="478"/>
          <ac:picMkLst>
            <pc:docMk/>
            <pc:sldMk cId="3405614148" sldId="318"/>
            <ac:picMk id="7" creationId="{E9E8BBEB-20E0-4E62-B842-F6D872D10545}"/>
          </ac:picMkLst>
        </pc:picChg>
        <pc:picChg chg="del">
          <ac:chgData name="Aaron Cyr" userId="f710c333df2a0e40" providerId="LiveId" clId="{5BCB7F8F-0B20-40C2-9DB4-3B7DD40DBDB2}" dt="2020-10-13T21:20:58.950" v="4091" actId="478"/>
          <ac:picMkLst>
            <pc:docMk/>
            <pc:sldMk cId="3405614148" sldId="318"/>
            <ac:picMk id="9" creationId="{B2664C50-0604-48EF-B33F-164850CB6354}"/>
          </ac:picMkLst>
        </pc:picChg>
      </pc:sldChg>
      <pc:sldChg chg="addSp delSp modSp add mod">
        <pc:chgData name="Aaron Cyr" userId="f710c333df2a0e40" providerId="LiveId" clId="{5BCB7F8F-0B20-40C2-9DB4-3B7DD40DBDB2}" dt="2020-10-13T22:17:07.780" v="5098" actId="1076"/>
        <pc:sldMkLst>
          <pc:docMk/>
          <pc:sldMk cId="956503805" sldId="319"/>
        </pc:sldMkLst>
        <pc:spChg chg="add mod">
          <ac:chgData name="Aaron Cyr" userId="f710c333df2a0e40" providerId="LiveId" clId="{5BCB7F8F-0B20-40C2-9DB4-3B7DD40DBDB2}" dt="2020-10-13T22:17:07.780" v="5098" actId="1076"/>
          <ac:spMkLst>
            <pc:docMk/>
            <pc:sldMk cId="956503805" sldId="319"/>
            <ac:spMk id="13" creationId="{080FE150-63FB-4242-8011-DED76BF93157}"/>
          </ac:spMkLst>
        </pc:spChg>
        <pc:picChg chg="del">
          <ac:chgData name="Aaron Cyr" userId="f710c333df2a0e40" providerId="LiveId" clId="{5BCB7F8F-0B20-40C2-9DB4-3B7DD40DBDB2}" dt="2020-10-13T21:21:50.212" v="4110" actId="478"/>
          <ac:picMkLst>
            <pc:docMk/>
            <pc:sldMk cId="956503805" sldId="319"/>
            <ac:picMk id="4" creationId="{C2C79E49-A464-44C8-BD58-44C04DB0F955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6" creationId="{BF2848C7-D7DD-4D45-9F90-3900C0A28556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8" creationId="{3EA34C3B-3377-4E70-BC6F-73DCFFDAA089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10" creationId="{34C01097-0EB8-43B2-A4D9-F00E379355B2}"/>
          </ac:picMkLst>
        </pc:picChg>
        <pc:picChg chg="add del">
          <ac:chgData name="Aaron Cyr" userId="f710c333df2a0e40" providerId="LiveId" clId="{5BCB7F8F-0B20-40C2-9DB4-3B7DD40DBDB2}" dt="2020-10-13T21:25:57.800" v="4169" actId="478"/>
          <ac:picMkLst>
            <pc:docMk/>
            <pc:sldMk cId="956503805" sldId="319"/>
            <ac:picMk id="15" creationId="{F4BF4364-106D-4DD8-8DB5-F16E58E05AF2}"/>
          </ac:picMkLst>
        </pc:picChg>
        <pc:cxnChg chg="add mod">
          <ac:chgData name="Aaron Cyr" userId="f710c333df2a0e40" providerId="LiveId" clId="{5BCB7F8F-0B20-40C2-9DB4-3B7DD40DBDB2}" dt="2020-10-13T22:17:07.780" v="5098" actId="1076"/>
          <ac:cxnSpMkLst>
            <pc:docMk/>
            <pc:sldMk cId="956503805" sldId="319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2:17:31.676" v="5100" actId="207"/>
        <pc:sldMkLst>
          <pc:docMk/>
          <pc:sldMk cId="3107508729" sldId="320"/>
        </pc:sldMkLst>
        <pc:spChg chg="add del mod">
          <ac:chgData name="Aaron Cyr" userId="f710c333df2a0e40" providerId="LiveId" clId="{5BCB7F8F-0B20-40C2-9DB4-3B7DD40DBDB2}" dt="2020-10-13T21:26:22.988" v="4187" actId="1036"/>
          <ac:spMkLst>
            <pc:docMk/>
            <pc:sldMk cId="3107508729" sldId="320"/>
            <ac:spMk id="13" creationId="{080FE150-63FB-4242-8011-DED76BF93157}"/>
          </ac:spMkLst>
        </pc:spChg>
        <pc:spChg chg="add mod">
          <ac:chgData name="Aaron Cyr" userId="f710c333df2a0e40" providerId="LiveId" clId="{5BCB7F8F-0B20-40C2-9DB4-3B7DD40DBDB2}" dt="2020-10-13T22:17:31.676" v="5100" actId="207"/>
          <ac:spMkLst>
            <pc:docMk/>
            <pc:sldMk cId="3107508729" sldId="320"/>
            <ac:spMk id="19" creationId="{89D8971F-A159-44C5-B548-F0EFD7765F4B}"/>
          </ac:spMkLst>
        </pc:spChg>
        <pc:grpChg chg="add mod">
          <ac:chgData name="Aaron Cyr" userId="f710c333df2a0e40" providerId="LiveId" clId="{5BCB7F8F-0B20-40C2-9DB4-3B7DD40DBDB2}" dt="2020-10-13T21:26:11.453" v="4173" actId="1076"/>
          <ac:grpSpMkLst>
            <pc:docMk/>
            <pc:sldMk cId="3107508729" sldId="320"/>
            <ac:grpSpMk id="3" creationId="{1F479D6D-F340-438F-967C-3B023AC23B4E}"/>
          </ac:grpSpMkLst>
        </pc:grpChg>
        <pc:picChg chg="del">
          <ac:chgData name="Aaron Cyr" userId="f710c333df2a0e40" providerId="LiveId" clId="{5BCB7F8F-0B20-40C2-9DB4-3B7DD40DBDB2}" dt="2020-10-13T21:26:00.883" v="4170" actId="478"/>
          <ac:picMkLst>
            <pc:docMk/>
            <pc:sldMk cId="3107508729" sldId="320"/>
            <ac:picMk id="6" creationId="{BF2848C7-D7DD-4D45-9F90-3900C0A28556}"/>
          </ac:picMkLst>
        </pc:picChg>
        <pc:picChg chg="add del mod">
          <ac:chgData name="Aaron Cyr" userId="f710c333df2a0e40" providerId="LiveId" clId="{5BCB7F8F-0B20-40C2-9DB4-3B7DD40DBDB2}" dt="2020-10-13T21:26:44.933" v="4193" actId="22"/>
          <ac:picMkLst>
            <pc:docMk/>
            <pc:sldMk cId="3107508729" sldId="320"/>
            <ac:picMk id="7" creationId="{95A7D931-1452-44B6-8D80-AAAC9F642F08}"/>
          </ac:picMkLst>
        </pc:picChg>
        <pc:picChg chg="mod">
          <ac:chgData name="Aaron Cyr" userId="f710c333df2a0e40" providerId="LiveId" clId="{5BCB7F8F-0B20-40C2-9DB4-3B7DD40DBDB2}" dt="2020-10-13T21:26:06.840" v="4171" actId="164"/>
          <ac:picMkLst>
            <pc:docMk/>
            <pc:sldMk cId="3107508729" sldId="320"/>
            <ac:picMk id="8" creationId="{3EA34C3B-3377-4E70-BC6F-73DCFFDAA089}"/>
          </ac:picMkLst>
        </pc:picChg>
        <pc:picChg chg="mod">
          <ac:chgData name="Aaron Cyr" userId="f710c333df2a0e40" providerId="LiveId" clId="{5BCB7F8F-0B20-40C2-9DB4-3B7DD40DBDB2}" dt="2020-10-13T21:26:06.840" v="4171" actId="164"/>
          <ac:picMkLst>
            <pc:docMk/>
            <pc:sldMk cId="3107508729" sldId="320"/>
            <ac:picMk id="10" creationId="{34C01097-0EB8-43B2-A4D9-F00E379355B2}"/>
          </ac:picMkLst>
        </pc:picChg>
        <pc:picChg chg="add del mod">
          <ac:chgData name="Aaron Cyr" userId="f710c333df2a0e40" providerId="LiveId" clId="{5BCB7F8F-0B20-40C2-9DB4-3B7DD40DBDB2}" dt="2020-10-13T21:27:25.149" v="4206" actId="478"/>
          <ac:picMkLst>
            <pc:docMk/>
            <pc:sldMk cId="3107508729" sldId="320"/>
            <ac:picMk id="11" creationId="{40CBB415-BD71-436E-9778-77E4CC4ADE0D}"/>
          </ac:picMkLst>
        </pc:picChg>
        <pc:picChg chg="add del mod">
          <ac:chgData name="Aaron Cyr" userId="f710c333df2a0e40" providerId="LiveId" clId="{5BCB7F8F-0B20-40C2-9DB4-3B7DD40DBDB2}" dt="2020-10-13T21:27:51.510" v="4214" actId="1076"/>
          <ac:picMkLst>
            <pc:docMk/>
            <pc:sldMk cId="3107508729" sldId="320"/>
            <ac:picMk id="15" creationId="{F4BF4364-106D-4DD8-8DB5-F16E58E05AF2}"/>
          </ac:picMkLst>
        </pc:picChg>
        <pc:picChg chg="add del mod">
          <ac:chgData name="Aaron Cyr" userId="f710c333df2a0e40" providerId="LiveId" clId="{5BCB7F8F-0B20-40C2-9DB4-3B7DD40DBDB2}" dt="2020-10-13T22:17:02.469" v="5097" actId="21"/>
          <ac:picMkLst>
            <pc:docMk/>
            <pc:sldMk cId="3107508729" sldId="320"/>
            <ac:picMk id="16" creationId="{3EDCB4EB-F0FA-4E9A-8EDE-DA4903F5436A}"/>
          </ac:picMkLst>
        </pc:picChg>
        <pc:picChg chg="add del">
          <ac:chgData name="Aaron Cyr" userId="f710c333df2a0e40" providerId="LiveId" clId="{5BCB7F8F-0B20-40C2-9DB4-3B7DD40DBDB2}" dt="2020-10-13T21:31:11.475" v="4217" actId="478"/>
          <ac:picMkLst>
            <pc:docMk/>
            <pc:sldMk cId="3107508729" sldId="320"/>
            <ac:picMk id="18" creationId="{E844970B-23CC-4159-A361-18D906656BBE}"/>
          </ac:picMkLst>
        </pc:picChg>
        <pc:cxnChg chg="add del mod">
          <ac:chgData name="Aaron Cyr" userId="f710c333df2a0e40" providerId="LiveId" clId="{5BCB7F8F-0B20-40C2-9DB4-3B7DD40DBDB2}" dt="2020-10-13T21:26:22.988" v="4187" actId="1036"/>
          <ac:cxnSpMkLst>
            <pc:docMk/>
            <pc:sldMk cId="3107508729" sldId="320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1:31:48.661" v="4253" actId="1076"/>
        <pc:sldMkLst>
          <pc:docMk/>
          <pc:sldMk cId="871426007" sldId="321"/>
        </pc:sldMkLst>
        <pc:spChg chg="mod">
          <ac:chgData name="Aaron Cyr" userId="f710c333df2a0e40" providerId="LiveId" clId="{5BCB7F8F-0B20-40C2-9DB4-3B7DD40DBDB2}" dt="2020-10-13T21:31:23.188" v="4241" actId="6549"/>
          <ac:spMkLst>
            <pc:docMk/>
            <pc:sldMk cId="871426007" sldId="321"/>
            <ac:spMk id="2" creationId="{BB221BF7-58C9-4977-B499-6BECA023FCD2}"/>
          </ac:spMkLst>
        </pc:spChg>
        <pc:spChg chg="del mod">
          <ac:chgData name="Aaron Cyr" userId="f710c333df2a0e40" providerId="LiveId" clId="{5BCB7F8F-0B20-40C2-9DB4-3B7DD40DBDB2}" dt="2020-10-13T21:31:29.948" v="4247" actId="478"/>
          <ac:spMkLst>
            <pc:docMk/>
            <pc:sldMk cId="871426007" sldId="321"/>
            <ac:spMk id="13" creationId="{080FE150-63FB-4242-8011-DED76BF93157}"/>
          </ac:spMkLst>
        </pc:spChg>
        <pc:grpChg chg="del">
          <ac:chgData name="Aaron Cyr" userId="f710c333df2a0e40" providerId="LiveId" clId="{5BCB7F8F-0B20-40C2-9DB4-3B7DD40DBDB2}" dt="2020-10-13T21:31:25.988" v="4242" actId="478"/>
          <ac:grpSpMkLst>
            <pc:docMk/>
            <pc:sldMk cId="871426007" sldId="321"/>
            <ac:grpSpMk id="3" creationId="{1F479D6D-F340-438F-967C-3B023AC23B4E}"/>
          </ac:grpSpMkLst>
        </pc:grpChg>
        <pc:picChg chg="add mod">
          <ac:chgData name="Aaron Cyr" userId="f710c333df2a0e40" providerId="LiveId" clId="{5BCB7F8F-0B20-40C2-9DB4-3B7DD40DBDB2}" dt="2020-10-13T21:31:48.661" v="4253" actId="1076"/>
          <ac:picMkLst>
            <pc:docMk/>
            <pc:sldMk cId="871426007" sldId="321"/>
            <ac:picMk id="4" creationId="{95DEF20F-CD59-4AA5-911B-A0ED77110E3C}"/>
          </ac:picMkLst>
        </pc:picChg>
        <pc:picChg chg="del">
          <ac:chgData name="Aaron Cyr" userId="f710c333df2a0e40" providerId="LiveId" clId="{5BCB7F8F-0B20-40C2-9DB4-3B7DD40DBDB2}" dt="2020-10-13T21:31:26.644" v="4243" actId="478"/>
          <ac:picMkLst>
            <pc:docMk/>
            <pc:sldMk cId="871426007" sldId="321"/>
            <ac:picMk id="15" creationId="{F4BF4364-106D-4DD8-8DB5-F16E58E05AF2}"/>
          </ac:picMkLst>
        </pc:picChg>
        <pc:picChg chg="del">
          <ac:chgData name="Aaron Cyr" userId="f710c333df2a0e40" providerId="LiveId" clId="{5BCB7F8F-0B20-40C2-9DB4-3B7DD40DBDB2}" dt="2020-10-13T21:31:28.404" v="4246" actId="478"/>
          <ac:picMkLst>
            <pc:docMk/>
            <pc:sldMk cId="871426007" sldId="321"/>
            <ac:picMk id="16" creationId="{3EDCB4EB-F0FA-4E9A-8EDE-DA4903F5436A}"/>
          </ac:picMkLst>
        </pc:picChg>
        <pc:picChg chg="mod">
          <ac:chgData name="Aaron Cyr" userId="f710c333df2a0e40" providerId="LiveId" clId="{5BCB7F8F-0B20-40C2-9DB4-3B7DD40DBDB2}" dt="2020-10-13T21:31:47.189" v="4252" actId="1076"/>
          <ac:picMkLst>
            <pc:docMk/>
            <pc:sldMk cId="871426007" sldId="321"/>
            <ac:picMk id="18" creationId="{E844970B-23CC-4159-A361-18D906656BBE}"/>
          </ac:picMkLst>
        </pc:picChg>
        <pc:cxnChg chg="del">
          <ac:chgData name="Aaron Cyr" userId="f710c333df2a0e40" providerId="LiveId" clId="{5BCB7F8F-0B20-40C2-9DB4-3B7DD40DBDB2}" dt="2020-10-13T21:31:27.453" v="4244" actId="478"/>
          <ac:cxnSpMkLst>
            <pc:docMk/>
            <pc:sldMk cId="871426007" sldId="321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1:32:35.366" v="4263" actId="1076"/>
        <pc:sldMkLst>
          <pc:docMk/>
          <pc:sldMk cId="907667984" sldId="322"/>
        </pc:sldMkLst>
        <pc:spChg chg="mod">
          <ac:chgData name="Aaron Cyr" userId="f710c333df2a0e40" providerId="LiveId" clId="{5BCB7F8F-0B20-40C2-9DB4-3B7DD40DBDB2}" dt="2020-10-13T21:31:53.094" v="4256" actId="20577"/>
          <ac:spMkLst>
            <pc:docMk/>
            <pc:sldMk cId="907667984" sldId="322"/>
            <ac:spMk id="2" creationId="{BB221BF7-58C9-4977-B499-6BECA023FCD2}"/>
          </ac:spMkLst>
        </pc:spChg>
        <pc:picChg chg="add">
          <ac:chgData name="Aaron Cyr" userId="f710c333df2a0e40" providerId="LiveId" clId="{5BCB7F8F-0B20-40C2-9DB4-3B7DD40DBDB2}" dt="2020-10-13T21:32:00.042" v="4258" actId="22"/>
          <ac:picMkLst>
            <pc:docMk/>
            <pc:sldMk cId="907667984" sldId="322"/>
            <ac:picMk id="3" creationId="{ADC9ACC1-9289-4B35-857A-77BB1310AA68}"/>
          </ac:picMkLst>
        </pc:picChg>
        <pc:picChg chg="del">
          <ac:chgData name="Aaron Cyr" userId="f710c333df2a0e40" providerId="LiveId" clId="{5BCB7F8F-0B20-40C2-9DB4-3B7DD40DBDB2}" dt="2020-10-13T21:31:55.151" v="4257" actId="478"/>
          <ac:picMkLst>
            <pc:docMk/>
            <pc:sldMk cId="907667984" sldId="322"/>
            <ac:picMk id="4" creationId="{95DEF20F-CD59-4AA5-911B-A0ED77110E3C}"/>
          </ac:picMkLst>
        </pc:picChg>
        <pc:picChg chg="add mod">
          <ac:chgData name="Aaron Cyr" userId="f710c333df2a0e40" providerId="LiveId" clId="{5BCB7F8F-0B20-40C2-9DB4-3B7DD40DBDB2}" dt="2020-10-13T21:32:35.366" v="4263" actId="1076"/>
          <ac:picMkLst>
            <pc:docMk/>
            <pc:sldMk cId="907667984" sldId="322"/>
            <ac:picMk id="8" creationId="{E2C534B0-C490-4E36-9B28-81FCAB461838}"/>
          </ac:picMkLst>
        </pc:picChg>
        <pc:picChg chg="del">
          <ac:chgData name="Aaron Cyr" userId="f710c333df2a0e40" providerId="LiveId" clId="{5BCB7F8F-0B20-40C2-9DB4-3B7DD40DBDB2}" dt="2020-10-13T21:32:29.862" v="4259" actId="478"/>
          <ac:picMkLst>
            <pc:docMk/>
            <pc:sldMk cId="907667984" sldId="322"/>
            <ac:picMk id="18" creationId="{E844970B-23CC-4159-A361-18D906656BBE}"/>
          </ac:picMkLst>
        </pc:picChg>
      </pc:sldChg>
      <pc:sldChg chg="add del">
        <pc:chgData name="Aaron Cyr" userId="f710c333df2a0e40" providerId="LiveId" clId="{5BCB7F8F-0B20-40C2-9DB4-3B7DD40DBDB2}" dt="2020-10-13T22:18:10.011" v="5101" actId="47"/>
        <pc:sldMkLst>
          <pc:docMk/>
          <pc:sldMk cId="2151933076" sldId="323"/>
        </pc:sldMkLst>
      </pc:sldChg>
      <pc:sldChg chg="addSp delSp modSp add mod setBg setClrOvrMap">
        <pc:chgData name="Aaron Cyr" userId="f710c333df2a0e40" providerId="LiveId" clId="{5BCB7F8F-0B20-40C2-9DB4-3B7DD40DBDB2}" dt="2020-10-13T21:33:18.245" v="4284" actId="1076"/>
        <pc:sldMkLst>
          <pc:docMk/>
          <pc:sldMk cId="3710778828" sldId="324"/>
        </pc:sldMkLst>
        <pc:spChg chg="mod">
          <ac:chgData name="Aaron Cyr" userId="f710c333df2a0e40" providerId="LiveId" clId="{5BCB7F8F-0B20-40C2-9DB4-3B7DD40DBDB2}" dt="2020-10-13T21:33:12.695" v="4280" actId="26606"/>
          <ac:spMkLst>
            <pc:docMk/>
            <pc:sldMk cId="3710778828" sldId="324"/>
            <ac:spMk id="2" creationId="{BB221BF7-58C9-4977-B499-6BECA023FCD2}"/>
          </ac:spMkLst>
        </pc:spChg>
        <pc:spChg chg="mod ord">
          <ac:chgData name="Aaron Cyr" userId="f710c333df2a0e40" providerId="LiveId" clId="{5BCB7F8F-0B20-40C2-9DB4-3B7DD40DBDB2}" dt="2020-10-13T21:33:12.695" v="4280" actId="26606"/>
          <ac:spMkLst>
            <pc:docMk/>
            <pc:sldMk cId="3710778828" sldId="324"/>
            <ac:spMk id="5" creationId="{87424EA9-ACA6-47E5-A407-6BFBA909AD89}"/>
          </ac:spMkLst>
        </pc:spChg>
        <pc:picChg chg="del">
          <ac:chgData name="Aaron Cyr" userId="f710c333df2a0e40" providerId="LiveId" clId="{5BCB7F8F-0B20-40C2-9DB4-3B7DD40DBDB2}" dt="2020-10-13T21:33:03.900" v="4276" actId="478"/>
          <ac:picMkLst>
            <pc:docMk/>
            <pc:sldMk cId="3710778828" sldId="324"/>
            <ac:picMk id="3" creationId="{ADC9ACC1-9289-4B35-857A-77BB1310AA68}"/>
          </ac:picMkLst>
        </pc:picChg>
        <pc:picChg chg="add mod">
          <ac:chgData name="Aaron Cyr" userId="f710c333df2a0e40" providerId="LiveId" clId="{5BCB7F8F-0B20-40C2-9DB4-3B7DD40DBDB2}" dt="2020-10-13T21:33:18.245" v="4284" actId="1076"/>
          <ac:picMkLst>
            <pc:docMk/>
            <pc:sldMk cId="3710778828" sldId="324"/>
            <ac:picMk id="6" creationId="{F5BEC961-E356-4D1A-B2F1-153C25991520}"/>
          </ac:picMkLst>
        </pc:picChg>
        <pc:picChg chg="del">
          <ac:chgData name="Aaron Cyr" userId="f710c333df2a0e40" providerId="LiveId" clId="{5BCB7F8F-0B20-40C2-9DB4-3B7DD40DBDB2}" dt="2020-10-13T21:33:04.367" v="4277" actId="478"/>
          <ac:picMkLst>
            <pc:docMk/>
            <pc:sldMk cId="3710778828" sldId="324"/>
            <ac:picMk id="8" creationId="{E2C534B0-C490-4E36-9B28-81FCAB461838}"/>
          </ac:picMkLst>
        </pc:picChg>
      </pc:sldChg>
      <pc:sldChg chg="addSp delSp modSp add del mod">
        <pc:chgData name="Aaron Cyr" userId="f710c333df2a0e40" providerId="LiveId" clId="{5BCB7F8F-0B20-40C2-9DB4-3B7DD40DBDB2}" dt="2020-10-13T22:19:13.776" v="5102" actId="47"/>
        <pc:sldMkLst>
          <pc:docMk/>
          <pc:sldMk cId="977734301" sldId="325"/>
        </pc:sldMkLst>
        <pc:spChg chg="mod">
          <ac:chgData name="Aaron Cyr" userId="f710c333df2a0e40" providerId="LiveId" clId="{5BCB7F8F-0B20-40C2-9DB4-3B7DD40DBDB2}" dt="2020-10-13T21:33:54.692" v="4295" actId="20577"/>
          <ac:spMkLst>
            <pc:docMk/>
            <pc:sldMk cId="977734301" sldId="325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34:02.846" v="4298" actId="1076"/>
          <ac:picMkLst>
            <pc:docMk/>
            <pc:sldMk cId="977734301" sldId="325"/>
            <ac:picMk id="4" creationId="{FB62BA23-3CA3-4074-9DD5-E4C2A7D4B7DD}"/>
          </ac:picMkLst>
        </pc:picChg>
        <pc:picChg chg="del">
          <ac:chgData name="Aaron Cyr" userId="f710c333df2a0e40" providerId="LiveId" clId="{5BCB7F8F-0B20-40C2-9DB4-3B7DD40DBDB2}" dt="2020-10-13T21:33:50.679" v="4286" actId="478"/>
          <ac:picMkLst>
            <pc:docMk/>
            <pc:sldMk cId="977734301" sldId="325"/>
            <ac:picMk id="6" creationId="{F5BEC961-E356-4D1A-B2F1-153C25991520}"/>
          </ac:picMkLst>
        </pc:picChg>
      </pc:sldChg>
      <pc:sldChg chg="add">
        <pc:chgData name="Aaron Cyr" userId="f710c333df2a0e40" providerId="LiveId" clId="{5BCB7F8F-0B20-40C2-9DB4-3B7DD40DBDB2}" dt="2020-10-13T21:34:05.767" v="4299"/>
        <pc:sldMkLst>
          <pc:docMk/>
          <pc:sldMk cId="680511178" sldId="326"/>
        </pc:sldMkLst>
      </pc:sldChg>
      <pc:sldChg chg="addSp modSp new del mod">
        <pc:chgData name="Aaron Cyr" userId="f710c333df2a0e40" providerId="LiveId" clId="{5BCB7F8F-0B20-40C2-9DB4-3B7DD40DBDB2}" dt="2020-10-13T21:34:55.096" v="4309" actId="47"/>
        <pc:sldMkLst>
          <pc:docMk/>
          <pc:sldMk cId="1858412310" sldId="327"/>
        </pc:sldMkLst>
        <pc:spChg chg="mod">
          <ac:chgData name="Aaron Cyr" userId="f710c333df2a0e40" providerId="LiveId" clId="{5BCB7F8F-0B20-40C2-9DB4-3B7DD40DBDB2}" dt="2020-10-13T21:34:49.307" v="4307" actId="20577"/>
          <ac:spMkLst>
            <pc:docMk/>
            <pc:sldMk cId="1858412310" sldId="327"/>
            <ac:spMk id="2" creationId="{F5619058-8DD3-4B3C-8725-1C0C17ED78D5}"/>
          </ac:spMkLst>
        </pc:spChg>
        <pc:picChg chg="add">
          <ac:chgData name="Aaron Cyr" userId="f710c333df2a0e40" providerId="LiveId" clId="{5BCB7F8F-0B20-40C2-9DB4-3B7DD40DBDB2}" dt="2020-10-13T21:34:44.993" v="4301" actId="22"/>
          <ac:picMkLst>
            <pc:docMk/>
            <pc:sldMk cId="1858412310" sldId="327"/>
            <ac:picMk id="5" creationId="{3B45B290-B337-413D-8C79-4BADA2B3BEFE}"/>
          </ac:picMkLst>
        </pc:picChg>
      </pc:sldChg>
      <pc:sldChg chg="addSp delSp modSp add mod">
        <pc:chgData name="Aaron Cyr" userId="f710c333df2a0e40" providerId="LiveId" clId="{5BCB7F8F-0B20-40C2-9DB4-3B7DD40DBDB2}" dt="2020-10-13T21:35:51.118" v="4333" actId="1076"/>
        <pc:sldMkLst>
          <pc:docMk/>
          <pc:sldMk cId="1221063909" sldId="328"/>
        </pc:sldMkLst>
        <pc:spChg chg="mod">
          <ac:chgData name="Aaron Cyr" userId="f710c333df2a0e40" providerId="LiveId" clId="{5BCB7F8F-0B20-40C2-9DB4-3B7DD40DBDB2}" dt="2020-10-13T21:35:00.171" v="4317" actId="20577"/>
          <ac:spMkLst>
            <pc:docMk/>
            <pc:sldMk cId="1221063909" sldId="328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35:28.806" v="4325" actId="164"/>
          <ac:grpSpMkLst>
            <pc:docMk/>
            <pc:sldMk cId="1221063909" sldId="328"/>
            <ac:grpSpMk id="9" creationId="{10369ADD-212C-4C63-9A0B-780799E612EC}"/>
          </ac:grpSpMkLst>
        </pc:grpChg>
        <pc:grpChg chg="add mod">
          <ac:chgData name="Aaron Cyr" userId="f710c333df2a0e40" providerId="LiveId" clId="{5BCB7F8F-0B20-40C2-9DB4-3B7DD40DBDB2}" dt="2020-10-13T21:35:51.118" v="4333" actId="1076"/>
          <ac:grpSpMkLst>
            <pc:docMk/>
            <pc:sldMk cId="1221063909" sldId="328"/>
            <ac:grpSpMk id="10" creationId="{F07B9027-C350-44CE-8D08-6D95A20D118F}"/>
          </ac:grpSpMkLst>
        </pc:grpChg>
        <pc:picChg chg="del mod">
          <ac:chgData name="Aaron Cyr" userId="f710c333df2a0e40" providerId="LiveId" clId="{5BCB7F8F-0B20-40C2-9DB4-3B7DD40DBDB2}" dt="2020-10-13T21:34:57.701" v="4311" actId="478"/>
          <ac:picMkLst>
            <pc:docMk/>
            <pc:sldMk cId="1221063909" sldId="328"/>
            <ac:picMk id="4" creationId="{FB62BA23-3CA3-4074-9DD5-E4C2A7D4B7DD}"/>
          </ac:picMkLst>
        </pc:picChg>
        <pc:picChg chg="add mod">
          <ac:chgData name="Aaron Cyr" userId="f710c333df2a0e40" providerId="LiveId" clId="{5BCB7F8F-0B20-40C2-9DB4-3B7DD40DBDB2}" dt="2020-10-13T21:35:42.502" v="4329" actId="164"/>
          <ac:picMkLst>
            <pc:docMk/>
            <pc:sldMk cId="1221063909" sldId="328"/>
            <ac:picMk id="6" creationId="{C1A35AA6-8D3A-451E-A7FC-DFB17BBEBCB4}"/>
          </ac:picMkLst>
        </pc:picChg>
        <pc:picChg chg="add mod">
          <ac:chgData name="Aaron Cyr" userId="f710c333df2a0e40" providerId="LiveId" clId="{5BCB7F8F-0B20-40C2-9DB4-3B7DD40DBDB2}" dt="2020-10-13T21:35:42.502" v="4329" actId="164"/>
          <ac:picMkLst>
            <pc:docMk/>
            <pc:sldMk cId="1221063909" sldId="328"/>
            <ac:picMk id="8" creationId="{E086C1A9-A534-4FDA-A311-40F35E047B67}"/>
          </ac:picMkLst>
        </pc:picChg>
      </pc:sldChg>
      <pc:sldChg chg="addSp delSp modSp add mod">
        <pc:chgData name="Aaron Cyr" userId="f710c333df2a0e40" providerId="LiveId" clId="{5BCB7F8F-0B20-40C2-9DB4-3B7DD40DBDB2}" dt="2020-10-13T21:48:13.083" v="4652" actId="20577"/>
        <pc:sldMkLst>
          <pc:docMk/>
          <pc:sldMk cId="616255857" sldId="329"/>
        </pc:sldMkLst>
        <pc:spChg chg="mod">
          <ac:chgData name="Aaron Cyr" userId="f710c333df2a0e40" providerId="LiveId" clId="{5BCB7F8F-0B20-40C2-9DB4-3B7DD40DBDB2}" dt="2020-10-13T21:48:13.083" v="4652" actId="20577"/>
          <ac:spMkLst>
            <pc:docMk/>
            <pc:sldMk cId="616255857" sldId="329"/>
            <ac:spMk id="2" creationId="{BB221BF7-58C9-4977-B499-6BECA023FCD2}"/>
          </ac:spMkLst>
        </pc:spChg>
        <pc:grpChg chg="del">
          <ac:chgData name="Aaron Cyr" userId="f710c333df2a0e40" providerId="LiveId" clId="{5BCB7F8F-0B20-40C2-9DB4-3B7DD40DBDB2}" dt="2020-10-13T21:36:32.467" v="4355" actId="478"/>
          <ac:grpSpMkLst>
            <pc:docMk/>
            <pc:sldMk cId="616255857" sldId="329"/>
            <ac:grpSpMk id="10" creationId="{F07B9027-C350-44CE-8D08-6D95A20D118F}"/>
          </ac:grpSpMkLst>
        </pc:grpChg>
        <pc:picChg chg="add mod">
          <ac:chgData name="Aaron Cyr" userId="f710c333df2a0e40" providerId="LiveId" clId="{5BCB7F8F-0B20-40C2-9DB4-3B7DD40DBDB2}" dt="2020-10-13T21:37:50.509" v="4420" actId="1076"/>
          <ac:picMkLst>
            <pc:docMk/>
            <pc:sldMk cId="616255857" sldId="329"/>
            <ac:picMk id="4" creationId="{ACE6506B-335E-473E-88C9-0B522D45132F}"/>
          </ac:picMkLst>
        </pc:picChg>
      </pc:sldChg>
      <pc:sldChg chg="add del">
        <pc:chgData name="Aaron Cyr" userId="f710c333df2a0e40" providerId="LiveId" clId="{5BCB7F8F-0B20-40C2-9DB4-3B7DD40DBDB2}" dt="2020-10-13T21:35:02.051" v="4319"/>
        <pc:sldMkLst>
          <pc:docMk/>
          <pc:sldMk cId="4125546888" sldId="329"/>
        </pc:sldMkLst>
      </pc:sldChg>
      <pc:sldChg chg="addSp delSp modSp add mod">
        <pc:chgData name="Aaron Cyr" userId="f710c333df2a0e40" providerId="LiveId" clId="{5BCB7F8F-0B20-40C2-9DB4-3B7DD40DBDB2}" dt="2020-10-13T21:48:30.196" v="4670" actId="20577"/>
        <pc:sldMkLst>
          <pc:docMk/>
          <pc:sldMk cId="1394740547" sldId="330"/>
        </pc:sldMkLst>
        <pc:spChg chg="mod">
          <ac:chgData name="Aaron Cyr" userId="f710c333df2a0e40" providerId="LiveId" clId="{5BCB7F8F-0B20-40C2-9DB4-3B7DD40DBDB2}" dt="2020-10-13T21:48:30.196" v="4670" actId="20577"/>
          <ac:spMkLst>
            <pc:docMk/>
            <pc:sldMk cId="1394740547" sldId="330"/>
            <ac:spMk id="2" creationId="{BB221BF7-58C9-4977-B499-6BECA023FCD2}"/>
          </ac:spMkLst>
        </pc:spChg>
        <pc:spChg chg="add mod">
          <ac:chgData name="Aaron Cyr" userId="f710c333df2a0e40" providerId="LiveId" clId="{5BCB7F8F-0B20-40C2-9DB4-3B7DD40DBDB2}" dt="2020-10-13T21:41:48.123" v="4486" actId="207"/>
          <ac:spMkLst>
            <pc:docMk/>
            <pc:sldMk cId="1394740547" sldId="330"/>
            <ac:spMk id="17" creationId="{80856F0C-9577-4137-8DB0-C8BCC280812A}"/>
          </ac:spMkLst>
        </pc:spChg>
        <pc:grpChg chg="add del mod">
          <ac:chgData name="Aaron Cyr" userId="f710c333df2a0e40" providerId="LiveId" clId="{5BCB7F8F-0B20-40C2-9DB4-3B7DD40DBDB2}" dt="2020-10-13T21:41:04.388" v="4476" actId="165"/>
          <ac:grpSpMkLst>
            <pc:docMk/>
            <pc:sldMk cId="1394740547" sldId="330"/>
            <ac:grpSpMk id="15" creationId="{21F8D38D-7676-43FF-90C8-3788EC56E8CC}"/>
          </ac:grpSpMkLst>
        </pc:grpChg>
        <pc:grpChg chg="add mod">
          <ac:chgData name="Aaron Cyr" userId="f710c333df2a0e40" providerId="LiveId" clId="{5BCB7F8F-0B20-40C2-9DB4-3B7DD40DBDB2}" dt="2020-10-13T21:41:29.670" v="4482" actId="14100"/>
          <ac:grpSpMkLst>
            <pc:docMk/>
            <pc:sldMk cId="1394740547" sldId="330"/>
            <ac:grpSpMk id="16" creationId="{DA65EE06-EAE8-4B63-BB62-98BA2F3921BA}"/>
          </ac:grpSpMkLst>
        </pc:grpChg>
        <pc:picChg chg="del">
          <ac:chgData name="Aaron Cyr" userId="f710c333df2a0e40" providerId="LiveId" clId="{5BCB7F8F-0B20-40C2-9DB4-3B7DD40DBDB2}" dt="2020-10-13T21:38:09.371" v="4423" actId="478"/>
          <ac:picMkLst>
            <pc:docMk/>
            <pc:sldMk cId="1394740547" sldId="330"/>
            <ac:picMk id="4" creationId="{ACE6506B-335E-473E-88C9-0B522D45132F}"/>
          </ac:picMkLst>
        </pc:picChg>
        <pc:picChg chg="add mod">
          <ac:chgData name="Aaron Cyr" userId="f710c333df2a0e40" providerId="LiveId" clId="{5BCB7F8F-0B20-40C2-9DB4-3B7DD40DBDB2}" dt="2020-10-13T21:38:14.398" v="4427" actId="1076"/>
          <ac:picMkLst>
            <pc:docMk/>
            <pc:sldMk cId="1394740547" sldId="330"/>
            <ac:picMk id="6" creationId="{15F66999-C6F4-4D99-A102-08F2188B7390}"/>
          </ac:picMkLst>
        </pc:picChg>
        <pc:picChg chg="add mod topLvl">
          <ac:chgData name="Aaron Cyr" userId="f710c333df2a0e40" providerId="LiveId" clId="{5BCB7F8F-0B20-40C2-9DB4-3B7DD40DBDB2}" dt="2020-10-13T21:41:16.827" v="4479" actId="164"/>
          <ac:picMkLst>
            <pc:docMk/>
            <pc:sldMk cId="1394740547" sldId="330"/>
            <ac:picMk id="8" creationId="{A3B3E976-010D-4245-9133-CD2DBAD15D2B}"/>
          </ac:picMkLst>
        </pc:picChg>
        <pc:picChg chg="add mod topLvl">
          <ac:chgData name="Aaron Cyr" userId="f710c333df2a0e40" providerId="LiveId" clId="{5BCB7F8F-0B20-40C2-9DB4-3B7DD40DBDB2}" dt="2020-10-13T21:41:16.827" v="4479" actId="164"/>
          <ac:picMkLst>
            <pc:docMk/>
            <pc:sldMk cId="1394740547" sldId="330"/>
            <ac:picMk id="10" creationId="{01B92730-11AF-4200-932B-D77890BA71B8}"/>
          </ac:picMkLst>
        </pc:picChg>
        <pc:picChg chg="add mod topLvl">
          <ac:chgData name="Aaron Cyr" userId="f710c333df2a0e40" providerId="LiveId" clId="{5BCB7F8F-0B20-40C2-9DB4-3B7DD40DBDB2}" dt="2020-10-13T21:41:50.548" v="4487" actId="1037"/>
          <ac:picMkLst>
            <pc:docMk/>
            <pc:sldMk cId="1394740547" sldId="330"/>
            <ac:picMk id="12" creationId="{9C697FE8-222D-4C84-B3F0-53B32546334F}"/>
          </ac:picMkLst>
        </pc:picChg>
        <pc:cxnChg chg="add del mod topLvl">
          <ac:chgData name="Aaron Cyr" userId="f710c333df2a0e40" providerId="LiveId" clId="{5BCB7F8F-0B20-40C2-9DB4-3B7DD40DBDB2}" dt="2020-10-13T21:41:09.663" v="4478" actId="478"/>
          <ac:cxnSpMkLst>
            <pc:docMk/>
            <pc:sldMk cId="1394740547" sldId="330"/>
            <ac:cxnSpMk id="14" creationId="{43E6F8F2-2FEF-42CE-9108-F93FC0EA7DD4}"/>
          </ac:cxnSpMkLst>
        </pc:cxnChg>
      </pc:sldChg>
      <pc:sldChg chg="addSp delSp modSp add mod setBg">
        <pc:chgData name="Aaron Cyr" userId="f710c333df2a0e40" providerId="LiveId" clId="{5BCB7F8F-0B20-40C2-9DB4-3B7DD40DBDB2}" dt="2020-10-13T21:44:47.798" v="4519" actId="1076"/>
        <pc:sldMkLst>
          <pc:docMk/>
          <pc:sldMk cId="3070691966" sldId="331"/>
        </pc:sldMkLst>
        <pc:spChg chg="mod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2" creationId="{BB221BF7-58C9-4977-B499-6BECA023FCD2}"/>
          </ac:spMkLst>
        </pc:spChg>
        <pc:spChg chg="mod ord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10" creationId="{3B47FC9C-2ED3-4100-A4EF-E8CDFEE106C9}"/>
          </ac:spMkLst>
        </pc:spChg>
        <pc:spChg chg="del">
          <ac:chgData name="Aaron Cyr" userId="f710c333df2a0e40" providerId="LiveId" clId="{5BCB7F8F-0B20-40C2-9DB4-3B7DD40DBDB2}" dt="2020-10-13T21:43:17.419" v="4498" actId="478"/>
          <ac:spMkLst>
            <pc:docMk/>
            <pc:sldMk cId="3070691966" sldId="331"/>
            <ac:spMk id="17" creationId="{80856F0C-9577-4137-8DB0-C8BCC280812A}"/>
          </ac:spMkLst>
        </pc:spChg>
        <pc:grpChg chg="add mod">
          <ac:chgData name="Aaron Cyr" userId="f710c333df2a0e40" providerId="LiveId" clId="{5BCB7F8F-0B20-40C2-9DB4-3B7DD40DBDB2}" dt="2020-10-13T21:44:42.414" v="4518" actId="164"/>
          <ac:grpSpMkLst>
            <pc:docMk/>
            <pc:sldMk cId="3070691966" sldId="331"/>
            <ac:grpSpMk id="14" creationId="{7331126A-B829-4B77-AAB3-46C4FC529AF2}"/>
          </ac:grpSpMkLst>
        </pc:grpChg>
        <pc:grpChg chg="del">
          <ac:chgData name="Aaron Cyr" userId="f710c333df2a0e40" providerId="LiveId" clId="{5BCB7F8F-0B20-40C2-9DB4-3B7DD40DBDB2}" dt="2020-10-13T21:43:16.803" v="4497" actId="478"/>
          <ac:grpSpMkLst>
            <pc:docMk/>
            <pc:sldMk cId="3070691966" sldId="331"/>
            <ac:grpSpMk id="16" creationId="{DA65EE06-EAE8-4B63-BB62-98BA2F3921BA}"/>
          </ac:grpSpMkLst>
        </pc:grpChg>
        <pc:picChg chg="add mod">
          <ac:chgData name="Aaron Cyr" userId="f710c333df2a0e40" providerId="LiveId" clId="{5BCB7F8F-0B20-40C2-9DB4-3B7DD40DBDB2}" dt="2020-10-13T21:44:47.798" v="4519" actId="1076"/>
          <ac:picMkLst>
            <pc:docMk/>
            <pc:sldMk cId="3070691966" sldId="331"/>
            <ac:picMk id="4" creationId="{3F977E79-7492-4C31-8581-066818D6C403}"/>
          </ac:picMkLst>
        </pc:picChg>
        <pc:picChg chg="del">
          <ac:chgData name="Aaron Cyr" userId="f710c333df2a0e40" providerId="LiveId" clId="{5BCB7F8F-0B20-40C2-9DB4-3B7DD40DBDB2}" dt="2020-10-13T21:43:18.099" v="4499" actId="478"/>
          <ac:picMkLst>
            <pc:docMk/>
            <pc:sldMk cId="3070691966" sldId="331"/>
            <ac:picMk id="6" creationId="{15F66999-C6F4-4D99-A102-08F2188B7390}"/>
          </ac:picMkLst>
        </pc:picChg>
        <pc:picChg chg="add mod">
          <ac:chgData name="Aaron Cyr" userId="f710c333df2a0e40" providerId="LiveId" clId="{5BCB7F8F-0B20-40C2-9DB4-3B7DD40DBDB2}" dt="2020-10-13T21:44:42.414" v="4518" actId="164"/>
          <ac:picMkLst>
            <pc:docMk/>
            <pc:sldMk cId="3070691966" sldId="331"/>
            <ac:picMk id="9" creationId="{FAB985B9-3C45-4849-BC54-E2ACA30D9E72}"/>
          </ac:picMkLst>
        </pc:picChg>
        <pc:picChg chg="del">
          <ac:chgData name="Aaron Cyr" userId="f710c333df2a0e40" providerId="LiveId" clId="{5BCB7F8F-0B20-40C2-9DB4-3B7DD40DBDB2}" dt="2020-10-13T21:43:18.876" v="4500" actId="478"/>
          <ac:picMkLst>
            <pc:docMk/>
            <pc:sldMk cId="3070691966" sldId="331"/>
            <ac:picMk id="12" creationId="{9C697FE8-222D-4C84-B3F0-53B32546334F}"/>
          </ac:picMkLst>
        </pc:picChg>
        <pc:picChg chg="add mod">
          <ac:chgData name="Aaron Cyr" userId="f710c333df2a0e40" providerId="LiveId" clId="{5BCB7F8F-0B20-40C2-9DB4-3B7DD40DBDB2}" dt="2020-10-13T21:44:42.414" v="4518" actId="164"/>
          <ac:picMkLst>
            <pc:docMk/>
            <pc:sldMk cId="3070691966" sldId="331"/>
            <ac:picMk id="13" creationId="{DD2A74CC-5970-4CF4-87BC-64127375FCC4}"/>
          </ac:picMkLst>
        </pc:picChg>
      </pc:sldChg>
      <pc:sldChg chg="addSp delSp modSp add mod">
        <pc:chgData name="Aaron Cyr" userId="f710c333df2a0e40" providerId="LiveId" clId="{5BCB7F8F-0B20-40C2-9DB4-3B7DD40DBDB2}" dt="2020-10-13T21:46:05.613" v="4563" actId="1076"/>
        <pc:sldMkLst>
          <pc:docMk/>
          <pc:sldMk cId="584037641" sldId="332"/>
        </pc:sldMkLst>
        <pc:spChg chg="mod">
          <ac:chgData name="Aaron Cyr" userId="f710c333df2a0e40" providerId="LiveId" clId="{5BCB7F8F-0B20-40C2-9DB4-3B7DD40DBDB2}" dt="2020-10-13T21:45:06.906" v="4547" actId="6549"/>
          <ac:spMkLst>
            <pc:docMk/>
            <pc:sldMk cId="584037641" sldId="332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21:45:11.210" v="4551" actId="478"/>
          <ac:spMkLst>
            <pc:docMk/>
            <pc:sldMk cId="584037641" sldId="332"/>
            <ac:spMk id="17" creationId="{80856F0C-9577-4137-8DB0-C8BCC280812A}"/>
          </ac:spMkLst>
        </pc:spChg>
        <pc:grpChg chg="del">
          <ac:chgData name="Aaron Cyr" userId="f710c333df2a0e40" providerId="LiveId" clId="{5BCB7F8F-0B20-40C2-9DB4-3B7DD40DBDB2}" dt="2020-10-13T21:45:10.044" v="4549" actId="478"/>
          <ac:grpSpMkLst>
            <pc:docMk/>
            <pc:sldMk cId="584037641" sldId="332"/>
            <ac:grpSpMk id="16" creationId="{DA65EE06-EAE8-4B63-BB62-98BA2F3921BA}"/>
          </ac:grpSpMkLst>
        </pc:grpChg>
        <pc:picChg chg="add mod">
          <ac:chgData name="Aaron Cyr" userId="f710c333df2a0e40" providerId="LiveId" clId="{5BCB7F8F-0B20-40C2-9DB4-3B7DD40DBDB2}" dt="2020-10-13T21:46:04.268" v="4562" actId="14100"/>
          <ac:picMkLst>
            <pc:docMk/>
            <pc:sldMk cId="584037641" sldId="332"/>
            <ac:picMk id="4" creationId="{1C8FA150-158C-4ED8-B536-EBBC40F710A0}"/>
          </ac:picMkLst>
        </pc:picChg>
        <pc:picChg chg="del">
          <ac:chgData name="Aaron Cyr" userId="f710c333df2a0e40" providerId="LiveId" clId="{5BCB7F8F-0B20-40C2-9DB4-3B7DD40DBDB2}" dt="2020-10-13T21:45:09.507" v="4548" actId="478"/>
          <ac:picMkLst>
            <pc:docMk/>
            <pc:sldMk cId="584037641" sldId="332"/>
            <ac:picMk id="6" creationId="{15F66999-C6F4-4D99-A102-08F2188B7390}"/>
          </ac:picMkLst>
        </pc:picChg>
        <pc:picChg chg="add mod">
          <ac:chgData name="Aaron Cyr" userId="f710c333df2a0e40" providerId="LiveId" clId="{5BCB7F8F-0B20-40C2-9DB4-3B7DD40DBDB2}" dt="2020-10-13T21:46:05.613" v="4563" actId="1076"/>
          <ac:picMkLst>
            <pc:docMk/>
            <pc:sldMk cId="584037641" sldId="332"/>
            <ac:picMk id="9" creationId="{3AC86034-ADB2-4EDA-95E9-C928AF82ABF6}"/>
          </ac:picMkLst>
        </pc:picChg>
        <pc:picChg chg="del">
          <ac:chgData name="Aaron Cyr" userId="f710c333df2a0e40" providerId="LiveId" clId="{5BCB7F8F-0B20-40C2-9DB4-3B7DD40DBDB2}" dt="2020-10-13T21:45:10.563" v="4550" actId="478"/>
          <ac:picMkLst>
            <pc:docMk/>
            <pc:sldMk cId="584037641" sldId="332"/>
            <ac:picMk id="12" creationId="{9C697FE8-222D-4C84-B3F0-53B32546334F}"/>
          </ac:picMkLst>
        </pc:picChg>
      </pc:sldChg>
      <pc:sldChg chg="addSp delSp modSp add mod">
        <pc:chgData name="Aaron Cyr" userId="f710c333df2a0e40" providerId="LiveId" clId="{5BCB7F8F-0B20-40C2-9DB4-3B7DD40DBDB2}" dt="2020-10-13T21:47:11.518" v="4582" actId="1076"/>
        <pc:sldMkLst>
          <pc:docMk/>
          <pc:sldMk cId="2092942242" sldId="333"/>
        </pc:sldMkLst>
        <pc:spChg chg="mod">
          <ac:chgData name="Aaron Cyr" userId="f710c333df2a0e40" providerId="LiveId" clId="{5BCB7F8F-0B20-40C2-9DB4-3B7DD40DBDB2}" dt="2020-10-13T21:47:06.908" v="4580" actId="20577"/>
          <ac:spMkLst>
            <pc:docMk/>
            <pc:sldMk cId="2092942242" sldId="333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1:46:58.856" v="4566" actId="478"/>
          <ac:picMkLst>
            <pc:docMk/>
            <pc:sldMk cId="2092942242" sldId="333"/>
            <ac:picMk id="4" creationId="{1C8FA150-158C-4ED8-B536-EBBC40F710A0}"/>
          </ac:picMkLst>
        </pc:picChg>
        <pc:picChg chg="add mod">
          <ac:chgData name="Aaron Cyr" userId="f710c333df2a0e40" providerId="LiveId" clId="{5BCB7F8F-0B20-40C2-9DB4-3B7DD40DBDB2}" dt="2020-10-13T21:47:11.518" v="4582" actId="1076"/>
          <ac:picMkLst>
            <pc:docMk/>
            <pc:sldMk cId="2092942242" sldId="333"/>
            <ac:picMk id="6" creationId="{EBB4EB19-6D4F-448F-8D20-5DC7CA811398}"/>
          </ac:picMkLst>
        </pc:picChg>
        <pc:picChg chg="del">
          <ac:chgData name="Aaron Cyr" userId="f710c333df2a0e40" providerId="LiveId" clId="{5BCB7F8F-0B20-40C2-9DB4-3B7DD40DBDB2}" dt="2020-10-13T21:46:56.946" v="4565" actId="478"/>
          <ac:picMkLst>
            <pc:docMk/>
            <pc:sldMk cId="2092942242" sldId="333"/>
            <ac:picMk id="9" creationId="{3AC86034-ADB2-4EDA-95E9-C928AF82ABF6}"/>
          </ac:picMkLst>
        </pc:picChg>
      </pc:sldChg>
      <pc:sldChg chg="addSp delSp modSp add mod">
        <pc:chgData name="Aaron Cyr" userId="f710c333df2a0e40" providerId="LiveId" clId="{5BCB7F8F-0B20-40C2-9DB4-3B7DD40DBDB2}" dt="2020-10-13T21:49:24.174" v="4695" actId="1076"/>
        <pc:sldMkLst>
          <pc:docMk/>
          <pc:sldMk cId="3983175306" sldId="334"/>
        </pc:sldMkLst>
        <pc:spChg chg="mod">
          <ac:chgData name="Aaron Cyr" userId="f710c333df2a0e40" providerId="LiveId" clId="{5BCB7F8F-0B20-40C2-9DB4-3B7DD40DBDB2}" dt="2020-10-13T21:49:04.179" v="4690" actId="20577"/>
          <ac:spMkLst>
            <pc:docMk/>
            <pc:sldMk cId="3983175306" sldId="334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49:24.174" v="4695" actId="1076"/>
          <ac:picMkLst>
            <pc:docMk/>
            <pc:sldMk cId="3983175306" sldId="334"/>
            <ac:picMk id="4" creationId="{FC6F97C6-E0E9-4889-A246-28F15C525BAC}"/>
          </ac:picMkLst>
        </pc:picChg>
        <pc:picChg chg="del">
          <ac:chgData name="Aaron Cyr" userId="f710c333df2a0e40" providerId="LiveId" clId="{5BCB7F8F-0B20-40C2-9DB4-3B7DD40DBDB2}" dt="2020-10-13T21:48:57.983" v="4672" actId="478"/>
          <ac:picMkLst>
            <pc:docMk/>
            <pc:sldMk cId="3983175306" sldId="334"/>
            <ac:picMk id="6" creationId="{EBB4EB19-6D4F-448F-8D20-5DC7CA811398}"/>
          </ac:picMkLst>
        </pc:picChg>
      </pc:sldChg>
      <pc:sldChg chg="addSp delSp modSp add mod">
        <pc:chgData name="Aaron Cyr" userId="f710c333df2a0e40" providerId="LiveId" clId="{5BCB7F8F-0B20-40C2-9DB4-3B7DD40DBDB2}" dt="2020-10-13T21:50:09.761" v="4723" actId="1076"/>
        <pc:sldMkLst>
          <pc:docMk/>
          <pc:sldMk cId="2754302043" sldId="335"/>
        </pc:sldMkLst>
        <pc:spChg chg="mod">
          <ac:chgData name="Aaron Cyr" userId="f710c333df2a0e40" providerId="LiveId" clId="{5BCB7F8F-0B20-40C2-9DB4-3B7DD40DBDB2}" dt="2020-10-13T21:49:37.437" v="4716" actId="20577"/>
          <ac:spMkLst>
            <pc:docMk/>
            <pc:sldMk cId="2754302043" sldId="335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1:49:40.098" v="4717" actId="478"/>
          <ac:picMkLst>
            <pc:docMk/>
            <pc:sldMk cId="2754302043" sldId="335"/>
            <ac:picMk id="4" creationId="{FC6F97C6-E0E9-4889-A246-28F15C525BAC}"/>
          </ac:picMkLst>
        </pc:picChg>
        <pc:picChg chg="add mod">
          <ac:chgData name="Aaron Cyr" userId="f710c333df2a0e40" providerId="LiveId" clId="{5BCB7F8F-0B20-40C2-9DB4-3B7DD40DBDB2}" dt="2020-10-13T21:50:09.761" v="4723" actId="1076"/>
          <ac:picMkLst>
            <pc:docMk/>
            <pc:sldMk cId="2754302043" sldId="335"/>
            <ac:picMk id="6" creationId="{FD8C429A-759D-46A7-8415-AFD837C1C9BE}"/>
          </ac:picMkLst>
        </pc:picChg>
      </pc:sldChg>
      <pc:sldChg chg="addSp delSp modSp add mod">
        <pc:chgData name="Aaron Cyr" userId="f710c333df2a0e40" providerId="LiveId" clId="{5BCB7F8F-0B20-40C2-9DB4-3B7DD40DBDB2}" dt="2020-10-13T21:51:48.365" v="4742" actId="1076"/>
        <pc:sldMkLst>
          <pc:docMk/>
          <pc:sldMk cId="2942733982" sldId="336"/>
        </pc:sldMkLst>
        <pc:spChg chg="mod">
          <ac:chgData name="Aaron Cyr" userId="f710c333df2a0e40" providerId="LiveId" clId="{5BCB7F8F-0B20-40C2-9DB4-3B7DD40DBDB2}" dt="2020-10-13T21:50:16.363" v="4736" actId="20577"/>
          <ac:spMkLst>
            <pc:docMk/>
            <pc:sldMk cId="2942733982" sldId="336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51:48.365" v="4742" actId="1076"/>
          <ac:picMkLst>
            <pc:docMk/>
            <pc:sldMk cId="2942733982" sldId="336"/>
            <ac:picMk id="4" creationId="{EE800425-55C4-4843-B283-3F0F95B5D7AC}"/>
          </ac:picMkLst>
        </pc:picChg>
        <pc:picChg chg="del">
          <ac:chgData name="Aaron Cyr" userId="f710c333df2a0e40" providerId="LiveId" clId="{5BCB7F8F-0B20-40C2-9DB4-3B7DD40DBDB2}" dt="2020-10-13T21:50:13.612" v="4725" actId="478"/>
          <ac:picMkLst>
            <pc:docMk/>
            <pc:sldMk cId="2942733982" sldId="336"/>
            <ac:picMk id="6" creationId="{FD8C429A-759D-46A7-8415-AFD837C1C9BE}"/>
          </ac:picMkLst>
        </pc:picChg>
      </pc:sldChg>
      <pc:sldChg chg="addSp delSp modSp add mod">
        <pc:chgData name="Aaron Cyr" userId="f710c333df2a0e40" providerId="LiveId" clId="{5BCB7F8F-0B20-40C2-9DB4-3B7DD40DBDB2}" dt="2020-10-13T21:54:16.581" v="4754" actId="1076"/>
        <pc:sldMkLst>
          <pc:docMk/>
          <pc:sldMk cId="1942597651" sldId="337"/>
        </pc:sldMkLst>
        <pc:picChg chg="del">
          <ac:chgData name="Aaron Cyr" userId="f710c333df2a0e40" providerId="LiveId" clId="{5BCB7F8F-0B20-40C2-9DB4-3B7DD40DBDB2}" dt="2020-10-13T21:53:34.620" v="4744" actId="478"/>
          <ac:picMkLst>
            <pc:docMk/>
            <pc:sldMk cId="1942597651" sldId="337"/>
            <ac:picMk id="4" creationId="{EE800425-55C4-4843-B283-3F0F95B5D7AC}"/>
          </ac:picMkLst>
        </pc:picChg>
        <pc:picChg chg="add mod">
          <ac:chgData name="Aaron Cyr" userId="f710c333df2a0e40" providerId="LiveId" clId="{5BCB7F8F-0B20-40C2-9DB4-3B7DD40DBDB2}" dt="2020-10-13T21:54:13.765" v="4753" actId="1076"/>
          <ac:picMkLst>
            <pc:docMk/>
            <pc:sldMk cId="1942597651" sldId="337"/>
            <ac:picMk id="6" creationId="{223DC8A7-10BD-4EB3-81EE-800FCC8831EE}"/>
          </ac:picMkLst>
        </pc:picChg>
        <pc:picChg chg="add mod">
          <ac:chgData name="Aaron Cyr" userId="f710c333df2a0e40" providerId="LiveId" clId="{5BCB7F8F-0B20-40C2-9DB4-3B7DD40DBDB2}" dt="2020-10-13T21:54:16.581" v="4754" actId="1076"/>
          <ac:picMkLst>
            <pc:docMk/>
            <pc:sldMk cId="1942597651" sldId="337"/>
            <ac:picMk id="8" creationId="{758CD6A7-5222-4750-8037-C0A2305BE111}"/>
          </ac:picMkLst>
        </pc:picChg>
      </pc:sldChg>
      <pc:sldChg chg="addSp delSp modSp add mod">
        <pc:chgData name="Aaron Cyr" userId="f710c333df2a0e40" providerId="LiveId" clId="{5BCB7F8F-0B20-40C2-9DB4-3B7DD40DBDB2}" dt="2020-10-13T21:55:30.605" v="4775" actId="1076"/>
        <pc:sldMkLst>
          <pc:docMk/>
          <pc:sldMk cId="1711760500" sldId="338"/>
        </pc:sldMkLst>
        <pc:spChg chg="mod">
          <ac:chgData name="Aaron Cyr" userId="f710c333df2a0e40" providerId="LiveId" clId="{5BCB7F8F-0B20-40C2-9DB4-3B7DD40DBDB2}" dt="2020-10-13T21:54:57.997" v="4768" actId="20577"/>
          <ac:spMkLst>
            <pc:docMk/>
            <pc:sldMk cId="1711760500" sldId="338"/>
            <ac:spMk id="2" creationId="{BB221BF7-58C9-4977-B499-6BECA023FCD2}"/>
          </ac:spMkLst>
        </pc:spChg>
        <pc:picChg chg="add del">
          <ac:chgData name="Aaron Cyr" userId="f710c333df2a0e40" providerId="LiveId" clId="{5BCB7F8F-0B20-40C2-9DB4-3B7DD40DBDB2}" dt="2020-10-13T21:55:14.485" v="4772" actId="22"/>
          <ac:picMkLst>
            <pc:docMk/>
            <pc:sldMk cId="1711760500" sldId="338"/>
            <ac:picMk id="4" creationId="{3D08C811-CEC7-43CB-91CA-838D2463D5D6}"/>
          </ac:picMkLst>
        </pc:picChg>
        <pc:picChg chg="del">
          <ac:chgData name="Aaron Cyr" userId="f710c333df2a0e40" providerId="LiveId" clId="{5BCB7F8F-0B20-40C2-9DB4-3B7DD40DBDB2}" dt="2020-10-13T21:55:00.163" v="4769" actId="478"/>
          <ac:picMkLst>
            <pc:docMk/>
            <pc:sldMk cId="1711760500" sldId="338"/>
            <ac:picMk id="6" creationId="{223DC8A7-10BD-4EB3-81EE-800FCC8831EE}"/>
          </ac:picMkLst>
        </pc:picChg>
        <pc:picChg chg="del">
          <ac:chgData name="Aaron Cyr" userId="f710c333df2a0e40" providerId="LiveId" clId="{5BCB7F8F-0B20-40C2-9DB4-3B7DD40DBDB2}" dt="2020-10-13T21:55:00.605" v="4770" actId="478"/>
          <ac:picMkLst>
            <pc:docMk/>
            <pc:sldMk cId="1711760500" sldId="338"/>
            <ac:picMk id="8" creationId="{758CD6A7-5222-4750-8037-C0A2305BE111}"/>
          </ac:picMkLst>
        </pc:picChg>
        <pc:picChg chg="add mod">
          <ac:chgData name="Aaron Cyr" userId="f710c333df2a0e40" providerId="LiveId" clId="{5BCB7F8F-0B20-40C2-9DB4-3B7DD40DBDB2}" dt="2020-10-13T21:55:30.605" v="4775" actId="1076"/>
          <ac:picMkLst>
            <pc:docMk/>
            <pc:sldMk cId="1711760500" sldId="338"/>
            <ac:picMk id="9" creationId="{4FDB01E1-56BF-4562-9708-CF346E176D6F}"/>
          </ac:picMkLst>
        </pc:picChg>
      </pc:sldChg>
      <pc:sldChg chg="addSp delSp modSp add mod">
        <pc:chgData name="Aaron Cyr" userId="f710c333df2a0e40" providerId="LiveId" clId="{5BCB7F8F-0B20-40C2-9DB4-3B7DD40DBDB2}" dt="2020-10-13T21:58:49.716" v="4829" actId="20577"/>
        <pc:sldMkLst>
          <pc:docMk/>
          <pc:sldMk cId="1059324940" sldId="339"/>
        </pc:sldMkLst>
        <pc:spChg chg="mod">
          <ac:chgData name="Aaron Cyr" userId="f710c333df2a0e40" providerId="LiveId" clId="{5BCB7F8F-0B20-40C2-9DB4-3B7DD40DBDB2}" dt="2020-10-13T21:58:49.716" v="4829" actId="20577"/>
          <ac:spMkLst>
            <pc:docMk/>
            <pc:sldMk cId="1059324940" sldId="339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57:09.900" v="4806" actId="164"/>
          <ac:grpSpMkLst>
            <pc:docMk/>
            <pc:sldMk cId="1059324940" sldId="339"/>
            <ac:grpSpMk id="11" creationId="{800FC8B9-3070-4320-A1D0-447B1D15766E}"/>
          </ac:grpSpMkLst>
        </pc:grpChg>
        <pc:grpChg chg="add mod">
          <ac:chgData name="Aaron Cyr" userId="f710c333df2a0e40" providerId="LiveId" clId="{5BCB7F8F-0B20-40C2-9DB4-3B7DD40DBDB2}" dt="2020-10-13T21:58:44.117" v="4827" actId="1076"/>
          <ac:grpSpMkLst>
            <pc:docMk/>
            <pc:sldMk cId="1059324940" sldId="339"/>
            <ac:grpSpMk id="12" creationId="{839CA4F1-983D-4DC4-A935-FE05DC8A98DF}"/>
          </ac:grpSpMkLst>
        </pc:grpChg>
        <pc:picChg chg="add mod">
          <ac:chgData name="Aaron Cyr" userId="f710c333df2a0e40" providerId="LiveId" clId="{5BCB7F8F-0B20-40C2-9DB4-3B7DD40DBDB2}" dt="2020-10-13T21:58:41.334" v="4826" actId="1076"/>
          <ac:picMkLst>
            <pc:docMk/>
            <pc:sldMk cId="1059324940" sldId="339"/>
            <ac:picMk id="4" creationId="{9105FB50-3D85-4B57-91CF-EF0792CAC59F}"/>
          </ac:picMkLst>
        </pc:picChg>
        <pc:picChg chg="add mod">
          <ac:chgData name="Aaron Cyr" userId="f710c333df2a0e40" providerId="LiveId" clId="{5BCB7F8F-0B20-40C2-9DB4-3B7DD40DBDB2}" dt="2020-10-13T21:57:25.584" v="4812" actId="164"/>
          <ac:picMkLst>
            <pc:docMk/>
            <pc:sldMk cId="1059324940" sldId="339"/>
            <ac:picMk id="7" creationId="{F9701876-5B30-435B-941B-94F94A9ADB26}"/>
          </ac:picMkLst>
        </pc:picChg>
        <pc:picChg chg="del">
          <ac:chgData name="Aaron Cyr" userId="f710c333df2a0e40" providerId="LiveId" clId="{5BCB7F8F-0B20-40C2-9DB4-3B7DD40DBDB2}" dt="2020-10-13T21:56:13.150" v="4778" actId="478"/>
          <ac:picMkLst>
            <pc:docMk/>
            <pc:sldMk cId="1059324940" sldId="339"/>
            <ac:picMk id="9" creationId="{4FDB01E1-56BF-4562-9708-CF346E176D6F}"/>
          </ac:picMkLst>
        </pc:picChg>
        <pc:picChg chg="add mod">
          <ac:chgData name="Aaron Cyr" userId="f710c333df2a0e40" providerId="LiveId" clId="{5BCB7F8F-0B20-40C2-9DB4-3B7DD40DBDB2}" dt="2020-10-13T21:57:25.584" v="4812" actId="164"/>
          <ac:picMkLst>
            <pc:docMk/>
            <pc:sldMk cId="1059324940" sldId="339"/>
            <ac:picMk id="10" creationId="{F61BB68D-5C7B-43BF-BF11-657C72B37FCC}"/>
          </ac:picMkLst>
        </pc:picChg>
      </pc:sldChg>
      <pc:sldChg chg="addSp delSp modSp add mod">
        <pc:chgData name="Aaron Cyr" userId="f710c333df2a0e40" providerId="LiveId" clId="{5BCB7F8F-0B20-40C2-9DB4-3B7DD40DBDB2}" dt="2020-10-13T21:59:51.119" v="4842" actId="1076"/>
        <pc:sldMkLst>
          <pc:docMk/>
          <pc:sldMk cId="1182690176" sldId="340"/>
        </pc:sldMkLst>
        <pc:grpChg chg="del">
          <ac:chgData name="Aaron Cyr" userId="f710c333df2a0e40" providerId="LiveId" clId="{5BCB7F8F-0B20-40C2-9DB4-3B7DD40DBDB2}" dt="2020-10-13T21:59:01.836" v="4832" actId="478"/>
          <ac:grpSpMkLst>
            <pc:docMk/>
            <pc:sldMk cId="1182690176" sldId="340"/>
            <ac:grpSpMk id="12" creationId="{839CA4F1-983D-4DC4-A935-FE05DC8A98DF}"/>
          </ac:grpSpMkLst>
        </pc:grpChg>
        <pc:picChg chg="del">
          <ac:chgData name="Aaron Cyr" userId="f710c333df2a0e40" providerId="LiveId" clId="{5BCB7F8F-0B20-40C2-9DB4-3B7DD40DBDB2}" dt="2020-10-13T21:58:55.398" v="4831" actId="478"/>
          <ac:picMkLst>
            <pc:docMk/>
            <pc:sldMk cId="1182690176" sldId="340"/>
            <ac:picMk id="4" creationId="{9105FB50-3D85-4B57-91CF-EF0792CAC59F}"/>
          </ac:picMkLst>
        </pc:picChg>
        <pc:picChg chg="add mod">
          <ac:chgData name="Aaron Cyr" userId="f710c333df2a0e40" providerId="LiveId" clId="{5BCB7F8F-0B20-40C2-9DB4-3B7DD40DBDB2}" dt="2020-10-13T21:59:49.420" v="4841" actId="1076"/>
          <ac:picMkLst>
            <pc:docMk/>
            <pc:sldMk cId="1182690176" sldId="340"/>
            <ac:picMk id="6" creationId="{691ECB8A-1FC1-4223-B2A4-CC7E2EBDA9EE}"/>
          </ac:picMkLst>
        </pc:picChg>
        <pc:picChg chg="add mod">
          <ac:chgData name="Aaron Cyr" userId="f710c333df2a0e40" providerId="LiveId" clId="{5BCB7F8F-0B20-40C2-9DB4-3B7DD40DBDB2}" dt="2020-10-13T21:59:51.119" v="4842" actId="1076"/>
          <ac:picMkLst>
            <pc:docMk/>
            <pc:sldMk cId="1182690176" sldId="340"/>
            <ac:picMk id="9" creationId="{BD5409C1-7266-4761-8FDC-292BB380BD75}"/>
          </ac:picMkLst>
        </pc:picChg>
      </pc:sldChg>
      <pc:sldChg chg="addSp delSp modSp add mod">
        <pc:chgData name="Aaron Cyr" userId="f710c333df2a0e40" providerId="LiveId" clId="{5BCB7F8F-0B20-40C2-9DB4-3B7DD40DBDB2}" dt="2020-10-13T22:01:40.332" v="4866" actId="478"/>
        <pc:sldMkLst>
          <pc:docMk/>
          <pc:sldMk cId="2839108494" sldId="341"/>
        </pc:sldMkLst>
        <pc:spChg chg="mod">
          <ac:chgData name="Aaron Cyr" userId="f710c333df2a0e40" providerId="LiveId" clId="{5BCB7F8F-0B20-40C2-9DB4-3B7DD40DBDB2}" dt="2020-10-13T22:00:16.257" v="4856" actId="6549"/>
          <ac:spMkLst>
            <pc:docMk/>
            <pc:sldMk cId="2839108494" sldId="341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2:00:40.540" v="4863" actId="1076"/>
          <ac:picMkLst>
            <pc:docMk/>
            <pc:sldMk cId="2839108494" sldId="341"/>
            <ac:picMk id="4" creationId="{6C01311A-2FC3-4341-A89A-C7907A66A1DF}"/>
          </ac:picMkLst>
        </pc:picChg>
        <pc:picChg chg="del">
          <ac:chgData name="Aaron Cyr" userId="f710c333df2a0e40" providerId="LiveId" clId="{5BCB7F8F-0B20-40C2-9DB4-3B7DD40DBDB2}" dt="2020-10-13T22:00:18.478" v="4857" actId="478"/>
          <ac:picMkLst>
            <pc:docMk/>
            <pc:sldMk cId="2839108494" sldId="341"/>
            <ac:picMk id="6" creationId="{691ECB8A-1FC1-4223-B2A4-CC7E2EBDA9EE}"/>
          </ac:picMkLst>
        </pc:picChg>
        <pc:picChg chg="add del">
          <ac:chgData name="Aaron Cyr" userId="f710c333df2a0e40" providerId="LiveId" clId="{5BCB7F8F-0B20-40C2-9DB4-3B7DD40DBDB2}" dt="2020-10-13T22:01:40.332" v="4866" actId="478"/>
          <ac:picMkLst>
            <pc:docMk/>
            <pc:sldMk cId="2839108494" sldId="341"/>
            <ac:picMk id="8" creationId="{BDCAA6F7-3224-4B0D-831A-065749AD7824}"/>
          </ac:picMkLst>
        </pc:picChg>
        <pc:picChg chg="del">
          <ac:chgData name="Aaron Cyr" userId="f710c333df2a0e40" providerId="LiveId" clId="{5BCB7F8F-0B20-40C2-9DB4-3B7DD40DBDB2}" dt="2020-10-13T22:00:19.214" v="4858" actId="478"/>
          <ac:picMkLst>
            <pc:docMk/>
            <pc:sldMk cId="2839108494" sldId="341"/>
            <ac:picMk id="9" creationId="{BD5409C1-7266-4761-8FDC-292BB380BD75}"/>
          </ac:picMkLst>
        </pc:picChg>
      </pc:sldChg>
      <pc:sldChg chg="delSp modSp add mod">
        <pc:chgData name="Aaron Cyr" userId="f710c333df2a0e40" providerId="LiveId" clId="{5BCB7F8F-0B20-40C2-9DB4-3B7DD40DBDB2}" dt="2020-10-13T22:01:50.534" v="4881" actId="1076"/>
        <pc:sldMkLst>
          <pc:docMk/>
          <pc:sldMk cId="1928919600" sldId="342"/>
        </pc:sldMkLst>
        <pc:spChg chg="mod">
          <ac:chgData name="Aaron Cyr" userId="f710c333df2a0e40" providerId="LiveId" clId="{5BCB7F8F-0B20-40C2-9DB4-3B7DD40DBDB2}" dt="2020-10-13T22:01:44.924" v="4878" actId="20577"/>
          <ac:spMkLst>
            <pc:docMk/>
            <pc:sldMk cId="1928919600" sldId="342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2:01:42.564" v="4867" actId="478"/>
          <ac:picMkLst>
            <pc:docMk/>
            <pc:sldMk cId="1928919600" sldId="342"/>
            <ac:picMk id="4" creationId="{6C01311A-2FC3-4341-A89A-C7907A66A1DF}"/>
          </ac:picMkLst>
        </pc:picChg>
        <pc:picChg chg="mod">
          <ac:chgData name="Aaron Cyr" userId="f710c333df2a0e40" providerId="LiveId" clId="{5BCB7F8F-0B20-40C2-9DB4-3B7DD40DBDB2}" dt="2020-10-13T22:01:50.534" v="4881" actId="1076"/>
          <ac:picMkLst>
            <pc:docMk/>
            <pc:sldMk cId="1928919600" sldId="342"/>
            <ac:picMk id="8" creationId="{BDCAA6F7-3224-4B0D-831A-065749AD7824}"/>
          </ac:picMkLst>
        </pc:picChg>
      </pc:sldChg>
      <pc:sldChg chg="add del">
        <pc:chgData name="Aaron Cyr" userId="f710c333df2a0e40" providerId="LiveId" clId="{5BCB7F8F-0B20-40C2-9DB4-3B7DD40DBDB2}" dt="2020-10-13T22:20:13.895" v="5103" actId="47"/>
        <pc:sldMkLst>
          <pc:docMk/>
          <pc:sldMk cId="3912457841" sldId="343"/>
        </pc:sldMkLst>
      </pc:sldChg>
      <pc:sldChg chg="addSp delSp modSp add mod">
        <pc:chgData name="Aaron Cyr" userId="f710c333df2a0e40" providerId="LiveId" clId="{5BCB7F8F-0B20-40C2-9DB4-3B7DD40DBDB2}" dt="2020-10-13T22:03:28.126" v="4912" actId="1076"/>
        <pc:sldMkLst>
          <pc:docMk/>
          <pc:sldMk cId="1828174698" sldId="344"/>
        </pc:sldMkLst>
        <pc:spChg chg="mod">
          <ac:chgData name="Aaron Cyr" userId="f710c333df2a0e40" providerId="LiveId" clId="{5BCB7F8F-0B20-40C2-9DB4-3B7DD40DBDB2}" dt="2020-10-13T22:02:46.388" v="4904" actId="20577"/>
          <ac:spMkLst>
            <pc:docMk/>
            <pc:sldMk cId="1828174698" sldId="344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2:03:28.126" v="4912" actId="1076"/>
          <ac:picMkLst>
            <pc:docMk/>
            <pc:sldMk cId="1828174698" sldId="344"/>
            <ac:picMk id="4" creationId="{60EF617D-FA7F-48CD-A506-07AC9FCA9D2C}"/>
          </ac:picMkLst>
        </pc:picChg>
        <pc:picChg chg="del">
          <ac:chgData name="Aaron Cyr" userId="f710c333df2a0e40" providerId="LiveId" clId="{5BCB7F8F-0B20-40C2-9DB4-3B7DD40DBDB2}" dt="2020-10-13T22:03:16.616" v="4905" actId="478"/>
          <ac:picMkLst>
            <pc:docMk/>
            <pc:sldMk cId="1828174698" sldId="344"/>
            <ac:picMk id="8" creationId="{BDCAA6F7-3224-4B0D-831A-065749AD7824}"/>
          </ac:picMkLst>
        </pc:picChg>
      </pc:sldChg>
    </pc:docChg>
  </pc:docChgLst>
  <pc:docChgLst>
    <pc:chgData name="Aaron Cyr" userId="f710c333df2a0e40" providerId="LiveId" clId="{0AA077F6-4737-4613-8308-28596DE80146}"/>
    <pc:docChg chg="undo redo custSel mod addSld delSld modSld sldOrd">
      <pc:chgData name="Aaron Cyr" userId="f710c333df2a0e40" providerId="LiveId" clId="{0AA077F6-4737-4613-8308-28596DE80146}" dt="2020-11-05T23:47:28.922" v="7110" actId="1076"/>
      <pc:docMkLst>
        <pc:docMk/>
      </pc:docMkLst>
      <pc:sldChg chg="delSp modSp mod">
        <pc:chgData name="Aaron Cyr" userId="f710c333df2a0e40" providerId="LiveId" clId="{0AA077F6-4737-4613-8308-28596DE80146}" dt="2020-10-27T13:01:26.374" v="4" actId="478"/>
        <pc:sldMkLst>
          <pc:docMk/>
          <pc:sldMk cId="2098746533" sldId="256"/>
        </pc:sldMkLst>
        <pc:spChg chg="mod">
          <ac:chgData name="Aaron Cyr" userId="f710c333df2a0e40" providerId="LiveId" clId="{0AA077F6-4737-4613-8308-28596DE80146}" dt="2020-10-27T13:01:21.373" v="1" actId="20577"/>
          <ac:spMkLst>
            <pc:docMk/>
            <pc:sldMk cId="2098746533" sldId="256"/>
            <ac:spMk id="2" creationId="{69D78755-8513-40C1-9A58-6390D844D3E0}"/>
          </ac:spMkLst>
        </pc:spChg>
        <pc:spChg chg="del">
          <ac:chgData name="Aaron Cyr" userId="f710c333df2a0e40" providerId="LiveId" clId="{0AA077F6-4737-4613-8308-28596DE80146}" dt="2020-10-27T13:01:26.374" v="4" actId="478"/>
          <ac:spMkLst>
            <pc:docMk/>
            <pc:sldMk cId="2098746533" sldId="256"/>
            <ac:spMk id="5" creationId="{8D7DDC94-5D2F-4009-9864-127D857937CB}"/>
          </ac:spMkLst>
        </pc:spChg>
        <pc:spChg chg="del">
          <ac:chgData name="Aaron Cyr" userId="f710c333df2a0e40" providerId="LiveId" clId="{0AA077F6-4737-4613-8308-28596DE80146}" dt="2020-10-27T13:01:23.881" v="2" actId="478"/>
          <ac:spMkLst>
            <pc:docMk/>
            <pc:sldMk cId="2098746533" sldId="256"/>
            <ac:spMk id="8" creationId="{199B805F-8D3E-48CF-8553-4DF3F2E6137C}"/>
          </ac:spMkLst>
        </pc:spChg>
        <pc:picChg chg="del">
          <ac:chgData name="Aaron Cyr" userId="f710c333df2a0e40" providerId="LiveId" clId="{0AA077F6-4737-4613-8308-28596DE80146}" dt="2020-10-27T13:01:24.741" v="3" actId="478"/>
          <ac:picMkLst>
            <pc:docMk/>
            <pc:sldMk cId="2098746533" sldId="256"/>
            <ac:picMk id="7" creationId="{01E61253-53BE-4999-B336-B6EB1B78C82C}"/>
          </ac:picMkLst>
        </pc:picChg>
      </pc:sldChg>
      <pc:sldChg chg="addSp delSp modSp mod">
        <pc:chgData name="Aaron Cyr" userId="f710c333df2a0e40" providerId="LiveId" clId="{0AA077F6-4737-4613-8308-28596DE80146}" dt="2020-11-03T23:14:36.499" v="4177" actId="14100"/>
        <pc:sldMkLst>
          <pc:docMk/>
          <pc:sldMk cId="481095146" sldId="257"/>
        </pc:sldMkLst>
        <pc:spChg chg="mod">
          <ac:chgData name="Aaron Cyr" userId="f710c333df2a0e40" providerId="LiveId" clId="{0AA077F6-4737-4613-8308-28596DE80146}" dt="2020-10-27T13:22:35.115" v="252" actId="20577"/>
          <ac:spMkLst>
            <pc:docMk/>
            <pc:sldMk cId="481095146" sldId="257"/>
            <ac:spMk id="2" creationId="{BB221BF7-58C9-4977-B499-6BECA023FCD2}"/>
          </ac:spMkLst>
        </pc:spChg>
        <pc:spChg chg="add mod">
          <ac:chgData name="Aaron Cyr" userId="f710c333df2a0e40" providerId="LiveId" clId="{0AA077F6-4737-4613-8308-28596DE80146}" dt="2020-11-03T22:38:53.846" v="3365" actId="6549"/>
          <ac:spMkLst>
            <pc:docMk/>
            <pc:sldMk cId="481095146" sldId="257"/>
            <ac:spMk id="3" creationId="{BC125E8D-9DB8-4622-94A8-7C8894D0D8D1}"/>
          </ac:spMkLst>
        </pc:spChg>
        <pc:spChg chg="add del mod">
          <ac:chgData name="Aaron Cyr" userId="f710c333df2a0e40" providerId="LiveId" clId="{0AA077F6-4737-4613-8308-28596DE80146}" dt="2020-10-27T13:20:10.897" v="198" actId="478"/>
          <ac:spMkLst>
            <pc:docMk/>
            <pc:sldMk cId="481095146" sldId="257"/>
            <ac:spMk id="4" creationId="{7096B8E5-84A4-485E-953D-95D067D5DDDF}"/>
          </ac:spMkLst>
        </pc:spChg>
        <pc:spChg chg="add del mod">
          <ac:chgData name="Aaron Cyr" userId="f710c333df2a0e40" providerId="LiveId" clId="{0AA077F6-4737-4613-8308-28596DE80146}" dt="2020-11-03T22:38:46.382" v="3362" actId="478"/>
          <ac:spMkLst>
            <pc:docMk/>
            <pc:sldMk cId="481095146" sldId="257"/>
            <ac:spMk id="6" creationId="{05A500C9-6E6A-44EA-9587-BD322B995809}"/>
          </ac:spMkLst>
        </pc:spChg>
        <pc:spChg chg="add del mod">
          <ac:chgData name="Aaron Cyr" userId="f710c333df2a0e40" providerId="LiveId" clId="{0AA077F6-4737-4613-8308-28596DE80146}" dt="2020-11-03T22:38:38.898" v="3358" actId="22"/>
          <ac:spMkLst>
            <pc:docMk/>
            <pc:sldMk cId="481095146" sldId="257"/>
            <ac:spMk id="7" creationId="{1B7CE824-EDA6-4A8F-A373-4126D31BA5A5}"/>
          </ac:spMkLst>
        </pc:spChg>
        <pc:spChg chg="add del mod">
          <ac:chgData name="Aaron Cyr" userId="f710c333df2a0e40" providerId="LiveId" clId="{0AA077F6-4737-4613-8308-28596DE80146}" dt="2020-10-27T13:20:11.801" v="199" actId="22"/>
          <ac:spMkLst>
            <pc:docMk/>
            <pc:sldMk cId="481095146" sldId="257"/>
            <ac:spMk id="7" creationId="{8034A936-2889-421E-AD40-AD40AAC44360}"/>
          </ac:spMkLst>
        </pc:spChg>
        <pc:spChg chg="add del mod">
          <ac:chgData name="Aaron Cyr" userId="f710c333df2a0e40" providerId="LiveId" clId="{0AA077F6-4737-4613-8308-28596DE80146}" dt="2020-11-03T23:14:36.499" v="4177" actId="14100"/>
          <ac:spMkLst>
            <pc:docMk/>
            <pc:sldMk cId="481095146" sldId="257"/>
            <ac:spMk id="12" creationId="{EAE05103-A0DA-4B8E-8314-F97BBF24A9C5}"/>
          </ac:spMkLst>
        </pc:spChg>
        <pc:picChg chg="del">
          <ac:chgData name="Aaron Cyr" userId="f710c333df2a0e40" providerId="LiveId" clId="{0AA077F6-4737-4613-8308-28596DE80146}" dt="2020-10-27T13:09:26.893" v="79" actId="478"/>
          <ac:picMkLst>
            <pc:docMk/>
            <pc:sldMk cId="481095146" sldId="257"/>
            <ac:picMk id="9" creationId="{BC356588-E441-437C-98F8-E1C94D771DAC}"/>
          </ac:picMkLst>
        </pc:picChg>
        <pc:picChg chg="add del mod ord">
          <ac:chgData name="Aaron Cyr" userId="f710c333df2a0e40" providerId="LiveId" clId="{0AA077F6-4737-4613-8308-28596DE80146}" dt="2020-11-03T22:38:32.154" v="3355" actId="478"/>
          <ac:picMkLst>
            <pc:docMk/>
            <pc:sldMk cId="481095146" sldId="257"/>
            <ac:picMk id="10" creationId="{FA9600FA-624A-43A8-8D09-FF7B29F437CD}"/>
          </ac:picMkLst>
        </pc:picChg>
        <pc:picChg chg="add del mod">
          <ac:chgData name="Aaron Cyr" userId="f710c333df2a0e40" providerId="LiveId" clId="{0AA077F6-4737-4613-8308-28596DE80146}" dt="2020-10-27T13:22:18.100" v="217" actId="21"/>
          <ac:picMkLst>
            <pc:docMk/>
            <pc:sldMk cId="481095146" sldId="257"/>
            <ac:picMk id="14" creationId="{1D2E07C0-DA3B-4E68-9773-1FDBAEB72F29}"/>
          </ac:picMkLst>
        </pc:picChg>
      </pc:sldChg>
      <pc:sldChg chg="addSp delSp modSp del mod">
        <pc:chgData name="Aaron Cyr" userId="f710c333df2a0e40" providerId="LiveId" clId="{0AA077F6-4737-4613-8308-28596DE80146}" dt="2020-11-03T22:27:24.672" v="2973" actId="47"/>
        <pc:sldMkLst>
          <pc:docMk/>
          <pc:sldMk cId="4088391903" sldId="258"/>
        </pc:sldMkLst>
        <pc:spChg chg="add del mod">
          <ac:chgData name="Aaron Cyr" userId="f710c333df2a0e40" providerId="LiveId" clId="{0AA077F6-4737-4613-8308-28596DE80146}" dt="2020-10-27T13:03:41.515" v="49" actId="22"/>
          <ac:spMkLst>
            <pc:docMk/>
            <pc:sldMk cId="4088391903" sldId="258"/>
            <ac:spMk id="4" creationId="{CAD17DB9-3623-4813-9BAD-82C8694BDF58}"/>
          </ac:spMkLst>
        </pc:spChg>
        <pc:picChg chg="del">
          <ac:chgData name="Aaron Cyr" userId="f710c333df2a0e40" providerId="LiveId" clId="{0AA077F6-4737-4613-8308-28596DE80146}" dt="2020-10-27T13:03:39.930" v="48" actId="478"/>
          <ac:picMkLst>
            <pc:docMk/>
            <pc:sldMk cId="4088391903" sldId="258"/>
            <ac:picMk id="7" creationId="{E755B52F-F2A7-4798-BB17-633217AC11F9}"/>
          </ac:picMkLst>
        </pc:picChg>
        <pc:picChg chg="add mod ord">
          <ac:chgData name="Aaron Cyr" userId="f710c333df2a0e40" providerId="LiveId" clId="{0AA077F6-4737-4613-8308-28596DE80146}" dt="2020-10-27T21:25:33.799" v="1703" actId="1076"/>
          <ac:picMkLst>
            <pc:docMk/>
            <pc:sldMk cId="4088391903" sldId="258"/>
            <ac:picMk id="8" creationId="{3209B812-7733-4916-883B-572FD7A06899}"/>
          </ac:picMkLst>
        </pc:picChg>
        <pc:picChg chg="del">
          <ac:chgData name="Aaron Cyr" userId="f710c333df2a0e40" providerId="LiveId" clId="{0AA077F6-4737-4613-8308-28596DE80146}" dt="2020-10-27T13:03:43.776" v="51" actId="478"/>
          <ac:picMkLst>
            <pc:docMk/>
            <pc:sldMk cId="4088391903" sldId="258"/>
            <ac:picMk id="9" creationId="{807B008B-CD80-4D66-885D-B91F0F773D8B}"/>
          </ac:picMkLst>
        </pc:picChg>
        <pc:picChg chg="add mod">
          <ac:chgData name="Aaron Cyr" userId="f710c333df2a0e40" providerId="LiveId" clId="{0AA077F6-4737-4613-8308-28596DE80146}" dt="2020-10-27T21:25:33.799" v="1703" actId="1076"/>
          <ac:picMkLst>
            <pc:docMk/>
            <pc:sldMk cId="4088391903" sldId="258"/>
            <ac:picMk id="11" creationId="{D95BF7E7-1B18-4384-BFA4-91EAB5F1E2A6}"/>
          </ac:picMkLst>
        </pc:picChg>
      </pc:sldChg>
      <pc:sldChg chg="addSp delSp modSp mod ord">
        <pc:chgData name="Aaron Cyr" userId="f710c333df2a0e40" providerId="LiveId" clId="{0AA077F6-4737-4613-8308-28596DE80146}" dt="2020-10-27T21:31:15.135" v="1850" actId="1076"/>
        <pc:sldMkLst>
          <pc:docMk/>
          <pc:sldMk cId="1104465828" sldId="259"/>
        </pc:sldMkLst>
        <pc:spChg chg="add del mod">
          <ac:chgData name="Aaron Cyr" userId="f710c333df2a0e40" providerId="LiveId" clId="{0AA077F6-4737-4613-8308-28596DE80146}" dt="2020-10-27T13:10:53.602" v="81" actId="22"/>
          <ac:spMkLst>
            <pc:docMk/>
            <pc:sldMk cId="1104465828" sldId="259"/>
            <ac:spMk id="3" creationId="{312A9FC2-800B-45BD-BC91-9589E0BC0C98}"/>
          </ac:spMkLst>
        </pc:spChg>
        <pc:spChg chg="mod">
          <ac:chgData name="Aaron Cyr" userId="f710c333df2a0e40" providerId="LiveId" clId="{0AA077F6-4737-4613-8308-28596DE80146}" dt="2020-10-27T13:04:36.165" v="74" actId="20577"/>
          <ac:spMkLst>
            <pc:docMk/>
            <pc:sldMk cId="1104465828" sldId="259"/>
            <ac:spMk id="6" creationId="{E71439C6-BCE4-40C9-820D-6FC1659E12D1}"/>
          </ac:spMkLst>
        </pc:spChg>
        <pc:spChg chg="add mod">
          <ac:chgData name="Aaron Cyr" userId="f710c333df2a0e40" providerId="LiveId" clId="{0AA077F6-4737-4613-8308-28596DE80146}" dt="2020-10-27T21:31:15.135" v="1850" actId="1076"/>
          <ac:spMkLst>
            <pc:docMk/>
            <pc:sldMk cId="1104465828" sldId="259"/>
            <ac:spMk id="12" creationId="{E706CC5C-A6D4-42F3-97D3-BD9E94A5B699}"/>
          </ac:spMkLst>
        </pc:spChg>
        <pc:spChg chg="add mod">
          <ac:chgData name="Aaron Cyr" userId="f710c333df2a0e40" providerId="LiveId" clId="{0AA077F6-4737-4613-8308-28596DE80146}" dt="2020-10-27T21:30:34.431" v="1825" actId="1076"/>
          <ac:spMkLst>
            <pc:docMk/>
            <pc:sldMk cId="1104465828" sldId="259"/>
            <ac:spMk id="14" creationId="{4A9575BD-EEB2-4686-B51A-7B5407E970B8}"/>
          </ac:spMkLst>
        </pc:spChg>
        <pc:spChg chg="del">
          <ac:chgData name="Aaron Cyr" userId="f710c333df2a0e40" providerId="LiveId" clId="{0AA077F6-4737-4613-8308-28596DE80146}" dt="2020-10-27T13:04:39.953" v="75" actId="478"/>
          <ac:spMkLst>
            <pc:docMk/>
            <pc:sldMk cId="1104465828" sldId="259"/>
            <ac:spMk id="15" creationId="{738E7948-1CB6-415D-9BB0-CA9D76FDBC79}"/>
          </ac:spMkLst>
        </pc:spChg>
        <pc:spChg chg="del">
          <ac:chgData name="Aaron Cyr" userId="f710c333df2a0e40" providerId="LiveId" clId="{0AA077F6-4737-4613-8308-28596DE80146}" dt="2020-10-27T13:04:39.953" v="75" actId="478"/>
          <ac:spMkLst>
            <pc:docMk/>
            <pc:sldMk cId="1104465828" sldId="259"/>
            <ac:spMk id="17" creationId="{C7C0C82F-E8E9-43C4-BB31-F3391B2D91FF}"/>
          </ac:spMkLst>
        </pc:spChg>
        <pc:spChg chg="add del mod">
          <ac:chgData name="Aaron Cyr" userId="f710c333df2a0e40" providerId="LiveId" clId="{0AA077F6-4737-4613-8308-28596DE80146}" dt="2020-10-27T21:31:05.689" v="1846" actId="478"/>
          <ac:spMkLst>
            <pc:docMk/>
            <pc:sldMk cId="1104465828" sldId="259"/>
            <ac:spMk id="25" creationId="{414B5935-8C28-4130-A94D-556D8A7895A1}"/>
          </ac:spMkLst>
        </pc:spChg>
        <pc:grpChg chg="add del mod">
          <ac:chgData name="Aaron Cyr" userId="f710c333df2a0e40" providerId="LiveId" clId="{0AA077F6-4737-4613-8308-28596DE80146}" dt="2020-10-27T21:30:40.276" v="1827" actId="165"/>
          <ac:grpSpMkLst>
            <pc:docMk/>
            <pc:sldMk cId="1104465828" sldId="259"/>
            <ac:grpSpMk id="23" creationId="{8BF4AE0A-0A4E-4C92-BCC3-75F0E508839D}"/>
          </ac:grpSpMkLst>
        </pc:grpChg>
        <pc:grpChg chg="add mod ord">
          <ac:chgData name="Aaron Cyr" userId="f710c333df2a0e40" providerId="LiveId" clId="{0AA077F6-4737-4613-8308-28596DE80146}" dt="2020-10-27T21:31:13.028" v="1849" actId="167"/>
          <ac:grpSpMkLst>
            <pc:docMk/>
            <pc:sldMk cId="1104465828" sldId="259"/>
            <ac:grpSpMk id="26" creationId="{6B19C330-9EFB-478A-A093-117F106DC9F3}"/>
          </ac:grpSpMkLst>
        </pc:grpChg>
        <pc:picChg chg="add mod topLvl">
          <ac:chgData name="Aaron Cyr" userId="f710c333df2a0e40" providerId="LiveId" clId="{0AA077F6-4737-4613-8308-28596DE80146}" dt="2020-10-27T21:30:48.948" v="1833" actId="164"/>
          <ac:picMkLst>
            <pc:docMk/>
            <pc:sldMk cId="1104465828" sldId="259"/>
            <ac:picMk id="5" creationId="{941DBFBD-B8EF-45CE-99E8-96D4034665EB}"/>
          </ac:picMkLst>
        </pc:picChg>
        <pc:picChg chg="del">
          <ac:chgData name="Aaron Cyr" userId="f710c333df2a0e40" providerId="LiveId" clId="{0AA077F6-4737-4613-8308-28596DE80146}" dt="2020-10-27T13:04:39.953" v="75" actId="478"/>
          <ac:picMkLst>
            <pc:docMk/>
            <pc:sldMk cId="1104465828" sldId="259"/>
            <ac:picMk id="7" creationId="{0FE3192A-CD11-464A-99D4-165B836615DB}"/>
          </ac:picMkLst>
        </pc:picChg>
        <pc:picChg chg="add mod ord">
          <ac:chgData name="Aaron Cyr" userId="f710c333df2a0e40" providerId="LiveId" clId="{0AA077F6-4737-4613-8308-28596DE80146}" dt="2020-10-27T13:10:56.857" v="82" actId="1076"/>
          <ac:picMkLst>
            <pc:docMk/>
            <pc:sldMk cId="1104465828" sldId="259"/>
            <ac:picMk id="10" creationId="{B5DE5E88-143C-47D0-AF4B-386F9767E060}"/>
          </ac:picMkLst>
        </pc:picChg>
        <pc:picChg chg="del">
          <ac:chgData name="Aaron Cyr" userId="f710c333df2a0e40" providerId="LiveId" clId="{0AA077F6-4737-4613-8308-28596DE80146}" dt="2020-10-27T13:04:43.301" v="76" actId="478"/>
          <ac:picMkLst>
            <pc:docMk/>
            <pc:sldMk cId="1104465828" sldId="259"/>
            <ac:picMk id="11" creationId="{A7355A3E-4E35-4D8B-A3F2-2E691318AA7A}"/>
          </ac:picMkLst>
        </pc:picChg>
        <pc:picChg chg="add mod">
          <ac:chgData name="Aaron Cyr" userId="f710c333df2a0e40" providerId="LiveId" clId="{0AA077F6-4737-4613-8308-28596DE80146}" dt="2020-10-27T21:25:47.864" v="1705" actId="1076"/>
          <ac:picMkLst>
            <pc:docMk/>
            <pc:sldMk cId="1104465828" sldId="259"/>
            <ac:picMk id="20" creationId="{C570D28C-C93E-4AC2-B64B-AEF8AE691622}"/>
          </ac:picMkLst>
        </pc:picChg>
        <pc:picChg chg="add mod topLvl">
          <ac:chgData name="Aaron Cyr" userId="f710c333df2a0e40" providerId="LiveId" clId="{0AA077F6-4737-4613-8308-28596DE80146}" dt="2020-10-27T21:30:48.948" v="1833" actId="164"/>
          <ac:picMkLst>
            <pc:docMk/>
            <pc:sldMk cId="1104465828" sldId="259"/>
            <ac:picMk id="22" creationId="{1AD322A0-B4F2-48A3-B2EF-414CBCDCE04A}"/>
          </ac:picMkLst>
        </pc:picChg>
      </pc:sldChg>
      <pc:sldChg chg="addSp delSp modSp mod">
        <pc:chgData name="Aaron Cyr" userId="f710c333df2a0e40" providerId="LiveId" clId="{0AA077F6-4737-4613-8308-28596DE80146}" dt="2020-10-27T13:30:19.273" v="442" actId="478"/>
        <pc:sldMkLst>
          <pc:docMk/>
          <pc:sldMk cId="2455423919" sldId="260"/>
        </pc:sldMkLst>
        <pc:spChg chg="mod">
          <ac:chgData name="Aaron Cyr" userId="f710c333df2a0e40" providerId="LiveId" clId="{0AA077F6-4737-4613-8308-28596DE80146}" dt="2020-10-27T13:29:03.067" v="439" actId="6549"/>
          <ac:spMkLst>
            <pc:docMk/>
            <pc:sldMk cId="2455423919" sldId="260"/>
            <ac:spMk id="2" creationId="{C39B2BAF-C864-43B4-8121-6AF6C308937B}"/>
          </ac:spMkLst>
        </pc:spChg>
        <pc:spChg chg="add del mod">
          <ac:chgData name="Aaron Cyr" userId="f710c333df2a0e40" providerId="LiveId" clId="{0AA077F6-4737-4613-8308-28596DE80146}" dt="2020-10-27T13:29:22.119" v="440" actId="22"/>
          <ac:spMkLst>
            <pc:docMk/>
            <pc:sldMk cId="2455423919" sldId="260"/>
            <ac:spMk id="5" creationId="{9036C62F-040E-432C-9D30-116BC6162240}"/>
          </ac:spMkLst>
        </pc:spChg>
        <pc:spChg chg="del">
          <ac:chgData name="Aaron Cyr" userId="f710c333df2a0e40" providerId="LiveId" clId="{0AA077F6-4737-4613-8308-28596DE80146}" dt="2020-10-27T13:28:59.739" v="438" actId="478"/>
          <ac:spMkLst>
            <pc:docMk/>
            <pc:sldMk cId="2455423919" sldId="260"/>
            <ac:spMk id="17" creationId="{9047C7AA-14AC-41FA-9BFD-5F0FCD449311}"/>
          </ac:spMkLst>
        </pc:spChg>
        <pc:spChg chg="del">
          <ac:chgData name="Aaron Cyr" userId="f710c333df2a0e40" providerId="LiveId" clId="{0AA077F6-4737-4613-8308-28596DE80146}" dt="2020-10-27T13:28:45.862" v="407" actId="478"/>
          <ac:spMkLst>
            <pc:docMk/>
            <pc:sldMk cId="2455423919" sldId="260"/>
            <ac:spMk id="23" creationId="{8BA66799-4B20-4ED4-AE30-A69491F44277}"/>
          </ac:spMkLst>
        </pc:spChg>
        <pc:grpChg chg="del">
          <ac:chgData name="Aaron Cyr" userId="f710c333df2a0e40" providerId="LiveId" clId="{0AA077F6-4737-4613-8308-28596DE80146}" dt="2020-10-27T13:28:45.862" v="407" actId="478"/>
          <ac:grpSpMkLst>
            <pc:docMk/>
            <pc:sldMk cId="2455423919" sldId="260"/>
            <ac:grpSpMk id="29" creationId="{8D60C6A1-6403-4FE1-9CE5-B77E8DA56B21}"/>
          </ac:grpSpMkLst>
        </pc:grpChg>
        <pc:grpChg chg="del">
          <ac:chgData name="Aaron Cyr" userId="f710c333df2a0e40" providerId="LiveId" clId="{0AA077F6-4737-4613-8308-28596DE80146}" dt="2020-10-27T13:28:46.450" v="408" actId="478"/>
          <ac:grpSpMkLst>
            <pc:docMk/>
            <pc:sldMk cId="2455423919" sldId="260"/>
            <ac:grpSpMk id="32" creationId="{343A9836-9419-48E5-A477-1B5AEBF73911}"/>
          </ac:grpSpMkLst>
        </pc:grpChg>
        <pc:picChg chg="del">
          <ac:chgData name="Aaron Cyr" userId="f710c333df2a0e40" providerId="LiveId" clId="{0AA077F6-4737-4613-8308-28596DE80146}" dt="2020-10-27T13:28:47.130" v="409" actId="478"/>
          <ac:picMkLst>
            <pc:docMk/>
            <pc:sldMk cId="2455423919" sldId="260"/>
            <ac:picMk id="7" creationId="{8B411CC5-EFA5-47CD-AA94-20FAD91EF18A}"/>
          </ac:picMkLst>
        </pc:picChg>
        <pc:picChg chg="add mod ord">
          <ac:chgData name="Aaron Cyr" userId="f710c333df2a0e40" providerId="LiveId" clId="{0AA077F6-4737-4613-8308-28596DE80146}" dt="2020-10-27T13:29:22.119" v="440" actId="22"/>
          <ac:picMkLst>
            <pc:docMk/>
            <pc:sldMk cId="2455423919" sldId="260"/>
            <ac:picMk id="8" creationId="{3E262146-655E-4AC6-8BE8-6273927CFB77}"/>
          </ac:picMkLst>
        </pc:picChg>
        <pc:cxnChg chg="del">
          <ac:chgData name="Aaron Cyr" userId="f710c333df2a0e40" providerId="LiveId" clId="{0AA077F6-4737-4613-8308-28596DE80146}" dt="2020-10-27T13:30:19.273" v="442" actId="478"/>
          <ac:cxnSpMkLst>
            <pc:docMk/>
            <pc:sldMk cId="2455423919" sldId="260"/>
            <ac:cxnSpMk id="15" creationId="{E805726F-33EE-442E-97CB-D48868A8D235}"/>
          </ac:cxnSpMkLst>
        </pc:cxnChg>
        <pc:cxnChg chg="del">
          <ac:chgData name="Aaron Cyr" userId="f710c333df2a0e40" providerId="LiveId" clId="{0AA077F6-4737-4613-8308-28596DE80146}" dt="2020-10-27T13:28:45.862" v="407" actId="478"/>
          <ac:cxnSpMkLst>
            <pc:docMk/>
            <pc:sldMk cId="2455423919" sldId="260"/>
            <ac:cxnSpMk id="22" creationId="{27846006-B021-4A51-BD09-BD15BB425B86}"/>
          </ac:cxnSpMkLst>
        </pc:cxnChg>
      </pc:sldChg>
      <pc:sldChg chg="modSp mod">
        <pc:chgData name="Aaron Cyr" userId="f710c333df2a0e40" providerId="LiveId" clId="{0AA077F6-4737-4613-8308-28596DE80146}" dt="2020-10-27T13:02:54.694" v="47" actId="20577"/>
        <pc:sldMkLst>
          <pc:docMk/>
          <pc:sldMk cId="1194441255" sldId="265"/>
        </pc:sldMkLst>
        <pc:spChg chg="mod">
          <ac:chgData name="Aaron Cyr" userId="f710c333df2a0e40" providerId="LiveId" clId="{0AA077F6-4737-4613-8308-28596DE80146}" dt="2020-10-27T13:02:54.694" v="47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delSp modSp mod ord">
        <pc:chgData name="Aaron Cyr" userId="f710c333df2a0e40" providerId="LiveId" clId="{0AA077F6-4737-4613-8308-28596DE80146}" dt="2020-10-27T14:11:05.049" v="948" actId="478"/>
        <pc:sldMkLst>
          <pc:docMk/>
          <pc:sldMk cId="1240468712" sldId="266"/>
        </pc:sldMkLst>
        <pc:spChg chg="mod">
          <ac:chgData name="Aaron Cyr" userId="f710c333df2a0e40" providerId="LiveId" clId="{0AA077F6-4737-4613-8308-28596DE80146}" dt="2020-10-27T14:11:02.792" v="946" actId="20577"/>
          <ac:spMkLst>
            <pc:docMk/>
            <pc:sldMk cId="1240468712" sldId="266"/>
            <ac:spMk id="2" creationId="{69D78755-8513-40C1-9A58-6390D844D3E0}"/>
          </ac:spMkLst>
        </pc:spChg>
        <pc:spChg chg="del mod">
          <ac:chgData name="Aaron Cyr" userId="f710c333df2a0e40" providerId="LiveId" clId="{0AA077F6-4737-4613-8308-28596DE80146}" dt="2020-10-27T14:11:05.049" v="948" actId="478"/>
          <ac:spMkLst>
            <pc:docMk/>
            <pc:sldMk cId="1240468712" sldId="266"/>
            <ac:spMk id="4" creationId="{5A804DF3-A909-4F18-86F5-F39B8A559D8A}"/>
          </ac:spMkLst>
        </pc:spChg>
      </pc:sldChg>
      <pc:sldChg chg="addSp delSp modSp mod">
        <pc:chgData name="Aaron Cyr" userId="f710c333df2a0e40" providerId="LiveId" clId="{0AA077F6-4737-4613-8308-28596DE80146}" dt="2020-10-27T13:55:44.541" v="708" actId="1076"/>
        <pc:sldMkLst>
          <pc:docMk/>
          <pc:sldMk cId="968063133" sldId="267"/>
        </pc:sldMkLst>
        <pc:spChg chg="mod">
          <ac:chgData name="Aaron Cyr" userId="f710c333df2a0e40" providerId="LiveId" clId="{0AA077F6-4737-4613-8308-28596DE80146}" dt="2020-10-27T13:55:10.769" v="686" actId="20577"/>
          <ac:spMkLst>
            <pc:docMk/>
            <pc:sldMk cId="968063133" sldId="267"/>
            <ac:spMk id="15" creationId="{BF764B13-E109-4754-B06E-525B352852DC}"/>
          </ac:spMkLst>
        </pc:spChg>
        <pc:picChg chg="add mod">
          <ac:chgData name="Aaron Cyr" userId="f710c333df2a0e40" providerId="LiveId" clId="{0AA077F6-4737-4613-8308-28596DE80146}" dt="2020-10-27T13:55:44.541" v="708" actId="1076"/>
          <ac:picMkLst>
            <pc:docMk/>
            <pc:sldMk cId="968063133" sldId="267"/>
            <ac:picMk id="3" creationId="{7F2D0CF1-F6D3-49B4-AB1B-8EC1F3F4035F}"/>
          </ac:picMkLst>
        </pc:picChg>
        <pc:picChg chg="del">
          <ac:chgData name="Aaron Cyr" userId="f710c333df2a0e40" providerId="LiveId" clId="{0AA077F6-4737-4613-8308-28596DE80146}" dt="2020-10-27T13:55:12.039" v="687" actId="478"/>
          <ac:picMkLst>
            <pc:docMk/>
            <pc:sldMk cId="968063133" sldId="267"/>
            <ac:picMk id="4" creationId="{EA1E6E64-A582-4847-B8EF-E183F408605D}"/>
          </ac:picMkLst>
        </pc:picChg>
      </pc:sldChg>
      <pc:sldChg chg="addSp delSp modSp mod ord">
        <pc:chgData name="Aaron Cyr" userId="f710c333df2a0e40" providerId="LiveId" clId="{0AA077F6-4737-4613-8308-28596DE80146}" dt="2020-10-27T21:32:14.856" v="1878" actId="1076"/>
        <pc:sldMkLst>
          <pc:docMk/>
          <pc:sldMk cId="4085681885" sldId="268"/>
        </pc:sldMkLst>
        <pc:spChg chg="mod">
          <ac:chgData name="Aaron Cyr" userId="f710c333df2a0e40" providerId="LiveId" clId="{0AA077F6-4737-4613-8308-28596DE80146}" dt="2020-10-27T13:31:03.577" v="47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0AA077F6-4737-4613-8308-28596DE80146}" dt="2020-10-27T13:34:09.257" v="476" actId="22"/>
          <ac:spMkLst>
            <pc:docMk/>
            <pc:sldMk cId="4085681885" sldId="268"/>
            <ac:spMk id="7" creationId="{EFB87B46-70C3-451C-B80F-FCF776BDE58F}"/>
          </ac:spMkLst>
        </pc:spChg>
        <pc:spChg chg="del">
          <ac:chgData name="Aaron Cyr" userId="f710c333df2a0e40" providerId="LiveId" clId="{0AA077F6-4737-4613-8308-28596DE80146}" dt="2020-10-27T13:31:05.834" v="471" actId="478"/>
          <ac:spMkLst>
            <pc:docMk/>
            <pc:sldMk cId="4085681885" sldId="268"/>
            <ac:spMk id="8" creationId="{3AB1BC49-7251-4E7B-8A6D-02FD284492A5}"/>
          </ac:spMkLst>
        </pc:spChg>
        <pc:spChg chg="mod">
          <ac:chgData name="Aaron Cyr" userId="f710c333df2a0e40" providerId="LiveId" clId="{0AA077F6-4737-4613-8308-28596DE80146}" dt="2020-10-27T21:32:14.856" v="1878" actId="1076"/>
          <ac:spMkLst>
            <pc:docMk/>
            <pc:sldMk cId="4085681885" sldId="268"/>
            <ac:spMk id="23" creationId="{E1F9B837-9870-4BB7-95DE-8B6CF621D7E1}"/>
          </ac:spMkLst>
        </pc:spChg>
        <pc:spChg chg="mod">
          <ac:chgData name="Aaron Cyr" userId="f710c333df2a0e40" providerId="LiveId" clId="{0AA077F6-4737-4613-8308-28596DE80146}" dt="2020-10-27T21:31:55.455" v="1872" actId="1076"/>
          <ac:spMkLst>
            <pc:docMk/>
            <pc:sldMk cId="4085681885" sldId="268"/>
            <ac:spMk id="25" creationId="{6FB2E468-A957-4D13-9E1C-0D95EDEA79B8}"/>
          </ac:spMkLst>
        </pc:spChg>
        <pc:grpChg chg="add mod ord">
          <ac:chgData name="Aaron Cyr" userId="f710c333df2a0e40" providerId="LiveId" clId="{0AA077F6-4737-4613-8308-28596DE80146}" dt="2020-10-27T21:32:01.212" v="1874" actId="167"/>
          <ac:grpSpMkLst>
            <pc:docMk/>
            <pc:sldMk cId="4085681885" sldId="268"/>
            <ac:grpSpMk id="17" creationId="{A0E88CBB-0DBB-47E6-B53E-22780B4CBBA1}"/>
          </ac:grpSpMkLst>
        </pc:grpChg>
        <pc:picChg chg="add mod">
          <ac:chgData name="Aaron Cyr" userId="f710c333df2a0e40" providerId="LiveId" clId="{0AA077F6-4737-4613-8308-28596DE80146}" dt="2020-10-27T21:26:51.788" v="1721" actId="164"/>
          <ac:picMkLst>
            <pc:docMk/>
            <pc:sldMk cId="4085681885" sldId="268"/>
            <ac:picMk id="4" creationId="{567C344B-84EE-47DD-B8F9-BD9F81D94718}"/>
          </ac:picMkLst>
        </pc:picChg>
        <pc:picChg chg="add mod ord">
          <ac:chgData name="Aaron Cyr" userId="f710c333df2a0e40" providerId="LiveId" clId="{0AA077F6-4737-4613-8308-28596DE80146}" dt="2020-10-27T21:32:08.066" v="1876" actId="167"/>
          <ac:picMkLst>
            <pc:docMk/>
            <pc:sldMk cId="4085681885" sldId="268"/>
            <ac:picMk id="10" creationId="{B892E1D9-43DC-4A1E-B332-44C3ACBC6E04}"/>
          </ac:picMkLst>
        </pc:picChg>
        <pc:picChg chg="add del mod">
          <ac:chgData name="Aaron Cyr" userId="f710c333df2a0e40" providerId="LiveId" clId="{0AA077F6-4737-4613-8308-28596DE80146}" dt="2020-10-27T13:34:50.017" v="488" actId="478"/>
          <ac:picMkLst>
            <pc:docMk/>
            <pc:sldMk cId="4085681885" sldId="268"/>
            <ac:picMk id="12" creationId="{E23CE619-BDF9-4EEE-8752-79E1FA7DB4DC}"/>
          </ac:picMkLst>
        </pc:picChg>
        <pc:picChg chg="del">
          <ac:chgData name="Aaron Cyr" userId="f710c333df2a0e40" providerId="LiveId" clId="{0AA077F6-4737-4613-8308-28596DE80146}" dt="2020-10-27T13:31:06.259" v="472" actId="478"/>
          <ac:picMkLst>
            <pc:docMk/>
            <pc:sldMk cId="4085681885" sldId="268"/>
            <ac:picMk id="13" creationId="{91C6D70F-DAAB-48CE-ADC5-11C5C6A884BB}"/>
          </ac:picMkLst>
        </pc:picChg>
        <pc:picChg chg="del">
          <ac:chgData name="Aaron Cyr" userId="f710c333df2a0e40" providerId="LiveId" clId="{0AA077F6-4737-4613-8308-28596DE80146}" dt="2020-10-27T13:34:08.172" v="475" actId="478"/>
          <ac:picMkLst>
            <pc:docMk/>
            <pc:sldMk cId="4085681885" sldId="268"/>
            <ac:picMk id="15" creationId="{2A7A5FA7-5827-49EA-8F39-5701DF4F716B}"/>
          </ac:picMkLst>
        </pc:picChg>
        <pc:picChg chg="add mod">
          <ac:chgData name="Aaron Cyr" userId="f710c333df2a0e40" providerId="LiveId" clId="{0AA077F6-4737-4613-8308-28596DE80146}" dt="2020-10-27T21:26:51.788" v="1721" actId="164"/>
          <ac:picMkLst>
            <pc:docMk/>
            <pc:sldMk cId="4085681885" sldId="268"/>
            <ac:picMk id="16" creationId="{7B1338DD-8F14-43ED-BB40-796D818966DE}"/>
          </ac:picMkLst>
        </pc:picChg>
        <pc:picChg chg="add mod ord">
          <ac:chgData name="Aaron Cyr" userId="f710c333df2a0e40" providerId="LiveId" clId="{0AA077F6-4737-4613-8308-28596DE80146}" dt="2020-10-27T21:32:12.118" v="1877" actId="171"/>
          <ac:picMkLst>
            <pc:docMk/>
            <pc:sldMk cId="4085681885" sldId="268"/>
            <ac:picMk id="19" creationId="{44C8B43C-EB70-4968-B6A7-36E694636854}"/>
          </ac:picMkLst>
        </pc:picChg>
        <pc:cxnChg chg="mod">
          <ac:chgData name="Aaron Cyr" userId="f710c333df2a0e40" providerId="LiveId" clId="{0AA077F6-4737-4613-8308-28596DE80146}" dt="2020-10-27T13:34:16.623" v="481" actId="1076"/>
          <ac:cxnSpMkLst>
            <pc:docMk/>
            <pc:sldMk cId="4085681885" sldId="268"/>
            <ac:cxnSpMk id="21" creationId="{C03D67AE-08EA-4288-9D7C-3019261AB652}"/>
          </ac:cxnSpMkLst>
        </pc:cxnChg>
      </pc:sldChg>
      <pc:sldChg chg="addSp delSp modSp mod ord">
        <pc:chgData name="Aaron Cyr" userId="f710c333df2a0e40" providerId="LiveId" clId="{0AA077F6-4737-4613-8308-28596DE80146}" dt="2020-10-27T21:32:36.487" v="1883" actId="1076"/>
        <pc:sldMkLst>
          <pc:docMk/>
          <pc:sldMk cId="3418905094" sldId="269"/>
        </pc:sldMkLst>
        <pc:spChg chg="mod">
          <ac:chgData name="Aaron Cyr" userId="f710c333df2a0e40" providerId="LiveId" clId="{0AA077F6-4737-4613-8308-28596DE80146}" dt="2020-10-27T13:46:28.225" v="575" actId="20577"/>
          <ac:spMkLst>
            <pc:docMk/>
            <pc:sldMk cId="3418905094" sldId="269"/>
            <ac:spMk id="2" creationId="{5DE6906F-13D1-45C3-A92D-EDACD77D2F69}"/>
          </ac:spMkLst>
        </pc:spChg>
        <pc:spChg chg="add del mod">
          <ac:chgData name="Aaron Cyr" userId="f710c333df2a0e40" providerId="LiveId" clId="{0AA077F6-4737-4613-8308-28596DE80146}" dt="2020-10-27T13:49:32.181" v="583" actId="22"/>
          <ac:spMkLst>
            <pc:docMk/>
            <pc:sldMk cId="3418905094" sldId="269"/>
            <ac:spMk id="4" creationId="{BE1EC941-70C2-47EE-BD97-39D811E64F11}"/>
          </ac:spMkLst>
        </pc:spChg>
        <pc:spChg chg="del">
          <ac:chgData name="Aaron Cyr" userId="f710c333df2a0e40" providerId="LiveId" clId="{0AA077F6-4737-4613-8308-28596DE80146}" dt="2020-10-27T13:46:31.689" v="578" actId="478"/>
          <ac:spMkLst>
            <pc:docMk/>
            <pc:sldMk cId="3418905094" sldId="269"/>
            <ac:spMk id="24" creationId="{F08D7566-721A-4B8E-8B61-6E140507AB2C}"/>
          </ac:spMkLst>
        </pc:spChg>
        <pc:spChg chg="mod">
          <ac:chgData name="Aaron Cyr" userId="f710c333df2a0e40" providerId="LiveId" clId="{0AA077F6-4737-4613-8308-28596DE80146}" dt="2020-10-27T21:32:36.487" v="1883" actId="1076"/>
          <ac:spMkLst>
            <pc:docMk/>
            <pc:sldMk cId="3418905094" sldId="269"/>
            <ac:spMk id="28" creationId="{86C004E2-6C1E-46F6-AE90-8E008F618FBA}"/>
          </ac:spMkLst>
        </pc:spChg>
        <pc:spChg chg="mod">
          <ac:chgData name="Aaron Cyr" userId="f710c333df2a0e40" providerId="LiveId" clId="{0AA077F6-4737-4613-8308-28596DE80146}" dt="2020-10-27T21:32:34.486" v="1882" actId="1076"/>
          <ac:spMkLst>
            <pc:docMk/>
            <pc:sldMk cId="3418905094" sldId="269"/>
            <ac:spMk id="30" creationId="{592674C2-D073-4E9A-8CC6-FDA5F16A072D}"/>
          </ac:spMkLst>
        </pc:spChg>
        <pc:grpChg chg="add mod">
          <ac:chgData name="Aaron Cyr" userId="f710c333df2a0e40" providerId="LiveId" clId="{0AA077F6-4737-4613-8308-28596DE80146}" dt="2020-10-27T21:27:14.166" v="1730" actId="164"/>
          <ac:grpSpMkLst>
            <pc:docMk/>
            <pc:sldMk cId="3418905094" sldId="269"/>
            <ac:grpSpMk id="12" creationId="{77F4083C-0D55-4AB5-8E3E-AEBEF1EB877C}"/>
          </ac:grpSpMkLst>
        </pc:grpChg>
        <pc:picChg chg="add mod">
          <ac:chgData name="Aaron Cyr" userId="f710c333df2a0e40" providerId="LiveId" clId="{0AA077F6-4737-4613-8308-28596DE80146}" dt="2020-10-27T21:27:14.166" v="1730" actId="164"/>
          <ac:picMkLst>
            <pc:docMk/>
            <pc:sldMk cId="3418905094" sldId="269"/>
            <ac:picMk id="7" creationId="{927F3C22-CDEA-4ADF-91A4-571DCC3C4AD0}"/>
          </ac:picMkLst>
        </pc:picChg>
        <pc:picChg chg="add mod ord">
          <ac:chgData name="Aaron Cyr" userId="f710c333df2a0e40" providerId="LiveId" clId="{0AA077F6-4737-4613-8308-28596DE80146}" dt="2020-10-27T13:49:32.181" v="583" actId="22"/>
          <ac:picMkLst>
            <pc:docMk/>
            <pc:sldMk cId="3418905094" sldId="269"/>
            <ac:picMk id="9" creationId="{11DEB40F-A6F1-4034-9DE6-C55AC60DF70C}"/>
          </ac:picMkLst>
        </pc:picChg>
        <pc:picChg chg="add mod">
          <ac:chgData name="Aaron Cyr" userId="f710c333df2a0e40" providerId="LiveId" clId="{0AA077F6-4737-4613-8308-28596DE80146}" dt="2020-10-27T21:27:14.166" v="1730" actId="164"/>
          <ac:picMkLst>
            <pc:docMk/>
            <pc:sldMk cId="3418905094" sldId="269"/>
            <ac:picMk id="11" creationId="{9B6B6013-5BBB-41B0-9BDE-CF949A405006}"/>
          </ac:picMkLst>
        </pc:picChg>
        <pc:picChg chg="add mod">
          <ac:chgData name="Aaron Cyr" userId="f710c333df2a0e40" providerId="LiveId" clId="{0AA077F6-4737-4613-8308-28596DE80146}" dt="2020-10-27T21:27:26.278" v="1740" actId="1035"/>
          <ac:picMkLst>
            <pc:docMk/>
            <pc:sldMk cId="3418905094" sldId="269"/>
            <ac:picMk id="14" creationId="{12BA2BF7-B1B7-4E8E-B3FF-7FFB8BDE293F}"/>
          </ac:picMkLst>
        </pc:picChg>
        <pc:picChg chg="del">
          <ac:chgData name="Aaron Cyr" userId="f710c333df2a0e40" providerId="LiveId" clId="{0AA077F6-4737-4613-8308-28596DE80146}" dt="2020-10-27T13:46:29.664" v="576" actId="478"/>
          <ac:picMkLst>
            <pc:docMk/>
            <pc:sldMk cId="3418905094" sldId="269"/>
            <ac:picMk id="23" creationId="{8CF2E08E-C3F0-4E61-8DA4-5A60F9213299}"/>
          </ac:picMkLst>
        </pc:picChg>
        <pc:picChg chg="del">
          <ac:chgData name="Aaron Cyr" userId="f710c333df2a0e40" providerId="LiveId" clId="{0AA077F6-4737-4613-8308-28596DE80146}" dt="2020-10-27T13:46:30.657" v="577" actId="478"/>
          <ac:picMkLst>
            <pc:docMk/>
            <pc:sldMk cId="3418905094" sldId="269"/>
            <ac:picMk id="25" creationId="{7F491561-4972-4953-9B6D-2770A08EA86F}"/>
          </ac:picMkLst>
        </pc:picChg>
      </pc:sldChg>
      <pc:sldChg chg="addSp delSp modSp mod">
        <pc:chgData name="Aaron Cyr" userId="f710c333df2a0e40" providerId="LiveId" clId="{0AA077F6-4737-4613-8308-28596DE80146}" dt="2020-10-27T21:12:50.120" v="1543" actId="20577"/>
        <pc:sldMkLst>
          <pc:docMk/>
          <pc:sldMk cId="3661336024" sldId="270"/>
        </pc:sldMkLst>
        <pc:spChg chg="mod">
          <ac:chgData name="Aaron Cyr" userId="f710c333df2a0e40" providerId="LiveId" clId="{0AA077F6-4737-4613-8308-28596DE80146}" dt="2020-10-27T21:12:50.120" v="1543" actId="20577"/>
          <ac:spMkLst>
            <pc:docMk/>
            <pc:sldMk cId="3661336024" sldId="270"/>
            <ac:spMk id="4" creationId="{1A54B6D1-3404-47DB-A983-2C857D421EDF}"/>
          </ac:spMkLst>
        </pc:spChg>
        <pc:spChg chg="del">
          <ac:chgData name="Aaron Cyr" userId="f710c333df2a0e40" providerId="LiveId" clId="{0AA077F6-4737-4613-8308-28596DE80146}" dt="2020-10-27T14:43:48.578" v="1413" actId="478"/>
          <ac:spMkLst>
            <pc:docMk/>
            <pc:sldMk cId="3661336024" sldId="270"/>
            <ac:spMk id="7" creationId="{DBE6A392-355E-477B-9742-3663DEF50C58}"/>
          </ac:spMkLst>
        </pc:spChg>
        <pc:picChg chg="add mod">
          <ac:chgData name="Aaron Cyr" userId="f710c333df2a0e40" providerId="LiveId" clId="{0AA077F6-4737-4613-8308-28596DE80146}" dt="2020-10-27T14:54:34.485" v="1415" actId="1076"/>
          <ac:picMkLst>
            <pc:docMk/>
            <pc:sldMk cId="3661336024" sldId="270"/>
            <ac:picMk id="5" creationId="{0921E7E5-A6E5-4F47-ADD2-5B955F3F7C2C}"/>
          </ac:picMkLst>
        </pc:picChg>
        <pc:picChg chg="del">
          <ac:chgData name="Aaron Cyr" userId="f710c333df2a0e40" providerId="LiveId" clId="{0AA077F6-4737-4613-8308-28596DE80146}" dt="2020-10-27T14:43:47.222" v="1412" actId="478"/>
          <ac:picMkLst>
            <pc:docMk/>
            <pc:sldMk cId="3661336024" sldId="270"/>
            <ac:picMk id="6" creationId="{EAB75136-543E-4932-A960-9CF88D6B93AE}"/>
          </ac:picMkLst>
        </pc:picChg>
      </pc:sldChg>
      <pc:sldChg chg="del">
        <pc:chgData name="Aaron Cyr" userId="f710c333df2a0e40" providerId="LiveId" clId="{0AA077F6-4737-4613-8308-28596DE80146}" dt="2020-11-03T23:22:40.005" v="4178" actId="47"/>
        <pc:sldMkLst>
          <pc:docMk/>
          <pc:sldMk cId="3569272306" sldId="271"/>
        </pc:sldMkLst>
      </pc:sldChg>
      <pc:sldChg chg="addSp delSp modSp mod ord">
        <pc:chgData name="Aaron Cyr" userId="f710c333df2a0e40" providerId="LiveId" clId="{0AA077F6-4737-4613-8308-28596DE80146}" dt="2020-10-27T21:32:57.822" v="1894" actId="20577"/>
        <pc:sldMkLst>
          <pc:docMk/>
          <pc:sldMk cId="4147130780" sldId="272"/>
        </pc:sldMkLst>
        <pc:spChg chg="mod">
          <ac:chgData name="Aaron Cyr" userId="f710c333df2a0e40" providerId="LiveId" clId="{0AA077F6-4737-4613-8308-28596DE80146}" dt="2020-10-27T14:25:05.260" v="1150" actId="20577"/>
          <ac:spMkLst>
            <pc:docMk/>
            <pc:sldMk cId="4147130780" sldId="272"/>
            <ac:spMk id="2" creationId="{BFB4131C-534B-4DD6-8773-4393DA521F51}"/>
          </ac:spMkLst>
        </pc:spChg>
        <pc:spChg chg="mod">
          <ac:chgData name="Aaron Cyr" userId="f710c333df2a0e40" providerId="LiveId" clId="{0AA077F6-4737-4613-8308-28596DE80146}" dt="2020-10-27T14:28:10.345" v="1191" actId="1076"/>
          <ac:spMkLst>
            <pc:docMk/>
            <pc:sldMk cId="4147130780" sldId="272"/>
            <ac:spMk id="15" creationId="{9FF15F6E-890B-4E32-8A2B-5CA713C95A5D}"/>
          </ac:spMkLst>
        </pc:spChg>
        <pc:spChg chg="mod">
          <ac:chgData name="Aaron Cyr" userId="f710c333df2a0e40" providerId="LiveId" clId="{0AA077F6-4737-4613-8308-28596DE80146}" dt="2020-10-27T14:28:12.970" v="1192" actId="1076"/>
          <ac:spMkLst>
            <pc:docMk/>
            <pc:sldMk cId="4147130780" sldId="272"/>
            <ac:spMk id="17" creationId="{1B18CE14-3AEB-406A-AB94-606065150502}"/>
          </ac:spMkLst>
        </pc:spChg>
        <pc:spChg chg="add mod">
          <ac:chgData name="Aaron Cyr" userId="f710c333df2a0e40" providerId="LiveId" clId="{0AA077F6-4737-4613-8308-28596DE80146}" dt="2020-10-27T21:32:57.822" v="1894" actId="20577"/>
          <ac:spMkLst>
            <pc:docMk/>
            <pc:sldMk cId="4147130780" sldId="272"/>
            <ac:spMk id="34" creationId="{39E30942-9D0E-4479-8407-936DBD4822C5}"/>
          </ac:spMkLst>
        </pc:spChg>
        <pc:grpChg chg="del">
          <ac:chgData name="Aaron Cyr" userId="f710c333df2a0e40" providerId="LiveId" clId="{0AA077F6-4737-4613-8308-28596DE80146}" dt="2020-10-27T14:25:27.380" v="1154" actId="478"/>
          <ac:grpSpMkLst>
            <pc:docMk/>
            <pc:sldMk cId="4147130780" sldId="272"/>
            <ac:grpSpMk id="12" creationId="{A5E0013C-3D0E-4CAA-8B7F-C95655515D94}"/>
          </ac:grpSpMkLst>
        </pc:grpChg>
        <pc:grpChg chg="add mod">
          <ac:chgData name="Aaron Cyr" userId="f710c333df2a0e40" providerId="LiveId" clId="{0AA077F6-4737-4613-8308-28596DE80146}" dt="2020-10-27T21:28:16.549" v="1754" actId="164"/>
          <ac:grpSpMkLst>
            <pc:docMk/>
            <pc:sldMk cId="4147130780" sldId="272"/>
            <ac:grpSpMk id="29" creationId="{2C9CBB89-C384-40C0-AF5A-CE8C263BCD70}"/>
          </ac:grpSpMkLst>
        </pc:grpChg>
        <pc:grpChg chg="add mod">
          <ac:chgData name="Aaron Cyr" userId="f710c333df2a0e40" providerId="LiveId" clId="{0AA077F6-4737-4613-8308-28596DE80146}" dt="2020-10-27T21:28:33.513" v="1769" actId="164"/>
          <ac:grpSpMkLst>
            <pc:docMk/>
            <pc:sldMk cId="4147130780" sldId="272"/>
            <ac:grpSpMk id="32" creationId="{7797C7B7-0838-47A4-8965-0701963EDD7F}"/>
          </ac:grpSpMkLst>
        </pc:grpChg>
        <pc:picChg chg="del">
          <ac:chgData name="Aaron Cyr" userId="f710c333df2a0e40" providerId="LiveId" clId="{0AA077F6-4737-4613-8308-28596DE80146}" dt="2020-10-27T14:25:21.161" v="1151" actId="478"/>
          <ac:picMkLst>
            <pc:docMk/>
            <pc:sldMk cId="4147130780" sldId="272"/>
            <ac:picMk id="4" creationId="{EA42CFFE-1E06-4B3F-8876-903263CB98E7}"/>
          </ac:picMkLst>
        </pc:picChg>
        <pc:picChg chg="add mod ord">
          <ac:chgData name="Aaron Cyr" userId="f710c333df2a0e40" providerId="LiveId" clId="{0AA077F6-4737-4613-8308-28596DE80146}" dt="2020-10-27T21:28:33.513" v="1769" actId="164"/>
          <ac:picMkLst>
            <pc:docMk/>
            <pc:sldMk cId="4147130780" sldId="272"/>
            <ac:picMk id="5" creationId="{A8A89624-3E82-4D84-AB28-395BE35EF433}"/>
          </ac:picMkLst>
        </pc:picChg>
        <pc:picChg chg="add del mod">
          <ac:chgData name="Aaron Cyr" userId="f710c333df2a0e40" providerId="LiveId" clId="{0AA077F6-4737-4613-8308-28596DE80146}" dt="2020-10-27T14:26:48.123" v="1166" actId="478"/>
          <ac:picMkLst>
            <pc:docMk/>
            <pc:sldMk cId="4147130780" sldId="272"/>
            <ac:picMk id="9" creationId="{B2628D4A-C2D0-4269-B016-1DC5A57B5F72}"/>
          </ac:picMkLst>
        </pc:picChg>
        <pc:picChg chg="add mod">
          <ac:chgData name="Aaron Cyr" userId="f710c333df2a0e40" providerId="LiveId" clId="{0AA077F6-4737-4613-8308-28596DE80146}" dt="2020-10-27T21:28:16.549" v="1754" actId="164"/>
          <ac:picMkLst>
            <pc:docMk/>
            <pc:sldMk cId="4147130780" sldId="272"/>
            <ac:picMk id="13" creationId="{EB62F91D-1947-4719-AD46-51EC632DD737}"/>
          </ac:picMkLst>
        </pc:picChg>
        <pc:picChg chg="add mod">
          <ac:chgData name="Aaron Cyr" userId="f710c333df2a0e40" providerId="LiveId" clId="{0AA077F6-4737-4613-8308-28596DE80146}" dt="2020-10-27T14:27:28.184" v="1176" actId="1076"/>
          <ac:picMkLst>
            <pc:docMk/>
            <pc:sldMk cId="4147130780" sldId="272"/>
            <ac:picMk id="16" creationId="{2E31D118-4DBF-4594-94A7-8F05429A2FD3}"/>
          </ac:picMkLst>
        </pc:picChg>
        <pc:picChg chg="add mod">
          <ac:chgData name="Aaron Cyr" userId="f710c333df2a0e40" providerId="LiveId" clId="{0AA077F6-4737-4613-8308-28596DE80146}" dt="2020-10-27T21:28:16.549" v="1754" actId="164"/>
          <ac:picMkLst>
            <pc:docMk/>
            <pc:sldMk cId="4147130780" sldId="272"/>
            <ac:picMk id="28" creationId="{47715FD6-E998-431F-8372-6E37202FEF41}"/>
          </ac:picMkLst>
        </pc:picChg>
        <pc:picChg chg="add mod">
          <ac:chgData name="Aaron Cyr" userId="f710c333df2a0e40" providerId="LiveId" clId="{0AA077F6-4737-4613-8308-28596DE80146}" dt="2020-10-27T21:28:33.513" v="1769" actId="164"/>
          <ac:picMkLst>
            <pc:docMk/>
            <pc:sldMk cId="4147130780" sldId="272"/>
            <ac:picMk id="31" creationId="{850B6C73-FBB6-475A-8C9B-B3A7B880DA00}"/>
          </ac:picMkLst>
        </pc:picChg>
        <pc:cxnChg chg="add mod">
          <ac:chgData name="Aaron Cyr" userId="f710c333df2a0e40" providerId="LiveId" clId="{0AA077F6-4737-4613-8308-28596DE80146}" dt="2020-10-27T14:27:41.232" v="1180" actId="14100"/>
          <ac:cxnSpMkLst>
            <pc:docMk/>
            <pc:sldMk cId="4147130780" sldId="272"/>
            <ac:cxnSpMk id="18" creationId="{B6F3B144-EF4E-45B8-8B8B-454D324BB770}"/>
          </ac:cxnSpMkLst>
        </pc:cxnChg>
        <pc:cxnChg chg="add mod">
          <ac:chgData name="Aaron Cyr" userId="f710c333df2a0e40" providerId="LiveId" clId="{0AA077F6-4737-4613-8308-28596DE80146}" dt="2020-10-27T14:28:03.128" v="1189" actId="14100"/>
          <ac:cxnSpMkLst>
            <pc:docMk/>
            <pc:sldMk cId="4147130780" sldId="272"/>
            <ac:cxnSpMk id="22" creationId="{781EE1F3-7748-48FA-8255-E7D11E2D9EB6}"/>
          </ac:cxnSpMkLst>
        </pc:cxnChg>
      </pc:sldChg>
      <pc:sldChg chg="addSp delSp modSp mod">
        <pc:chgData name="Aaron Cyr" userId="f710c333df2a0e40" providerId="LiveId" clId="{0AA077F6-4737-4613-8308-28596DE80146}" dt="2020-10-27T21:22:54.928" v="1671" actId="1076"/>
        <pc:sldMkLst>
          <pc:docMk/>
          <pc:sldMk cId="1972953473" sldId="274"/>
        </pc:sldMkLst>
        <pc:spChg chg="del">
          <ac:chgData name="Aaron Cyr" userId="f710c333df2a0e40" providerId="LiveId" clId="{0AA077F6-4737-4613-8308-28596DE80146}" dt="2020-10-27T21:19:00.623" v="1605" actId="478"/>
          <ac:spMkLst>
            <pc:docMk/>
            <pc:sldMk cId="1972953473" sldId="274"/>
            <ac:spMk id="5" creationId="{6CBED870-25C9-4989-8E75-1A9557FE028A}"/>
          </ac:spMkLst>
        </pc:spChg>
        <pc:spChg chg="mod">
          <ac:chgData name="Aaron Cyr" userId="f710c333df2a0e40" providerId="LiveId" clId="{0AA077F6-4737-4613-8308-28596DE80146}" dt="2020-10-27T21:19:04.101" v="1613" actId="20577"/>
          <ac:spMkLst>
            <pc:docMk/>
            <pc:sldMk cId="1972953473" sldId="274"/>
            <ac:spMk id="6" creationId="{E59E6303-5A5C-4DEA-977E-49827056625E}"/>
          </ac:spMkLst>
        </pc:spChg>
        <pc:picChg chg="del">
          <ac:chgData name="Aaron Cyr" userId="f710c333df2a0e40" providerId="LiveId" clId="{0AA077F6-4737-4613-8308-28596DE80146}" dt="2020-10-27T21:18:57.119" v="1603" actId="478"/>
          <ac:picMkLst>
            <pc:docMk/>
            <pc:sldMk cId="1972953473" sldId="274"/>
            <ac:picMk id="3" creationId="{B8365F5F-1292-4263-927C-954BFC97C27F}"/>
          </ac:picMkLst>
        </pc:picChg>
        <pc:picChg chg="add mod">
          <ac:chgData name="Aaron Cyr" userId="f710c333df2a0e40" providerId="LiveId" clId="{0AA077F6-4737-4613-8308-28596DE80146}" dt="2020-10-27T21:22:52.480" v="1670" actId="1076"/>
          <ac:picMkLst>
            <pc:docMk/>
            <pc:sldMk cId="1972953473" sldId="274"/>
            <ac:picMk id="7" creationId="{8A5BD70F-4EE0-4F4C-BBC1-1A9EB4CEF901}"/>
          </ac:picMkLst>
        </pc:picChg>
        <pc:picChg chg="add mod">
          <ac:chgData name="Aaron Cyr" userId="f710c333df2a0e40" providerId="LiveId" clId="{0AA077F6-4737-4613-8308-28596DE80146}" dt="2020-10-27T21:22:54.928" v="1671" actId="1076"/>
          <ac:picMkLst>
            <pc:docMk/>
            <pc:sldMk cId="1972953473" sldId="274"/>
            <ac:picMk id="9" creationId="{4182C489-7A5E-4FE5-85BA-2DF95DF1BC72}"/>
          </ac:picMkLst>
        </pc:picChg>
      </pc:sldChg>
      <pc:sldChg chg="addSp delSp modSp del mod">
        <pc:chgData name="Aaron Cyr" userId="f710c333df2a0e40" providerId="LiveId" clId="{0AA077F6-4737-4613-8308-28596DE80146}" dt="2020-10-27T14:24:47.401" v="1145" actId="2696"/>
        <pc:sldMkLst>
          <pc:docMk/>
          <pc:sldMk cId="1187696368" sldId="275"/>
        </pc:sldMkLst>
        <pc:spChg chg="mod">
          <ac:chgData name="Aaron Cyr" userId="f710c333df2a0e40" providerId="LiveId" clId="{0AA077F6-4737-4613-8308-28596DE80146}" dt="2020-10-27T14:24:45.700" v="1144" actId="20577"/>
          <ac:spMkLst>
            <pc:docMk/>
            <pc:sldMk cId="1187696368" sldId="275"/>
            <ac:spMk id="6" creationId="{E59E6303-5A5C-4DEA-977E-49827056625E}"/>
          </ac:spMkLst>
        </pc:spChg>
        <pc:picChg chg="add">
          <ac:chgData name="Aaron Cyr" userId="f710c333df2a0e40" providerId="LiveId" clId="{0AA077F6-4737-4613-8308-28596DE80146}" dt="2020-10-27T14:24:41.391" v="1130" actId="22"/>
          <ac:picMkLst>
            <pc:docMk/>
            <pc:sldMk cId="1187696368" sldId="275"/>
            <ac:picMk id="3" creationId="{04BEC512-2F6A-4481-9834-566067A7768E}"/>
          </ac:picMkLst>
        </pc:picChg>
        <pc:picChg chg="del">
          <ac:chgData name="Aaron Cyr" userId="f710c333df2a0e40" providerId="LiveId" clId="{0AA077F6-4737-4613-8308-28596DE80146}" dt="2020-10-27T14:24:41.101" v="1129" actId="478"/>
          <ac:picMkLst>
            <pc:docMk/>
            <pc:sldMk cId="1187696368" sldId="275"/>
            <ac:picMk id="5" creationId="{04ACA4E4-E46D-47D0-BFD8-05C5FCFF79F1}"/>
          </ac:picMkLst>
        </pc:picChg>
      </pc:sldChg>
      <pc:sldChg chg="add">
        <pc:chgData name="Aaron Cyr" userId="f710c333df2a0e40" providerId="LiveId" clId="{0AA077F6-4737-4613-8308-28596DE80146}" dt="2020-10-27T14:24:52.173" v="1146"/>
        <pc:sldMkLst>
          <pc:docMk/>
          <pc:sldMk cId="1508495327" sldId="275"/>
        </pc:sldMkLst>
      </pc:sldChg>
      <pc:sldChg chg="addSp delSp modSp mod">
        <pc:chgData name="Aaron Cyr" userId="f710c333df2a0e40" providerId="LiveId" clId="{0AA077F6-4737-4613-8308-28596DE80146}" dt="2020-11-03T23:06:43.858" v="3975" actId="1076"/>
        <pc:sldMkLst>
          <pc:docMk/>
          <pc:sldMk cId="89830321" sldId="345"/>
        </pc:sldMkLst>
        <pc:spChg chg="mod">
          <ac:chgData name="Aaron Cyr" userId="f710c333df2a0e40" providerId="LiveId" clId="{0AA077F6-4737-4613-8308-28596DE80146}" dt="2020-10-27T13:23:08.843" v="340" actId="20577"/>
          <ac:spMkLst>
            <pc:docMk/>
            <pc:sldMk cId="89830321" sldId="345"/>
            <ac:spMk id="2" creationId="{9C911CAE-4545-49C6-A593-FDF843DC339E}"/>
          </ac:spMkLst>
        </pc:spChg>
        <pc:spChg chg="add del mod">
          <ac:chgData name="Aaron Cyr" userId="f710c333df2a0e40" providerId="LiveId" clId="{0AA077F6-4737-4613-8308-28596DE80146}" dt="2020-10-27T13:22:20.847" v="219" actId="22"/>
          <ac:spMkLst>
            <pc:docMk/>
            <pc:sldMk cId="89830321" sldId="345"/>
            <ac:spMk id="4" creationId="{1D5120FC-201F-4397-8674-3D001C48D9C5}"/>
          </ac:spMkLst>
        </pc:spChg>
        <pc:spChg chg="add mod">
          <ac:chgData name="Aaron Cyr" userId="f710c333df2a0e40" providerId="LiveId" clId="{0AA077F6-4737-4613-8308-28596DE80146}" dt="2020-10-27T13:28:38.499" v="406" actId="6549"/>
          <ac:spMkLst>
            <pc:docMk/>
            <pc:sldMk cId="89830321" sldId="345"/>
            <ac:spMk id="20" creationId="{FFA424FF-8DBE-4538-A58B-A29686496571}"/>
          </ac:spMkLst>
        </pc:spChg>
        <pc:picChg chg="add mod">
          <ac:chgData name="Aaron Cyr" userId="f710c333df2a0e40" providerId="LiveId" clId="{0AA077F6-4737-4613-8308-28596DE80146}" dt="2020-11-03T23:06:43.858" v="3975" actId="1076"/>
          <ac:picMkLst>
            <pc:docMk/>
            <pc:sldMk cId="89830321" sldId="345"/>
            <ac:picMk id="3" creationId="{13D84C23-3018-4650-9E3D-89A34065D510}"/>
          </ac:picMkLst>
        </pc:picChg>
        <pc:picChg chg="add mod">
          <ac:chgData name="Aaron Cyr" userId="f710c333df2a0e40" providerId="LiveId" clId="{0AA077F6-4737-4613-8308-28596DE80146}" dt="2020-10-27T13:22:20.847" v="219" actId="22"/>
          <ac:picMkLst>
            <pc:docMk/>
            <pc:sldMk cId="89830321" sldId="345"/>
            <ac:picMk id="5" creationId="{23CB8C05-AFC9-4F28-A80F-7BD1206A432C}"/>
          </ac:picMkLst>
        </pc:picChg>
        <pc:picChg chg="del">
          <ac:chgData name="Aaron Cyr" userId="f710c333df2a0e40" providerId="LiveId" clId="{0AA077F6-4737-4613-8308-28596DE80146}" dt="2020-10-27T13:22:19.677" v="218" actId="478"/>
          <ac:picMkLst>
            <pc:docMk/>
            <pc:sldMk cId="89830321" sldId="345"/>
            <ac:picMk id="14" creationId="{1881FFBB-C007-4485-8A0D-852BB4A6FBFE}"/>
          </ac:picMkLst>
        </pc:picChg>
        <pc:cxnChg chg="add del mod">
          <ac:chgData name="Aaron Cyr" userId="f710c333df2a0e40" providerId="LiveId" clId="{0AA077F6-4737-4613-8308-28596DE80146}" dt="2020-10-27T13:27:34.783" v="346" actId="478"/>
          <ac:cxnSpMkLst>
            <pc:docMk/>
            <pc:sldMk cId="89830321" sldId="345"/>
            <ac:cxnSpMk id="9" creationId="{1EE1386F-8764-45B1-854D-23B17A65492F}"/>
          </ac:cxnSpMkLst>
        </pc:cxnChg>
        <pc:cxnChg chg="add mod">
          <ac:chgData name="Aaron Cyr" userId="f710c333df2a0e40" providerId="LiveId" clId="{0AA077F6-4737-4613-8308-28596DE80146}" dt="2020-10-27T13:28:30.528" v="401" actId="14100"/>
          <ac:cxnSpMkLst>
            <pc:docMk/>
            <pc:sldMk cId="89830321" sldId="345"/>
            <ac:cxnSpMk id="16" creationId="{01384E13-803B-4721-8E07-FC466A6877BC}"/>
          </ac:cxnSpMkLst>
        </pc:cxnChg>
        <pc:cxnChg chg="add mod">
          <ac:chgData name="Aaron Cyr" userId="f710c333df2a0e40" providerId="LiveId" clId="{0AA077F6-4737-4613-8308-28596DE80146}" dt="2020-10-27T13:28:28.647" v="400" actId="14100"/>
          <ac:cxnSpMkLst>
            <pc:docMk/>
            <pc:sldMk cId="89830321" sldId="345"/>
            <ac:cxnSpMk id="17" creationId="{CEF20219-4716-497D-80D4-1F2B1ACF1993}"/>
          </ac:cxnSpMkLst>
        </pc:cxnChg>
      </pc:sldChg>
      <pc:sldChg chg="addSp delSp modSp mod">
        <pc:chgData name="Aaron Cyr" userId="f710c333df2a0e40" providerId="LiveId" clId="{0AA077F6-4737-4613-8308-28596DE80146}" dt="2020-10-27T13:43:14.736" v="547" actId="207"/>
        <pc:sldMkLst>
          <pc:docMk/>
          <pc:sldMk cId="1448703158" sldId="346"/>
        </pc:sldMkLst>
        <pc:spChg chg="add del mod">
          <ac:chgData name="Aaron Cyr" userId="f710c333df2a0e40" providerId="LiveId" clId="{0AA077F6-4737-4613-8308-28596DE80146}" dt="2020-10-27T13:42:10.558" v="540" actId="22"/>
          <ac:spMkLst>
            <pc:docMk/>
            <pc:sldMk cId="1448703158" sldId="346"/>
            <ac:spMk id="3" creationId="{747E3E5C-FE08-4A79-BD14-C68AB61BE344}"/>
          </ac:spMkLst>
        </pc:spChg>
        <pc:spChg chg="mod">
          <ac:chgData name="Aaron Cyr" userId="f710c333df2a0e40" providerId="LiveId" clId="{0AA077F6-4737-4613-8308-28596DE80146}" dt="2020-10-27T13:41:36.355" v="538" actId="20577"/>
          <ac:spMkLst>
            <pc:docMk/>
            <pc:sldMk cId="1448703158" sldId="346"/>
            <ac:spMk id="6" creationId="{E71439C6-BCE4-40C9-820D-6FC1659E12D1}"/>
          </ac:spMkLst>
        </pc:spChg>
        <pc:spChg chg="add mod">
          <ac:chgData name="Aaron Cyr" userId="f710c333df2a0e40" providerId="LiveId" clId="{0AA077F6-4737-4613-8308-28596DE80146}" dt="2020-10-27T13:43:14.736" v="547" actId="207"/>
          <ac:spMkLst>
            <pc:docMk/>
            <pc:sldMk cId="1448703158" sldId="346"/>
            <ac:spMk id="13" creationId="{906FDA09-38C7-45CA-9C58-39CDD53B822B}"/>
          </ac:spMkLst>
        </pc:spChg>
        <pc:picChg chg="del">
          <ac:chgData name="Aaron Cyr" userId="f710c333df2a0e40" providerId="LiveId" clId="{0AA077F6-4737-4613-8308-28596DE80146}" dt="2020-10-27T13:41:37.896" v="539" actId="478"/>
          <ac:picMkLst>
            <pc:docMk/>
            <pc:sldMk cId="1448703158" sldId="346"/>
            <ac:picMk id="5" creationId="{73C8BBC4-F49D-4704-8489-9111DA0F7972}"/>
          </ac:picMkLst>
        </pc:picChg>
        <pc:picChg chg="add mod ord">
          <ac:chgData name="Aaron Cyr" userId="f710c333df2a0e40" providerId="LiveId" clId="{0AA077F6-4737-4613-8308-28596DE80146}" dt="2020-10-27T13:42:19.559" v="541" actId="1076"/>
          <ac:picMkLst>
            <pc:docMk/>
            <pc:sldMk cId="1448703158" sldId="346"/>
            <ac:picMk id="7" creationId="{CF652582-CBA3-4F34-B84B-A28D572B5838}"/>
          </ac:picMkLst>
        </pc:picChg>
        <pc:picChg chg="add mod">
          <ac:chgData name="Aaron Cyr" userId="f710c333df2a0e40" providerId="LiveId" clId="{0AA077F6-4737-4613-8308-28596DE80146}" dt="2020-10-27T13:42:37.814" v="543" actId="1076"/>
          <ac:picMkLst>
            <pc:docMk/>
            <pc:sldMk cId="1448703158" sldId="346"/>
            <ac:picMk id="10" creationId="{E1834D78-8513-4FDE-AF36-84DF989239D8}"/>
          </ac:picMkLst>
        </pc:picChg>
        <pc:picChg chg="add mod">
          <ac:chgData name="Aaron Cyr" userId="f710c333df2a0e40" providerId="LiveId" clId="{0AA077F6-4737-4613-8308-28596DE80146}" dt="2020-10-27T13:43:00.054" v="545" actId="1076"/>
          <ac:picMkLst>
            <pc:docMk/>
            <pc:sldMk cId="1448703158" sldId="346"/>
            <ac:picMk id="12" creationId="{27865A4D-9E70-4CEE-8427-47FF91F13EFA}"/>
          </ac:picMkLst>
        </pc:picChg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2829927072" sldId="347"/>
        </pc:sldMkLst>
      </pc:sldChg>
      <pc:sldChg chg="addSp modSp mod">
        <pc:chgData name="Aaron Cyr" userId="f710c333df2a0e40" providerId="LiveId" clId="{0AA077F6-4737-4613-8308-28596DE80146}" dt="2020-10-27T21:05:03.706" v="1459" actId="20577"/>
        <pc:sldMkLst>
          <pc:docMk/>
          <pc:sldMk cId="3113479177" sldId="348"/>
        </pc:sldMkLst>
        <pc:spChg chg="mod">
          <ac:chgData name="Aaron Cyr" userId="f710c333df2a0e40" providerId="LiveId" clId="{0AA077F6-4737-4613-8308-28596DE80146}" dt="2020-10-27T21:05:03.706" v="1459" actId="20577"/>
          <ac:spMkLst>
            <pc:docMk/>
            <pc:sldMk cId="3113479177" sldId="348"/>
            <ac:spMk id="6" creationId="{E59E6303-5A5C-4DEA-977E-49827056625E}"/>
          </ac:spMkLst>
        </pc:spChg>
        <pc:picChg chg="add">
          <ac:chgData name="Aaron Cyr" userId="f710c333df2a0e40" providerId="LiveId" clId="{0AA077F6-4737-4613-8308-28596DE80146}" dt="2020-10-27T21:04:54.339" v="1452" actId="22"/>
          <ac:picMkLst>
            <pc:docMk/>
            <pc:sldMk cId="3113479177" sldId="348"/>
            <ac:picMk id="3" creationId="{7C88C6F9-D457-440C-A9DE-840F3DDC4096}"/>
          </ac:picMkLst>
        </pc:picChg>
      </pc:sldChg>
      <pc:sldChg chg="addSp delSp del mod">
        <pc:chgData name="Aaron Cyr" userId="f710c333df2a0e40" providerId="LiveId" clId="{0AA077F6-4737-4613-8308-28596DE80146}" dt="2020-10-27T14:34:46.723" v="1244" actId="2696"/>
        <pc:sldMkLst>
          <pc:docMk/>
          <pc:sldMk cId="2002108797" sldId="350"/>
        </pc:sldMkLst>
        <pc:picChg chg="del">
          <ac:chgData name="Aaron Cyr" userId="f710c333df2a0e40" providerId="LiveId" clId="{0AA077F6-4737-4613-8308-28596DE80146}" dt="2020-10-27T14:34:42.660" v="1242" actId="478"/>
          <ac:picMkLst>
            <pc:docMk/>
            <pc:sldMk cId="2002108797" sldId="350"/>
            <ac:picMk id="3" creationId="{EE4718FF-F102-4CD6-B503-25C31960F004}"/>
          </ac:picMkLst>
        </pc:picChg>
        <pc:picChg chg="add">
          <ac:chgData name="Aaron Cyr" userId="f710c333df2a0e40" providerId="LiveId" clId="{0AA077F6-4737-4613-8308-28596DE80146}" dt="2020-10-27T14:34:43.425" v="1243" actId="22"/>
          <ac:picMkLst>
            <pc:docMk/>
            <pc:sldMk cId="2002108797" sldId="350"/>
            <ac:picMk id="5" creationId="{CFC1CA78-5596-47C4-820F-950C70941C17}"/>
          </ac:picMkLst>
        </pc:picChg>
        <pc:picChg chg="del">
          <ac:chgData name="Aaron Cyr" userId="f710c333df2a0e40" providerId="LiveId" clId="{0AA077F6-4737-4613-8308-28596DE80146}" dt="2020-10-27T14:34:41.263" v="1241" actId="478"/>
          <ac:picMkLst>
            <pc:docMk/>
            <pc:sldMk cId="2002108797" sldId="350"/>
            <ac:picMk id="8" creationId="{E44E8AFE-C5AB-49F4-98A1-585E6BC949ED}"/>
          </ac:picMkLst>
        </pc:picChg>
      </pc:sldChg>
      <pc:sldChg chg="addSp modSp add mod">
        <pc:chgData name="Aaron Cyr" userId="f710c333df2a0e40" providerId="LiveId" clId="{0AA077F6-4737-4613-8308-28596DE80146}" dt="2020-10-27T14:36:08.519" v="1280" actId="1076"/>
        <pc:sldMkLst>
          <pc:docMk/>
          <pc:sldMk cId="3239696346" sldId="350"/>
        </pc:sldMkLst>
        <pc:spChg chg="add mod">
          <ac:chgData name="Aaron Cyr" userId="f710c333df2a0e40" providerId="LiveId" clId="{0AA077F6-4737-4613-8308-28596DE80146}" dt="2020-10-27T14:36:08.519" v="1280" actId="1076"/>
          <ac:spMkLst>
            <pc:docMk/>
            <pc:sldMk cId="3239696346" sldId="350"/>
            <ac:spMk id="2" creationId="{56D8BB76-4F65-4A19-8AB8-83BDE3ABD562}"/>
          </ac:spMkLst>
        </pc:spChg>
      </pc:sldChg>
      <pc:sldChg chg="addSp delSp modSp add mod">
        <pc:chgData name="Aaron Cyr" userId="f710c333df2a0e40" providerId="LiveId" clId="{0AA077F6-4737-4613-8308-28596DE80146}" dt="2020-11-05T23:47:28.922" v="7110" actId="1076"/>
        <pc:sldMkLst>
          <pc:docMk/>
          <pc:sldMk cId="76172685" sldId="360"/>
        </pc:sldMkLst>
        <pc:spChg chg="add del mod">
          <ac:chgData name="Aaron Cyr" userId="f710c333df2a0e40" providerId="LiveId" clId="{0AA077F6-4737-4613-8308-28596DE80146}" dt="2020-11-05T23:37:28.259" v="6698" actId="478"/>
          <ac:spMkLst>
            <pc:docMk/>
            <pc:sldMk cId="76172685" sldId="360"/>
            <ac:spMk id="2" creationId="{9AE295C1-8AE1-4FF7-BCF9-84969877C077}"/>
          </ac:spMkLst>
        </pc:spChg>
        <pc:spChg chg="mod">
          <ac:chgData name="Aaron Cyr" userId="f710c333df2a0e40" providerId="LiveId" clId="{0AA077F6-4737-4613-8308-28596DE80146}" dt="2020-11-05T23:47:22.197" v="7109" actId="20577"/>
          <ac:spMkLst>
            <pc:docMk/>
            <pc:sldMk cId="76172685" sldId="360"/>
            <ac:spMk id="6" creationId="{E59E6303-5A5C-4DEA-977E-49827056625E}"/>
          </ac:spMkLst>
        </pc:spChg>
        <pc:spChg chg="add mod">
          <ac:chgData name="Aaron Cyr" userId="f710c333df2a0e40" providerId="LiveId" clId="{0AA077F6-4737-4613-8308-28596DE80146}" dt="2020-11-05T23:45:16.227" v="7076" actId="114"/>
          <ac:spMkLst>
            <pc:docMk/>
            <pc:sldMk cId="76172685" sldId="360"/>
            <ac:spMk id="14" creationId="{7A84629E-DD89-4CBE-8B66-2CD9D52FB25B}"/>
          </ac:spMkLst>
        </pc:spChg>
        <pc:spChg chg="add mod">
          <ac:chgData name="Aaron Cyr" userId="f710c333df2a0e40" providerId="LiveId" clId="{0AA077F6-4737-4613-8308-28596DE80146}" dt="2020-11-05T23:45:33.954" v="7090" actId="1076"/>
          <ac:spMkLst>
            <pc:docMk/>
            <pc:sldMk cId="76172685" sldId="360"/>
            <ac:spMk id="17" creationId="{127603D0-46B0-4E4E-BC6D-E3D4F20FAFD5}"/>
          </ac:spMkLst>
        </pc:spChg>
        <pc:spChg chg="del">
          <ac:chgData name="Aaron Cyr" userId="f710c333df2a0e40" providerId="LiveId" clId="{0AA077F6-4737-4613-8308-28596DE80146}" dt="2020-10-27T14:39:32.538" v="1298" actId="478"/>
          <ac:spMkLst>
            <pc:docMk/>
            <pc:sldMk cId="76172685" sldId="360"/>
            <ac:spMk id="21" creationId="{ECF07DB2-DF34-4D6F-9E04-C127D04BBF97}"/>
          </ac:spMkLst>
        </pc:spChg>
        <pc:spChg chg="del">
          <ac:chgData name="Aaron Cyr" userId="f710c333df2a0e40" providerId="LiveId" clId="{0AA077F6-4737-4613-8308-28596DE80146}" dt="2020-10-27T14:39:33.746" v="1299" actId="478"/>
          <ac:spMkLst>
            <pc:docMk/>
            <pc:sldMk cId="76172685" sldId="360"/>
            <ac:spMk id="23" creationId="{713C3661-6AF9-4704-B75F-DA6519DBE627}"/>
          </ac:spMkLst>
        </pc:spChg>
        <pc:grpChg chg="add del mod">
          <ac:chgData name="Aaron Cyr" userId="f710c333df2a0e40" providerId="LiveId" clId="{0AA077F6-4737-4613-8308-28596DE80146}" dt="2020-11-05T23:27:58.829" v="6250" actId="478"/>
          <ac:grpSpMkLst>
            <pc:docMk/>
            <pc:sldMk cId="76172685" sldId="360"/>
            <ac:grpSpMk id="11" creationId="{61F71DEC-7355-47E7-AE83-E9052BB3CF25}"/>
          </ac:grpSpMkLst>
        </pc:grpChg>
        <pc:grpChg chg="del">
          <ac:chgData name="Aaron Cyr" userId="f710c333df2a0e40" providerId="LiveId" clId="{0AA077F6-4737-4613-8308-28596DE80146}" dt="2020-10-27T14:36:34.530" v="1285" actId="478"/>
          <ac:grpSpMkLst>
            <pc:docMk/>
            <pc:sldMk cId="76172685" sldId="360"/>
            <ac:grpSpMk id="26" creationId="{C480B785-17BC-42A1-9E37-8BB4474CFFE5}"/>
          </ac:grpSpMkLst>
        </pc:grpChg>
        <pc:picChg chg="add del mod topLvl">
          <ac:chgData name="Aaron Cyr" userId="f710c333df2a0e40" providerId="LiveId" clId="{0AA077F6-4737-4613-8308-28596DE80146}" dt="2020-11-05T23:30:28.856" v="6282" actId="478"/>
          <ac:picMkLst>
            <pc:docMk/>
            <pc:sldMk cId="76172685" sldId="360"/>
            <ac:picMk id="3" creationId="{9CB0931C-5BE6-4BD2-BA2B-AB00F18BD862}"/>
          </ac:picMkLst>
        </pc:picChg>
        <pc:picChg chg="add del mod">
          <ac:chgData name="Aaron Cyr" userId="f710c333df2a0e40" providerId="LiveId" clId="{0AA077F6-4737-4613-8308-28596DE80146}" dt="2020-11-05T23:14:05.318" v="5960" actId="478"/>
          <ac:picMkLst>
            <pc:docMk/>
            <pc:sldMk cId="76172685" sldId="360"/>
            <ac:picMk id="5" creationId="{C0435444-E990-46BA-9FCE-CBC828B1EC7A}"/>
          </ac:picMkLst>
        </pc:picChg>
        <pc:picChg chg="del">
          <ac:chgData name="Aaron Cyr" userId="f710c333df2a0e40" providerId="LiveId" clId="{0AA077F6-4737-4613-8308-28596DE80146}" dt="2020-10-27T14:36:36.275" v="1288" actId="478"/>
          <ac:picMkLst>
            <pc:docMk/>
            <pc:sldMk cId="76172685" sldId="360"/>
            <ac:picMk id="7" creationId="{49DDCE62-A85F-42D2-9D53-ABD3AF2A8E30}"/>
          </ac:picMkLst>
        </pc:picChg>
        <pc:picChg chg="add del mod topLvl">
          <ac:chgData name="Aaron Cyr" userId="f710c333df2a0e40" providerId="LiveId" clId="{0AA077F6-4737-4613-8308-28596DE80146}" dt="2020-11-05T23:27:58.829" v="6250" actId="478"/>
          <ac:picMkLst>
            <pc:docMk/>
            <pc:sldMk cId="76172685" sldId="360"/>
            <ac:picMk id="9" creationId="{16FCB919-1261-41DA-BEC1-FEC8F80349B6}"/>
          </ac:picMkLst>
        </pc:picChg>
        <pc:picChg chg="add del mod">
          <ac:chgData name="Aaron Cyr" userId="f710c333df2a0e40" providerId="LiveId" clId="{0AA077F6-4737-4613-8308-28596DE80146}" dt="2020-11-05T23:44:28.880" v="7070" actId="478"/>
          <ac:picMkLst>
            <pc:docMk/>
            <pc:sldMk cId="76172685" sldId="360"/>
            <ac:picMk id="10" creationId="{46BDC9AE-857C-40AD-AB60-797A9FE4DFBC}"/>
          </ac:picMkLst>
        </pc:picChg>
        <pc:picChg chg="add del mod">
          <ac:chgData name="Aaron Cyr" userId="f710c333df2a0e40" providerId="LiveId" clId="{0AA077F6-4737-4613-8308-28596DE80146}" dt="2020-11-05T23:39:12.632" v="6949" actId="478"/>
          <ac:picMkLst>
            <pc:docMk/>
            <pc:sldMk cId="76172685" sldId="360"/>
            <ac:picMk id="13" creationId="{4A81E31F-3B50-47BC-BE39-21405196101E}"/>
          </ac:picMkLst>
        </pc:picChg>
        <pc:picChg chg="del">
          <ac:chgData name="Aaron Cyr" userId="f710c333df2a0e40" providerId="LiveId" clId="{0AA077F6-4737-4613-8308-28596DE80146}" dt="2020-10-27T14:36:35.314" v="1287" actId="478"/>
          <ac:picMkLst>
            <pc:docMk/>
            <pc:sldMk cId="76172685" sldId="360"/>
            <ac:picMk id="14" creationId="{912FC989-EBE1-43E6-9DDB-8B5CBD136F17}"/>
          </ac:picMkLst>
        </pc:picChg>
        <pc:picChg chg="del">
          <ac:chgData name="Aaron Cyr" userId="f710c333df2a0e40" providerId="LiveId" clId="{0AA077F6-4737-4613-8308-28596DE80146}" dt="2020-10-27T14:36:37.650" v="1289" actId="478"/>
          <ac:picMkLst>
            <pc:docMk/>
            <pc:sldMk cId="76172685" sldId="360"/>
            <ac:picMk id="16" creationId="{B280A9A8-556B-4A57-A481-D0665672C287}"/>
          </ac:picMkLst>
        </pc:picChg>
        <pc:picChg chg="add mod">
          <ac:chgData name="Aaron Cyr" userId="f710c333df2a0e40" providerId="LiveId" clId="{0AA077F6-4737-4613-8308-28596DE80146}" dt="2020-11-05T23:39:14.884" v="6951" actId="1076"/>
          <ac:picMkLst>
            <pc:docMk/>
            <pc:sldMk cId="76172685" sldId="360"/>
            <ac:picMk id="16" creationId="{FD22537B-B0F3-47DB-9A8E-865BE58C17D1}"/>
          </ac:picMkLst>
        </pc:picChg>
        <pc:picChg chg="del">
          <ac:chgData name="Aaron Cyr" userId="f710c333df2a0e40" providerId="LiveId" clId="{0AA077F6-4737-4613-8308-28596DE80146}" dt="2020-10-27T14:36:34.945" v="1286" actId="478"/>
          <ac:picMkLst>
            <pc:docMk/>
            <pc:sldMk cId="76172685" sldId="360"/>
            <ac:picMk id="18" creationId="{624479C9-25BD-4C7C-A32A-8CE8536A9DEA}"/>
          </ac:picMkLst>
        </pc:picChg>
        <pc:picChg chg="add mod">
          <ac:chgData name="Aaron Cyr" userId="f710c333df2a0e40" providerId="LiveId" clId="{0AA077F6-4737-4613-8308-28596DE80146}" dt="2020-11-05T23:45:39.954" v="7091" actId="1076"/>
          <ac:picMkLst>
            <pc:docMk/>
            <pc:sldMk cId="76172685" sldId="360"/>
            <ac:picMk id="19" creationId="{DFC887D8-316E-4C4E-903F-AD92620C2D40}"/>
          </ac:picMkLst>
        </pc:picChg>
        <pc:picChg chg="add mod">
          <ac:chgData name="Aaron Cyr" userId="f710c333df2a0e40" providerId="LiveId" clId="{0AA077F6-4737-4613-8308-28596DE80146}" dt="2020-11-05T23:47:28.922" v="7110" actId="1076"/>
          <ac:picMkLst>
            <pc:docMk/>
            <pc:sldMk cId="76172685" sldId="360"/>
            <ac:picMk id="21" creationId="{AB0B624B-8D97-46A9-907D-F516199218E0}"/>
          </ac:picMkLst>
        </pc:picChg>
        <pc:cxnChg chg="del">
          <ac:chgData name="Aaron Cyr" userId="f710c333df2a0e40" providerId="LiveId" clId="{0AA077F6-4737-4613-8308-28596DE80146}" dt="2020-10-27T14:39:30.418" v="1297" actId="478"/>
          <ac:cxnSpMkLst>
            <pc:docMk/>
            <pc:sldMk cId="76172685" sldId="360"/>
            <ac:cxnSpMk id="5" creationId="{F70F2A20-7DCE-45FA-9B77-387B187F8BE1}"/>
          </ac:cxnSpMkLst>
        </pc:cxnChg>
      </pc:sldChg>
      <pc:sldChg chg="del">
        <pc:chgData name="Aaron Cyr" userId="f710c333df2a0e40" providerId="LiveId" clId="{0AA077F6-4737-4613-8308-28596DE80146}" dt="2020-10-27T14:36:26.765" v="1281" actId="2696"/>
        <pc:sldMkLst>
          <pc:docMk/>
          <pc:sldMk cId="3741168787" sldId="360"/>
        </pc:sldMkLst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1706156570" sldId="361"/>
        </pc:sldMkLst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643196374" sldId="362"/>
        </pc:sldMkLst>
      </pc:sldChg>
      <pc:sldChg chg="addSp delSp modSp mod">
        <pc:chgData name="Aaron Cyr" userId="f710c333df2a0e40" providerId="LiveId" clId="{0AA077F6-4737-4613-8308-28596DE80146}" dt="2020-10-27T14:19:07.129" v="1045" actId="1036"/>
        <pc:sldMkLst>
          <pc:docMk/>
          <pc:sldMk cId="844377720" sldId="366"/>
        </pc:sldMkLst>
        <pc:spChg chg="mod">
          <ac:chgData name="Aaron Cyr" userId="f710c333df2a0e40" providerId="LiveId" clId="{0AA077F6-4737-4613-8308-28596DE80146}" dt="2020-10-27T14:17:49.058" v="996" actId="20577"/>
          <ac:spMkLst>
            <pc:docMk/>
            <pc:sldMk cId="844377720" sldId="366"/>
            <ac:spMk id="2" creationId="{5DE6906F-13D1-45C3-A92D-EDACD77D2F69}"/>
          </ac:spMkLst>
        </pc:spChg>
        <pc:spChg chg="add del mod">
          <ac:chgData name="Aaron Cyr" userId="f710c333df2a0e40" providerId="LiveId" clId="{0AA077F6-4737-4613-8308-28596DE80146}" dt="2020-10-27T14:18:28.079" v="999" actId="22"/>
          <ac:spMkLst>
            <pc:docMk/>
            <pc:sldMk cId="844377720" sldId="366"/>
            <ac:spMk id="4" creationId="{3F8FD030-5552-4D03-8CCD-3C9CA9A1CEE0}"/>
          </ac:spMkLst>
        </pc:spChg>
        <pc:spChg chg="del">
          <ac:chgData name="Aaron Cyr" userId="f710c333df2a0e40" providerId="LiveId" clId="{0AA077F6-4737-4613-8308-28596DE80146}" dt="2020-10-27T14:17:23.461" v="970" actId="478"/>
          <ac:spMkLst>
            <pc:docMk/>
            <pc:sldMk cId="844377720" sldId="366"/>
            <ac:spMk id="12" creationId="{49DF8BCE-8F84-424F-AEDA-A528E288F09E}"/>
          </ac:spMkLst>
        </pc:spChg>
        <pc:spChg chg="del">
          <ac:chgData name="Aaron Cyr" userId="f710c333df2a0e40" providerId="LiveId" clId="{0AA077F6-4737-4613-8308-28596DE80146}" dt="2020-10-27T14:17:52.568" v="997" actId="478"/>
          <ac:spMkLst>
            <pc:docMk/>
            <pc:sldMk cId="844377720" sldId="366"/>
            <ac:spMk id="18" creationId="{C8A9F2B1-E430-4774-88EA-715CA3BEC55D}"/>
          </ac:spMkLst>
        </pc:spChg>
        <pc:picChg chg="add mod ord">
          <ac:chgData name="Aaron Cyr" userId="f710c333df2a0e40" providerId="LiveId" clId="{0AA077F6-4737-4613-8308-28596DE80146}" dt="2020-10-27T14:19:03.594" v="1036" actId="1038"/>
          <ac:picMkLst>
            <pc:docMk/>
            <pc:sldMk cId="844377720" sldId="366"/>
            <ac:picMk id="9" creationId="{3DF128C6-C3F2-45C8-834E-30A920AF8912}"/>
          </ac:picMkLst>
        </pc:picChg>
        <pc:picChg chg="del">
          <ac:chgData name="Aaron Cyr" userId="f710c333df2a0e40" providerId="LiveId" clId="{0AA077F6-4737-4613-8308-28596DE80146}" dt="2020-10-27T14:17:21.717" v="969" actId="478"/>
          <ac:picMkLst>
            <pc:docMk/>
            <pc:sldMk cId="844377720" sldId="366"/>
            <ac:picMk id="10" creationId="{D7141624-2733-4466-A248-2D1F5776C15A}"/>
          </ac:picMkLst>
        </pc:picChg>
        <pc:picChg chg="del">
          <ac:chgData name="Aaron Cyr" userId="f710c333df2a0e40" providerId="LiveId" clId="{0AA077F6-4737-4613-8308-28596DE80146}" dt="2020-10-27T14:17:23.915" v="971" actId="478"/>
          <ac:picMkLst>
            <pc:docMk/>
            <pc:sldMk cId="844377720" sldId="366"/>
            <ac:picMk id="13" creationId="{1CBA302F-FD0D-4E24-8DC8-AFF60E09D5A3}"/>
          </ac:picMkLst>
        </pc:picChg>
        <pc:picChg chg="add mod ord">
          <ac:chgData name="Aaron Cyr" userId="f710c333df2a0e40" providerId="LiveId" clId="{0AA077F6-4737-4613-8308-28596DE80146}" dt="2020-10-27T14:19:07.129" v="1045" actId="1036"/>
          <ac:picMkLst>
            <pc:docMk/>
            <pc:sldMk cId="844377720" sldId="366"/>
            <ac:picMk id="15" creationId="{8EA269E2-2918-4879-B324-4C46B5971E07}"/>
          </ac:picMkLst>
        </pc:picChg>
        <pc:cxnChg chg="del">
          <ac:chgData name="Aaron Cyr" userId="f710c333df2a0e40" providerId="LiveId" clId="{0AA077F6-4737-4613-8308-28596DE80146}" dt="2020-10-27T14:17:53.558" v="998" actId="478"/>
          <ac:cxnSpMkLst>
            <pc:docMk/>
            <pc:sldMk cId="844377720" sldId="366"/>
            <ac:cxnSpMk id="14" creationId="{3FAA43F1-C57C-4493-8E5E-AB8389E05063}"/>
          </ac:cxnSpMkLst>
        </pc:cxnChg>
      </pc:sldChg>
      <pc:sldChg chg="addSp delSp modSp mod">
        <pc:chgData name="Aaron Cyr" userId="f710c333df2a0e40" providerId="LiveId" clId="{0AA077F6-4737-4613-8308-28596DE80146}" dt="2020-11-03T14:12:12.220" v="1919" actId="1076"/>
        <pc:sldMkLst>
          <pc:docMk/>
          <pc:sldMk cId="618998933" sldId="367"/>
        </pc:sldMkLst>
        <pc:spChg chg="mod">
          <ac:chgData name="Aaron Cyr" userId="f710c333df2a0e40" providerId="LiveId" clId="{0AA077F6-4737-4613-8308-28596DE80146}" dt="2020-10-27T13:59:43.885" v="792" actId="20577"/>
          <ac:spMkLst>
            <pc:docMk/>
            <pc:sldMk cId="618998933" sldId="367"/>
            <ac:spMk id="2" creationId="{5DE6906F-13D1-45C3-A92D-EDACD77D2F69}"/>
          </ac:spMkLst>
        </pc:spChg>
        <pc:spChg chg="del">
          <ac:chgData name="Aaron Cyr" userId="f710c333df2a0e40" providerId="LiveId" clId="{0AA077F6-4737-4613-8308-28596DE80146}" dt="2020-10-27T14:00:23.186" v="803" actId="478"/>
          <ac:spMkLst>
            <pc:docMk/>
            <pc:sldMk cId="618998933" sldId="367"/>
            <ac:spMk id="6" creationId="{152DFDBF-F73B-4EDA-9566-0E1DC1EAEC09}"/>
          </ac:spMkLst>
        </pc:spChg>
        <pc:spChg chg="del mod">
          <ac:chgData name="Aaron Cyr" userId="f710c333df2a0e40" providerId="LiveId" clId="{0AA077F6-4737-4613-8308-28596DE80146}" dt="2020-10-27T14:00:20.603" v="802" actId="478"/>
          <ac:spMkLst>
            <pc:docMk/>
            <pc:sldMk cId="618998933" sldId="367"/>
            <ac:spMk id="9" creationId="{ACF1A499-7244-4C1E-B344-6CECAD6280C5}"/>
          </ac:spMkLst>
        </pc:spChg>
        <pc:spChg chg="del">
          <ac:chgData name="Aaron Cyr" userId="f710c333df2a0e40" providerId="LiveId" clId="{0AA077F6-4737-4613-8308-28596DE80146}" dt="2020-10-27T13:59:48.400" v="793" actId="478"/>
          <ac:spMkLst>
            <pc:docMk/>
            <pc:sldMk cId="618998933" sldId="367"/>
            <ac:spMk id="10" creationId="{6B4C9666-11B7-4D9D-94CF-588D55DB6F2B}"/>
          </ac:spMkLst>
        </pc:spChg>
        <pc:spChg chg="add del mod">
          <ac:chgData name="Aaron Cyr" userId="f710c333df2a0e40" providerId="LiveId" clId="{0AA077F6-4737-4613-8308-28596DE80146}" dt="2020-10-27T14:00:14.013" v="797" actId="22"/>
          <ac:spMkLst>
            <pc:docMk/>
            <pc:sldMk cId="618998933" sldId="367"/>
            <ac:spMk id="12" creationId="{CB6ED455-CB55-4004-B28C-9F12B28BDF39}"/>
          </ac:spMkLst>
        </pc:spChg>
        <pc:spChg chg="del">
          <ac:chgData name="Aaron Cyr" userId="f710c333df2a0e40" providerId="LiveId" clId="{0AA077F6-4737-4613-8308-28596DE80146}" dt="2020-10-27T14:00:16.928" v="800" actId="478"/>
          <ac:spMkLst>
            <pc:docMk/>
            <pc:sldMk cId="618998933" sldId="367"/>
            <ac:spMk id="13" creationId="{6EC60086-DC5F-4E4C-9692-522D68A3F14F}"/>
          </ac:spMkLst>
        </pc:spChg>
        <pc:spChg chg="add mod">
          <ac:chgData name="Aaron Cyr" userId="f710c333df2a0e40" providerId="LiveId" clId="{0AA077F6-4737-4613-8308-28596DE80146}" dt="2020-10-27T14:06:10.380" v="836" actId="1076"/>
          <ac:spMkLst>
            <pc:docMk/>
            <pc:sldMk cId="618998933" sldId="367"/>
            <ac:spMk id="34" creationId="{85371B01-7684-49A7-B66C-15188BB154F8}"/>
          </ac:spMkLst>
        </pc:spChg>
        <pc:spChg chg="add mod">
          <ac:chgData name="Aaron Cyr" userId="f710c333df2a0e40" providerId="LiveId" clId="{0AA077F6-4737-4613-8308-28596DE80146}" dt="2020-10-27T14:06:13.905" v="845" actId="20577"/>
          <ac:spMkLst>
            <pc:docMk/>
            <pc:sldMk cId="618998933" sldId="367"/>
            <ac:spMk id="36" creationId="{D31E1A9E-5915-4BD8-948E-DFCE3341AEEC}"/>
          </ac:spMkLst>
        </pc:spChg>
        <pc:picChg chg="del">
          <ac:chgData name="Aaron Cyr" userId="f710c333df2a0e40" providerId="LiveId" clId="{0AA077F6-4737-4613-8308-28596DE80146}" dt="2020-10-27T13:59:50.855" v="795" actId="478"/>
          <ac:picMkLst>
            <pc:docMk/>
            <pc:sldMk cId="618998933" sldId="367"/>
            <ac:picMk id="4" creationId="{6A5B7425-0D0E-460F-9067-3FF73F5C3A38}"/>
          </ac:picMkLst>
        </pc:picChg>
        <pc:picChg chg="del">
          <ac:chgData name="Aaron Cyr" userId="f710c333df2a0e40" providerId="LiveId" clId="{0AA077F6-4737-4613-8308-28596DE80146}" dt="2020-10-27T13:59:48.400" v="793" actId="478"/>
          <ac:picMkLst>
            <pc:docMk/>
            <pc:sldMk cId="618998933" sldId="367"/>
            <ac:picMk id="7" creationId="{943417AD-D13E-4947-B636-DC8EF8147E8F}"/>
          </ac:picMkLst>
        </pc:picChg>
        <pc:picChg chg="del">
          <ac:chgData name="Aaron Cyr" userId="f710c333df2a0e40" providerId="LiveId" clId="{0AA077F6-4737-4613-8308-28596DE80146}" dt="2020-10-27T13:59:49.886" v="794" actId="478"/>
          <ac:picMkLst>
            <pc:docMk/>
            <pc:sldMk cId="618998933" sldId="367"/>
            <ac:picMk id="15" creationId="{41D744EB-72ED-494B-A25F-A2C841A549E9}"/>
          </ac:picMkLst>
        </pc:picChg>
        <pc:picChg chg="add mod ord">
          <ac:chgData name="Aaron Cyr" userId="f710c333df2a0e40" providerId="LiveId" clId="{0AA077F6-4737-4613-8308-28596DE80146}" dt="2020-10-27T14:00:24.733" v="804" actId="1076"/>
          <ac:picMkLst>
            <pc:docMk/>
            <pc:sldMk cId="618998933" sldId="367"/>
            <ac:picMk id="16" creationId="{21F8239E-86A6-4800-AB9F-95027AF8970A}"/>
          </ac:picMkLst>
        </pc:picChg>
        <pc:picChg chg="add del mod">
          <ac:chgData name="Aaron Cyr" userId="f710c333df2a0e40" providerId="LiveId" clId="{0AA077F6-4737-4613-8308-28596DE80146}" dt="2020-10-27T14:04:16.318" v="807" actId="478"/>
          <ac:picMkLst>
            <pc:docMk/>
            <pc:sldMk cId="618998933" sldId="367"/>
            <ac:picMk id="18" creationId="{CCC76096-83CE-4AB1-AA02-F4BF98CF6021}"/>
          </ac:picMkLst>
        </pc:picChg>
        <pc:picChg chg="add mod">
          <ac:chgData name="Aaron Cyr" userId="f710c333df2a0e40" providerId="LiveId" clId="{0AA077F6-4737-4613-8308-28596DE80146}" dt="2020-10-27T14:05:31.588" v="825" actId="1076"/>
          <ac:picMkLst>
            <pc:docMk/>
            <pc:sldMk cId="618998933" sldId="367"/>
            <ac:picMk id="20" creationId="{A48A348D-292F-4323-BAFB-FB798F2C8412}"/>
          </ac:picMkLst>
        </pc:picChg>
        <pc:picChg chg="add mod">
          <ac:chgData name="Aaron Cyr" userId="f710c333df2a0e40" providerId="LiveId" clId="{0AA077F6-4737-4613-8308-28596DE80146}" dt="2020-11-03T14:12:12.220" v="1919" actId="1076"/>
          <ac:picMkLst>
            <pc:docMk/>
            <pc:sldMk cId="618998933" sldId="367"/>
            <ac:picMk id="22" creationId="{E7EC54E1-E485-46DC-96D2-2C4397E8421D}"/>
          </ac:picMkLst>
        </pc:picChg>
        <pc:picChg chg="add mod">
          <ac:chgData name="Aaron Cyr" userId="f710c333df2a0e40" providerId="LiveId" clId="{0AA077F6-4737-4613-8308-28596DE80146}" dt="2020-10-27T14:05:19.715" v="816" actId="1076"/>
          <ac:picMkLst>
            <pc:docMk/>
            <pc:sldMk cId="618998933" sldId="367"/>
            <ac:picMk id="24" creationId="{576A28BF-FC7C-466D-8A87-05AC866FA388}"/>
          </ac:picMkLst>
        </pc:picChg>
        <pc:picChg chg="add del mod">
          <ac:chgData name="Aaron Cyr" userId="f710c333df2a0e40" providerId="LiveId" clId="{0AA077F6-4737-4613-8308-28596DE80146}" dt="2020-10-27T14:06:01.212" v="833"/>
          <ac:picMkLst>
            <pc:docMk/>
            <pc:sldMk cId="618998933" sldId="367"/>
            <ac:picMk id="32" creationId="{82CFF2CC-AD4C-48A2-9B56-3E009C477292}"/>
          </ac:picMkLst>
        </pc:picChg>
        <pc:picChg chg="add mod">
          <ac:chgData name="Aaron Cyr" userId="f710c333df2a0e40" providerId="LiveId" clId="{0AA077F6-4737-4613-8308-28596DE80146}" dt="2020-10-27T21:27:46.831" v="1748" actId="1076"/>
          <ac:picMkLst>
            <pc:docMk/>
            <pc:sldMk cId="618998933" sldId="367"/>
            <ac:picMk id="38" creationId="{D37A1860-EFCB-4FFE-9468-C1A2DDC463D1}"/>
          </ac:picMkLst>
        </pc:picChg>
        <pc:cxnChg chg="del">
          <ac:chgData name="Aaron Cyr" userId="f710c333df2a0e40" providerId="LiveId" clId="{0AA077F6-4737-4613-8308-28596DE80146}" dt="2020-10-27T13:59:54.775" v="796" actId="478"/>
          <ac:cxnSpMkLst>
            <pc:docMk/>
            <pc:sldMk cId="618998933" sldId="367"/>
            <ac:cxnSpMk id="8" creationId="{58CDE59E-6BC3-4ECF-9790-D495560682C6}"/>
          </ac:cxnSpMkLst>
        </pc:cxnChg>
        <pc:cxnChg chg="del">
          <ac:chgData name="Aaron Cyr" userId="f710c333df2a0e40" providerId="LiveId" clId="{0AA077F6-4737-4613-8308-28596DE80146}" dt="2020-10-27T14:00:16.031" v="799" actId="478"/>
          <ac:cxnSpMkLst>
            <pc:docMk/>
            <pc:sldMk cId="618998933" sldId="367"/>
            <ac:cxnSpMk id="11" creationId="{6D74997C-8859-4960-B3CC-049FA9E9A629}"/>
          </ac:cxnSpMkLst>
        </pc:cxnChg>
        <pc:cxnChg chg="add mod">
          <ac:chgData name="Aaron Cyr" userId="f710c333df2a0e40" providerId="LiveId" clId="{0AA077F6-4737-4613-8308-28596DE80146}" dt="2020-10-27T14:05:27.183" v="822" actId="1035"/>
          <ac:cxnSpMkLst>
            <pc:docMk/>
            <pc:sldMk cId="618998933" sldId="367"/>
            <ac:cxnSpMk id="25" creationId="{4D0EB787-ADBF-47F7-BC89-1C4C48906097}"/>
          </ac:cxnSpMkLst>
        </pc:cxnChg>
        <pc:cxnChg chg="add mod">
          <ac:chgData name="Aaron Cyr" userId="f710c333df2a0e40" providerId="LiveId" clId="{0AA077F6-4737-4613-8308-28596DE80146}" dt="2020-10-27T14:05:53.347" v="831" actId="1076"/>
          <ac:cxnSpMkLst>
            <pc:docMk/>
            <pc:sldMk cId="618998933" sldId="367"/>
            <ac:cxnSpMk id="26" creationId="{5FB37198-C069-4C2F-97DE-6B7F0CB85AAD}"/>
          </ac:cxnSpMkLst>
        </pc:cxnChg>
      </pc:sldChg>
      <pc:sldChg chg="addSp delSp modSp mod">
        <pc:chgData name="Aaron Cyr" userId="f710c333df2a0e40" providerId="LiveId" clId="{0AA077F6-4737-4613-8308-28596DE80146}" dt="2020-10-27T21:33:37.672" v="1918" actId="1076"/>
        <pc:sldMkLst>
          <pc:docMk/>
          <pc:sldMk cId="221054857" sldId="368"/>
        </pc:sldMkLst>
        <pc:spChg chg="mod">
          <ac:chgData name="Aaron Cyr" userId="f710c333df2a0e40" providerId="LiveId" clId="{0AA077F6-4737-4613-8308-28596DE80146}" dt="2020-10-27T21:05:30.257" v="1470" actId="20577"/>
          <ac:spMkLst>
            <pc:docMk/>
            <pc:sldMk cId="221054857" sldId="368"/>
            <ac:spMk id="3" creationId="{AAFB6F9F-E0D8-488E-AC65-7BBA916FA7EE}"/>
          </ac:spMkLst>
        </pc:spChg>
        <pc:spChg chg="add mod">
          <ac:chgData name="Aaron Cyr" userId="f710c333df2a0e40" providerId="LiveId" clId="{0AA077F6-4737-4613-8308-28596DE80146}" dt="2020-10-27T21:09:29.305" v="1500" actId="1076"/>
          <ac:spMkLst>
            <pc:docMk/>
            <pc:sldMk cId="221054857" sldId="368"/>
            <ac:spMk id="14" creationId="{5342CF6D-4FC6-4297-8E0C-EDE30CBA16C9}"/>
          </ac:spMkLst>
        </pc:spChg>
        <pc:spChg chg="add mod">
          <ac:chgData name="Aaron Cyr" userId="f710c333df2a0e40" providerId="LiveId" clId="{0AA077F6-4737-4613-8308-28596DE80146}" dt="2020-10-27T21:33:37.672" v="1918" actId="1076"/>
          <ac:spMkLst>
            <pc:docMk/>
            <pc:sldMk cId="221054857" sldId="368"/>
            <ac:spMk id="16" creationId="{B3DDCCE2-2F07-44D4-8B34-53CF9F8DE0FA}"/>
          </ac:spMkLst>
        </pc:spChg>
        <pc:grpChg chg="add mod ord">
          <ac:chgData name="Aaron Cyr" userId="f710c333df2a0e40" providerId="LiveId" clId="{0AA077F6-4737-4613-8308-28596DE80146}" dt="2020-10-27T21:29:19.546" v="1791" actId="164"/>
          <ac:grpSpMkLst>
            <pc:docMk/>
            <pc:sldMk cId="221054857" sldId="368"/>
            <ac:grpSpMk id="11" creationId="{B957428A-FD77-4170-8170-54655672D312}"/>
          </ac:grpSpMkLst>
        </pc:grpChg>
        <pc:grpChg chg="add mod ord">
          <ac:chgData name="Aaron Cyr" userId="f710c333df2a0e40" providerId="LiveId" clId="{0AA077F6-4737-4613-8308-28596DE80146}" dt="2020-10-27T21:29:24.086" v="1794" actId="167"/>
          <ac:grpSpMkLst>
            <pc:docMk/>
            <pc:sldMk cId="221054857" sldId="368"/>
            <ac:grpSpMk id="19" creationId="{594B19C4-F194-49FA-9811-2D1DEDE6AAE6}"/>
          </ac:grpSpMkLst>
        </pc:grpChg>
        <pc:grpChg chg="add mod">
          <ac:chgData name="Aaron Cyr" userId="f710c333df2a0e40" providerId="LiveId" clId="{0AA077F6-4737-4613-8308-28596DE80146}" dt="2020-10-27T21:29:34.435" v="1799" actId="164"/>
          <ac:grpSpMkLst>
            <pc:docMk/>
            <pc:sldMk cId="221054857" sldId="368"/>
            <ac:grpSpMk id="24" creationId="{C9A9966A-8BEC-4ABB-B523-4A422F28DE4D}"/>
          </ac:grpSpMkLst>
        </pc:grpChg>
        <pc:picChg chg="del">
          <ac:chgData name="Aaron Cyr" userId="f710c333df2a0e40" providerId="LiveId" clId="{0AA077F6-4737-4613-8308-28596DE80146}" dt="2020-10-27T21:05:31.938" v="1471" actId="478"/>
          <ac:picMkLst>
            <pc:docMk/>
            <pc:sldMk cId="221054857" sldId="368"/>
            <ac:picMk id="4" creationId="{69C0CC06-21F4-46FB-9297-9E035B567EEE}"/>
          </ac:picMkLst>
        </pc:picChg>
        <pc:picChg chg="add mod ord">
          <ac:chgData name="Aaron Cyr" userId="f710c333df2a0e40" providerId="LiveId" clId="{0AA077F6-4737-4613-8308-28596DE80146}" dt="2020-10-27T21:07:29.395" v="1483" actId="164"/>
          <ac:picMkLst>
            <pc:docMk/>
            <pc:sldMk cId="221054857" sldId="368"/>
            <ac:picMk id="5" creationId="{D7EFBC98-B3BF-47F7-A6A7-66B6A8EDEF82}"/>
          </ac:picMkLst>
        </pc:picChg>
        <pc:picChg chg="add mod ord">
          <ac:chgData name="Aaron Cyr" userId="f710c333df2a0e40" providerId="LiveId" clId="{0AA077F6-4737-4613-8308-28596DE80146}" dt="2020-10-27T21:29:34.435" v="1799" actId="164"/>
          <ac:picMkLst>
            <pc:docMk/>
            <pc:sldMk cId="221054857" sldId="368"/>
            <ac:picMk id="8" creationId="{E96BED49-ACA6-42B4-9012-870126AF463F}"/>
          </ac:picMkLst>
        </pc:picChg>
        <pc:picChg chg="add mod">
          <ac:chgData name="Aaron Cyr" userId="f710c333df2a0e40" providerId="LiveId" clId="{0AA077F6-4737-4613-8308-28596DE80146}" dt="2020-10-27T21:07:29.395" v="1483" actId="164"/>
          <ac:picMkLst>
            <pc:docMk/>
            <pc:sldMk cId="221054857" sldId="368"/>
            <ac:picMk id="10" creationId="{262A4D55-AEFC-4977-8B00-DED3673B8A38}"/>
          </ac:picMkLst>
        </pc:picChg>
        <pc:picChg chg="add mod">
          <ac:chgData name="Aaron Cyr" userId="f710c333df2a0e40" providerId="LiveId" clId="{0AA077F6-4737-4613-8308-28596DE80146}" dt="2020-10-27T21:29:19.546" v="1791" actId="164"/>
          <ac:picMkLst>
            <pc:docMk/>
            <pc:sldMk cId="221054857" sldId="368"/>
            <ac:picMk id="18" creationId="{C6F40602-F355-45D6-8021-84E4E68038DF}"/>
          </ac:picMkLst>
        </pc:picChg>
        <pc:picChg chg="add del">
          <ac:chgData name="Aaron Cyr" userId="f710c333df2a0e40" providerId="LiveId" clId="{0AA077F6-4737-4613-8308-28596DE80146}" dt="2020-10-27T21:29:20.635" v="1793" actId="22"/>
          <ac:picMkLst>
            <pc:docMk/>
            <pc:sldMk cId="221054857" sldId="368"/>
            <ac:picMk id="21" creationId="{7E86F464-31C8-462A-ABFE-81A34A2E10E0}"/>
          </ac:picMkLst>
        </pc:picChg>
        <pc:picChg chg="add mod">
          <ac:chgData name="Aaron Cyr" userId="f710c333df2a0e40" providerId="LiveId" clId="{0AA077F6-4737-4613-8308-28596DE80146}" dt="2020-10-27T21:29:34.435" v="1799" actId="164"/>
          <ac:picMkLst>
            <pc:docMk/>
            <pc:sldMk cId="221054857" sldId="368"/>
            <ac:picMk id="23" creationId="{623CBF7B-E27E-4AFB-ADB7-0EE589FD94B2}"/>
          </ac:picMkLst>
        </pc:picChg>
        <pc:cxnChg chg="add mod">
          <ac:chgData name="Aaron Cyr" userId="f710c333df2a0e40" providerId="LiveId" clId="{0AA077F6-4737-4613-8308-28596DE80146}" dt="2020-10-27T21:08:13.937" v="1488" actId="1076"/>
          <ac:cxnSpMkLst>
            <pc:docMk/>
            <pc:sldMk cId="221054857" sldId="368"/>
            <ac:cxnSpMk id="12" creationId="{8F7CC00D-371F-4174-962E-1FE901EFF3A4}"/>
          </ac:cxnSpMkLst>
        </pc:cxnChg>
      </pc:sldChg>
      <pc:sldChg chg="addSp delSp modSp mod ord">
        <pc:chgData name="Aaron Cyr" userId="f710c333df2a0e40" providerId="LiveId" clId="{0AA077F6-4737-4613-8308-28596DE80146}" dt="2020-10-27T21:22:06.565" v="1667" actId="1076"/>
        <pc:sldMkLst>
          <pc:docMk/>
          <pc:sldMk cId="3367989920" sldId="369"/>
        </pc:sldMkLst>
        <pc:spChg chg="mod">
          <ac:chgData name="Aaron Cyr" userId="f710c333df2a0e40" providerId="LiveId" clId="{0AA077F6-4737-4613-8308-28596DE80146}" dt="2020-10-27T21:21:40.845" v="1653" actId="20577"/>
          <ac:spMkLst>
            <pc:docMk/>
            <pc:sldMk cId="3367989920" sldId="369"/>
            <ac:spMk id="4" creationId="{1A54B6D1-3404-47DB-A983-2C857D421EDF}"/>
          </ac:spMkLst>
        </pc:spChg>
        <pc:spChg chg="del">
          <ac:chgData name="Aaron Cyr" userId="f710c333df2a0e40" providerId="LiveId" clId="{0AA077F6-4737-4613-8308-28596DE80146}" dt="2020-10-27T21:19:54.223" v="1618" actId="478"/>
          <ac:spMkLst>
            <pc:docMk/>
            <pc:sldMk cId="3367989920" sldId="369"/>
            <ac:spMk id="7" creationId="{DBE6A392-355E-477B-9742-3663DEF50C58}"/>
          </ac:spMkLst>
        </pc:spChg>
        <pc:spChg chg="add mod">
          <ac:chgData name="Aaron Cyr" userId="f710c333df2a0e40" providerId="LiveId" clId="{0AA077F6-4737-4613-8308-28596DE80146}" dt="2020-10-27T21:22:06.565" v="1667" actId="1076"/>
          <ac:spMkLst>
            <pc:docMk/>
            <pc:sldMk cId="3367989920" sldId="369"/>
            <ac:spMk id="16" creationId="{95B1D06B-81A4-4BD2-A87E-7EF7497990C2}"/>
          </ac:spMkLst>
        </pc:spChg>
        <pc:grpChg chg="add mod">
          <ac:chgData name="Aaron Cyr" userId="f710c333df2a0e40" providerId="LiveId" clId="{0AA077F6-4737-4613-8308-28596DE80146}" dt="2020-10-27T21:21:27.140" v="1627" actId="164"/>
          <ac:grpSpMkLst>
            <pc:docMk/>
            <pc:sldMk cId="3367989920" sldId="369"/>
            <ac:grpSpMk id="14" creationId="{49435AC2-5B54-4ABB-9E78-DE761C03164F}"/>
          </ac:grpSpMkLst>
        </pc:grpChg>
        <pc:picChg chg="del">
          <ac:chgData name="Aaron Cyr" userId="f710c333df2a0e40" providerId="LiveId" clId="{0AA077F6-4737-4613-8308-28596DE80146}" dt="2020-10-27T21:19:50.453" v="1616" actId="478"/>
          <ac:picMkLst>
            <pc:docMk/>
            <pc:sldMk cId="3367989920" sldId="369"/>
            <ac:picMk id="5" creationId="{B6353CCE-AF46-4BC9-A0C6-5E4AB1491593}"/>
          </ac:picMkLst>
        </pc:picChg>
        <pc:picChg chg="add mod">
          <ac:chgData name="Aaron Cyr" userId="f710c333df2a0e40" providerId="LiveId" clId="{0AA077F6-4737-4613-8308-28596DE80146}" dt="2020-10-27T21:21:50.353" v="1655" actId="1076"/>
          <ac:picMkLst>
            <pc:docMk/>
            <pc:sldMk cId="3367989920" sldId="369"/>
            <ac:picMk id="6" creationId="{55D9CBC9-C22A-42EA-AB51-FD2B1E298290}"/>
          </ac:picMkLst>
        </pc:picChg>
        <pc:picChg chg="add mod">
          <ac:chgData name="Aaron Cyr" userId="f710c333df2a0e40" providerId="LiveId" clId="{0AA077F6-4737-4613-8308-28596DE80146}" dt="2020-10-27T21:21:49.417" v="1654" actId="1076"/>
          <ac:picMkLst>
            <pc:docMk/>
            <pc:sldMk cId="3367989920" sldId="369"/>
            <ac:picMk id="9" creationId="{D96B6573-6949-421C-A0BB-E642397FE8FD}"/>
          </ac:picMkLst>
        </pc:picChg>
        <pc:picChg chg="add mod">
          <ac:chgData name="Aaron Cyr" userId="f710c333df2a0e40" providerId="LiveId" clId="{0AA077F6-4737-4613-8308-28596DE80146}" dt="2020-10-27T21:21:27.140" v="1627" actId="164"/>
          <ac:picMkLst>
            <pc:docMk/>
            <pc:sldMk cId="3367989920" sldId="369"/>
            <ac:picMk id="11" creationId="{F25BED6B-1AEB-459E-9EAE-E6DF70039D75}"/>
          </ac:picMkLst>
        </pc:picChg>
        <pc:picChg chg="add mod">
          <ac:chgData name="Aaron Cyr" userId="f710c333df2a0e40" providerId="LiveId" clId="{0AA077F6-4737-4613-8308-28596DE80146}" dt="2020-10-27T21:21:27.140" v="1627" actId="164"/>
          <ac:picMkLst>
            <pc:docMk/>
            <pc:sldMk cId="3367989920" sldId="369"/>
            <ac:picMk id="13" creationId="{5DDB74D7-D060-43B4-BAB1-4BB13C7CC19B}"/>
          </ac:picMkLst>
        </pc:picChg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1887376931" sldId="370"/>
        </pc:sldMkLst>
      </pc:sldChg>
      <pc:sldChg chg="del">
        <pc:chgData name="Aaron Cyr" userId="f710c333df2a0e40" providerId="LiveId" clId="{0AA077F6-4737-4613-8308-28596DE80146}" dt="2020-10-27T21:25:07.002" v="1700" actId="47"/>
        <pc:sldMkLst>
          <pc:docMk/>
          <pc:sldMk cId="1055399576" sldId="371"/>
        </pc:sldMkLst>
      </pc:sldChg>
      <pc:sldChg chg="addSp delSp modSp add mod">
        <pc:chgData name="Aaron Cyr" userId="f710c333df2a0e40" providerId="LiveId" clId="{0AA077F6-4737-4613-8308-28596DE80146}" dt="2020-11-03T23:26:01.838" v="4179" actId="27107"/>
        <pc:sldMkLst>
          <pc:docMk/>
          <pc:sldMk cId="2892801118" sldId="372"/>
        </pc:sldMkLst>
        <pc:spChg chg="add del mod">
          <ac:chgData name="Aaron Cyr" userId="f710c333df2a0e40" providerId="LiveId" clId="{0AA077F6-4737-4613-8308-28596DE80146}" dt="2020-10-27T13:12:24.453" v="89" actId="22"/>
          <ac:spMkLst>
            <pc:docMk/>
            <pc:sldMk cId="2892801118" sldId="372"/>
            <ac:spMk id="3" creationId="{EA5F5D21-BD61-4631-AF01-A4DC5BBA974E}"/>
          </ac:spMkLst>
        </pc:spChg>
        <pc:spChg chg="add mod">
          <ac:chgData name="Aaron Cyr" userId="f710c333df2a0e40" providerId="LiveId" clId="{0AA077F6-4737-4613-8308-28596DE80146}" dt="2020-10-27T13:13:09.985" v="95" actId="1076"/>
          <ac:spMkLst>
            <pc:docMk/>
            <pc:sldMk cId="2892801118" sldId="372"/>
            <ac:spMk id="8" creationId="{C738D8D2-DB65-4F29-AE29-A442B04169A2}"/>
          </ac:spMkLst>
        </pc:spChg>
        <pc:spChg chg="add mod ord">
          <ac:chgData name="Aaron Cyr" userId="f710c333df2a0e40" providerId="LiveId" clId="{0AA077F6-4737-4613-8308-28596DE80146}" dt="2020-10-27T21:31:35.344" v="1870" actId="1076"/>
          <ac:spMkLst>
            <pc:docMk/>
            <pc:sldMk cId="2892801118" sldId="372"/>
            <ac:spMk id="12" creationId="{A623D2AA-7E61-46BB-B355-B4E8844289A8}"/>
          </ac:spMkLst>
        </pc:spChg>
        <pc:spChg chg="add mod">
          <ac:chgData name="Aaron Cyr" userId="f710c333df2a0e40" providerId="LiveId" clId="{0AA077F6-4737-4613-8308-28596DE80146}" dt="2020-11-03T23:26:01.838" v="4179" actId="27107"/>
          <ac:spMkLst>
            <pc:docMk/>
            <pc:sldMk cId="2892801118" sldId="372"/>
            <ac:spMk id="15" creationId="{EA054052-9971-4E3A-939E-4FCAE1B15097}"/>
          </ac:spMkLst>
        </pc:spChg>
        <pc:spChg chg="add del">
          <ac:chgData name="Aaron Cyr" userId="f710c333df2a0e40" providerId="LiveId" clId="{0AA077F6-4737-4613-8308-28596DE80146}" dt="2020-10-27T13:13:47.050" v="114" actId="22"/>
          <ac:spMkLst>
            <pc:docMk/>
            <pc:sldMk cId="2892801118" sldId="372"/>
            <ac:spMk id="17" creationId="{5429B8D5-3451-48F4-99CA-5561E1FAD2AD}"/>
          </ac:spMkLst>
        </pc:spChg>
        <pc:spChg chg="add">
          <ac:chgData name="Aaron Cyr" userId="f710c333df2a0e40" providerId="LiveId" clId="{0AA077F6-4737-4613-8308-28596DE80146}" dt="2020-10-27T21:31:22.470" v="1852" actId="22"/>
          <ac:spMkLst>
            <pc:docMk/>
            <pc:sldMk cId="2892801118" sldId="372"/>
            <ac:spMk id="22" creationId="{2EDD5F3E-2641-433F-9C58-7D962E3017D2}"/>
          </ac:spMkLst>
        </pc:spChg>
        <pc:grpChg chg="add mod">
          <ac:chgData name="Aaron Cyr" userId="f710c333df2a0e40" providerId="LiveId" clId="{0AA077F6-4737-4613-8308-28596DE80146}" dt="2020-10-27T21:26:18.531" v="1711" actId="164"/>
          <ac:grpSpMkLst>
            <pc:docMk/>
            <pc:sldMk cId="2892801118" sldId="372"/>
            <ac:grpSpMk id="20" creationId="{04159D8D-5B5A-48B2-81FC-20EA79EEEF9E}"/>
          </ac:grpSpMkLst>
        </pc:grpChg>
        <pc:picChg chg="mod">
          <ac:chgData name="Aaron Cyr" userId="f710c333df2a0e40" providerId="LiveId" clId="{0AA077F6-4737-4613-8308-28596DE80146}" dt="2020-10-27T21:26:18.531" v="1711" actId="164"/>
          <ac:picMkLst>
            <pc:docMk/>
            <pc:sldMk cId="2892801118" sldId="372"/>
            <ac:picMk id="5" creationId="{941DBFBD-B8EF-45CE-99E8-96D4034665EB}"/>
          </ac:picMkLst>
        </pc:picChg>
        <pc:picChg chg="add mod ord">
          <ac:chgData name="Aaron Cyr" userId="f710c333df2a0e40" providerId="LiveId" clId="{0AA077F6-4737-4613-8308-28596DE80146}" dt="2020-10-27T13:13:43.090" v="111" actId="1076"/>
          <ac:picMkLst>
            <pc:docMk/>
            <pc:sldMk cId="2892801118" sldId="372"/>
            <ac:picMk id="7" creationId="{A75D1E26-99F8-40DF-AA38-A95048303FA1}"/>
          </ac:picMkLst>
        </pc:picChg>
        <pc:picChg chg="del">
          <ac:chgData name="Aaron Cyr" userId="f710c333df2a0e40" providerId="LiveId" clId="{0AA077F6-4737-4613-8308-28596DE80146}" dt="2020-10-27T13:11:12.499" v="85" actId="478"/>
          <ac:picMkLst>
            <pc:docMk/>
            <pc:sldMk cId="2892801118" sldId="372"/>
            <ac:picMk id="10" creationId="{B5DE5E88-143C-47D0-AF4B-386F9767E060}"/>
          </ac:picMkLst>
        </pc:picChg>
        <pc:picChg chg="add mod">
          <ac:chgData name="Aaron Cyr" userId="f710c333df2a0e40" providerId="LiveId" clId="{0AA077F6-4737-4613-8308-28596DE80146}" dt="2020-10-27T21:26:18.531" v="1711" actId="164"/>
          <ac:picMkLst>
            <pc:docMk/>
            <pc:sldMk cId="2892801118" sldId="372"/>
            <ac:picMk id="19" creationId="{B21DB3CE-643E-4886-9DF6-DD82A6C5D3AC}"/>
          </ac:picMkLst>
        </pc:picChg>
      </pc:sldChg>
      <pc:sldChg chg="addSp delSp modSp add mod">
        <pc:chgData name="Aaron Cyr" userId="f710c333df2a0e40" providerId="LiveId" clId="{0AA077F6-4737-4613-8308-28596DE80146}" dt="2020-11-03T23:31:08.082" v="4510" actId="1076"/>
        <pc:sldMkLst>
          <pc:docMk/>
          <pc:sldMk cId="1110983434" sldId="373"/>
        </pc:sldMkLst>
        <pc:spChg chg="add del mod">
          <ac:chgData name="Aaron Cyr" userId="f710c333df2a0e40" providerId="LiveId" clId="{0AA077F6-4737-4613-8308-28596DE80146}" dt="2020-11-03T22:43:20.597" v="3510" actId="478"/>
          <ac:spMkLst>
            <pc:docMk/>
            <pc:sldMk cId="1110983434" sldId="373"/>
            <ac:spMk id="2" creationId="{0907FCE9-0FB2-48B4-960B-7EE4CE206349}"/>
          </ac:spMkLst>
        </pc:spChg>
        <pc:spChg chg="add mod">
          <ac:chgData name="Aaron Cyr" userId="f710c333df2a0e40" providerId="LiveId" clId="{0AA077F6-4737-4613-8308-28596DE80146}" dt="2020-11-03T23:31:08.082" v="4510" actId="1076"/>
          <ac:spMkLst>
            <pc:docMk/>
            <pc:sldMk cId="1110983434" sldId="373"/>
            <ac:spMk id="3" creationId="{644F0FBB-68EC-444B-AB00-AA064016BC76}"/>
          </ac:spMkLst>
        </pc:spChg>
        <pc:spChg chg="add del">
          <ac:chgData name="Aaron Cyr" userId="f710c333df2a0e40" providerId="LiveId" clId="{0AA077F6-4737-4613-8308-28596DE80146}" dt="2020-10-27T13:12:44.481" v="90" actId="22"/>
          <ac:spMkLst>
            <pc:docMk/>
            <pc:sldMk cId="1110983434" sldId="373"/>
            <ac:spMk id="3" creationId="{EA5F5D21-BD61-4631-AF01-A4DC5BBA974E}"/>
          </ac:spMkLst>
        </pc:spChg>
        <pc:spChg chg="add del mod">
          <ac:chgData name="Aaron Cyr" userId="f710c333df2a0e40" providerId="LiveId" clId="{0AA077F6-4737-4613-8308-28596DE80146}" dt="2020-11-03T23:30:00.630" v="4488" actId="22"/>
          <ac:spMkLst>
            <pc:docMk/>
            <pc:sldMk cId="1110983434" sldId="373"/>
            <ac:spMk id="7" creationId="{242B0A74-20B2-43E0-8D20-6C48CDE34D35}"/>
          </ac:spMkLst>
        </pc:spChg>
        <pc:spChg chg="add mod">
          <ac:chgData name="Aaron Cyr" userId="f710c333df2a0e40" providerId="LiveId" clId="{0AA077F6-4737-4613-8308-28596DE80146}" dt="2020-10-27T13:13:12.921" v="97" actId="1076"/>
          <ac:spMkLst>
            <pc:docMk/>
            <pc:sldMk cId="1110983434" sldId="373"/>
            <ac:spMk id="10" creationId="{31B680FD-4DB1-4E5A-93A9-80EE28750C22}"/>
          </ac:spMkLst>
        </pc:spChg>
        <pc:spChg chg="add mod">
          <ac:chgData name="Aaron Cyr" userId="f710c333df2a0e40" providerId="LiveId" clId="{0AA077F6-4737-4613-8308-28596DE80146}" dt="2020-10-27T13:13:17.190" v="107" actId="20577"/>
          <ac:spMkLst>
            <pc:docMk/>
            <pc:sldMk cId="1110983434" sldId="373"/>
            <ac:spMk id="12" creationId="{083F937B-3522-4F47-AA9D-5BE7B1D205E5}"/>
          </ac:spMkLst>
        </pc:spChg>
        <pc:spChg chg="add">
          <ac:chgData name="Aaron Cyr" userId="f710c333df2a0e40" providerId="LiveId" clId="{0AA077F6-4737-4613-8308-28596DE80146}" dt="2020-10-27T21:31:43.534" v="1871" actId="22"/>
          <ac:spMkLst>
            <pc:docMk/>
            <pc:sldMk cId="1110983434" sldId="373"/>
            <ac:spMk id="19" creationId="{10704B36-4B61-480A-BBCB-D6F074D77120}"/>
          </ac:spMkLst>
        </pc:spChg>
        <pc:grpChg chg="add mod">
          <ac:chgData name="Aaron Cyr" userId="f710c333df2a0e40" providerId="LiveId" clId="{0AA077F6-4737-4613-8308-28596DE80146}" dt="2020-10-27T21:26:27.401" v="1715" actId="164"/>
          <ac:grpSpMkLst>
            <pc:docMk/>
            <pc:sldMk cId="1110983434" sldId="373"/>
            <ac:grpSpMk id="17" creationId="{005DE2B0-1E7C-46C1-9C6F-AEEFEDE02C66}"/>
          </ac:grpSpMkLst>
        </pc:grpChg>
        <pc:picChg chg="add del mod ord">
          <ac:chgData name="Aaron Cyr" userId="f710c333df2a0e40" providerId="LiveId" clId="{0AA077F6-4737-4613-8308-28596DE80146}" dt="2020-10-27T13:12:23.227" v="88" actId="22"/>
          <ac:picMkLst>
            <pc:docMk/>
            <pc:sldMk cId="1110983434" sldId="373"/>
            <ac:picMk id="4" creationId="{ED0B9CE8-4CAE-4938-BC98-75283F818CF9}"/>
          </ac:picMkLst>
        </pc:picChg>
        <pc:picChg chg="mod">
          <ac:chgData name="Aaron Cyr" userId="f710c333df2a0e40" providerId="LiveId" clId="{0AA077F6-4737-4613-8308-28596DE80146}" dt="2020-10-27T21:26:27.401" v="1715" actId="164"/>
          <ac:picMkLst>
            <pc:docMk/>
            <pc:sldMk cId="1110983434" sldId="373"/>
            <ac:picMk id="5" creationId="{941DBFBD-B8EF-45CE-99E8-96D4034665EB}"/>
          </ac:picMkLst>
        </pc:picChg>
        <pc:picChg chg="add del mod ord">
          <ac:chgData name="Aaron Cyr" userId="f710c333df2a0e40" providerId="LiveId" clId="{0AA077F6-4737-4613-8308-28596DE80146}" dt="2020-11-03T23:29:58.613" v="4485" actId="478"/>
          <ac:picMkLst>
            <pc:docMk/>
            <pc:sldMk cId="1110983434" sldId="373"/>
            <ac:picMk id="8" creationId="{F47C0AFB-027B-47ED-86F9-C64872D6A3F6}"/>
          </ac:picMkLst>
        </pc:picChg>
        <pc:picChg chg="add del">
          <ac:chgData name="Aaron Cyr" userId="f710c333df2a0e40" providerId="LiveId" clId="{0AA077F6-4737-4613-8308-28596DE80146}" dt="2020-11-03T23:30:00.190" v="4487" actId="22"/>
          <ac:picMkLst>
            <pc:docMk/>
            <pc:sldMk cId="1110983434" sldId="373"/>
            <ac:picMk id="14" creationId="{68B70DFB-04E5-401C-9728-AC5E7149E808}"/>
          </ac:picMkLst>
        </pc:picChg>
        <pc:picChg chg="add mod">
          <ac:chgData name="Aaron Cyr" userId="f710c333df2a0e40" providerId="LiveId" clId="{0AA077F6-4737-4613-8308-28596DE80146}" dt="2020-10-27T21:26:27.401" v="1715" actId="164"/>
          <ac:picMkLst>
            <pc:docMk/>
            <pc:sldMk cId="1110983434" sldId="373"/>
            <ac:picMk id="16" creationId="{9F198BFB-D727-41C8-BC19-B505B9C047B4}"/>
          </ac:picMkLst>
        </pc:picChg>
        <pc:picChg chg="add mod ord">
          <ac:chgData name="Aaron Cyr" userId="f710c333df2a0e40" providerId="LiveId" clId="{0AA077F6-4737-4613-8308-28596DE80146}" dt="2020-11-03T23:30:20.202" v="4495" actId="1076"/>
          <ac:picMkLst>
            <pc:docMk/>
            <pc:sldMk cId="1110983434" sldId="373"/>
            <ac:picMk id="18" creationId="{83F5E6A7-76AB-45E3-B9F1-2C2B6B7C337E}"/>
          </ac:picMkLst>
        </pc:picChg>
      </pc:sldChg>
      <pc:sldChg chg="addSp delSp modSp add mod">
        <pc:chgData name="Aaron Cyr" userId="f710c333df2a0e40" providerId="LiveId" clId="{0AA077F6-4737-4613-8308-28596DE80146}" dt="2020-10-27T21:26:34.177" v="1718" actId="14100"/>
        <pc:sldMkLst>
          <pc:docMk/>
          <pc:sldMk cId="2214740494" sldId="374"/>
        </pc:sldMkLst>
        <pc:spChg chg="add del mod">
          <ac:chgData name="Aaron Cyr" userId="f710c333df2a0e40" providerId="LiveId" clId="{0AA077F6-4737-4613-8308-28596DE80146}" dt="2020-10-27T13:17:58.671" v="195" actId="22"/>
          <ac:spMkLst>
            <pc:docMk/>
            <pc:sldMk cId="2214740494" sldId="374"/>
            <ac:spMk id="3" creationId="{8FB09ED8-6010-445A-BFC1-CC7580BF8EB8}"/>
          </ac:spMkLst>
        </pc:spChg>
        <pc:spChg chg="mod">
          <ac:chgData name="Aaron Cyr" userId="f710c333df2a0e40" providerId="LiveId" clId="{0AA077F6-4737-4613-8308-28596DE80146}" dt="2020-10-27T13:15:05.037" v="135" actId="20577"/>
          <ac:spMkLst>
            <pc:docMk/>
            <pc:sldMk cId="2214740494" sldId="374"/>
            <ac:spMk id="6" creationId="{E71439C6-BCE4-40C9-820D-6FC1659E12D1}"/>
          </ac:spMkLst>
        </pc:spChg>
        <pc:spChg chg="mod">
          <ac:chgData name="Aaron Cyr" userId="f710c333df2a0e40" providerId="LiveId" clId="{0AA077F6-4737-4613-8308-28596DE80146}" dt="2020-10-27T13:18:02.673" v="197" actId="1076"/>
          <ac:spMkLst>
            <pc:docMk/>
            <pc:sldMk cId="2214740494" sldId="374"/>
            <ac:spMk id="12" creationId="{083F937B-3522-4F47-AA9D-5BE7B1D205E5}"/>
          </ac:spMkLst>
        </pc:spChg>
        <pc:spChg chg="add mod">
          <ac:chgData name="Aaron Cyr" userId="f710c333df2a0e40" providerId="LiveId" clId="{0AA077F6-4737-4613-8308-28596DE80146}" dt="2020-10-27T13:17:24.225" v="194" actId="1076"/>
          <ac:spMkLst>
            <pc:docMk/>
            <pc:sldMk cId="2214740494" sldId="374"/>
            <ac:spMk id="21" creationId="{90ACE20D-0181-4992-8C64-07D49B9D0D4A}"/>
          </ac:spMkLst>
        </pc:spChg>
        <pc:picChg chg="del">
          <ac:chgData name="Aaron Cyr" userId="f710c333df2a0e40" providerId="LiveId" clId="{0AA077F6-4737-4613-8308-28596DE80146}" dt="2020-10-27T13:15:07.564" v="136" actId="478"/>
          <ac:picMkLst>
            <pc:docMk/>
            <pc:sldMk cId="2214740494" sldId="374"/>
            <ac:picMk id="5" creationId="{941DBFBD-B8EF-45CE-99E8-96D4034665EB}"/>
          </ac:picMkLst>
        </pc:picChg>
        <pc:picChg chg="add del mod">
          <ac:chgData name="Aaron Cyr" userId="f710c333df2a0e40" providerId="LiveId" clId="{0AA077F6-4737-4613-8308-28596DE80146}" dt="2020-10-27T13:16:30.252" v="173" actId="478"/>
          <ac:picMkLst>
            <pc:docMk/>
            <pc:sldMk cId="2214740494" sldId="374"/>
            <ac:picMk id="7" creationId="{198C4558-752A-450C-8BDA-B14AB2F06FD7}"/>
          </ac:picMkLst>
        </pc:picChg>
        <pc:picChg chg="del">
          <ac:chgData name="Aaron Cyr" userId="f710c333df2a0e40" providerId="LiveId" clId="{0AA077F6-4737-4613-8308-28596DE80146}" dt="2020-10-27T13:15:08.003" v="137" actId="478"/>
          <ac:picMkLst>
            <pc:docMk/>
            <pc:sldMk cId="2214740494" sldId="374"/>
            <ac:picMk id="8" creationId="{F47C0AFB-027B-47ED-86F9-C64872D6A3F6}"/>
          </ac:picMkLst>
        </pc:picChg>
        <pc:picChg chg="add del">
          <ac:chgData name="Aaron Cyr" userId="f710c333df2a0e40" providerId="LiveId" clId="{0AA077F6-4737-4613-8308-28596DE80146}" dt="2020-10-27T13:16:01.889" v="141" actId="22"/>
          <ac:picMkLst>
            <pc:docMk/>
            <pc:sldMk cId="2214740494" sldId="374"/>
            <ac:picMk id="11" creationId="{FC3E423C-D835-4A41-A5D2-64A8F634AAA5}"/>
          </ac:picMkLst>
        </pc:picChg>
        <pc:picChg chg="add del">
          <ac:chgData name="Aaron Cyr" userId="f710c333df2a0e40" providerId="LiveId" clId="{0AA077F6-4737-4613-8308-28596DE80146}" dt="2020-10-27T13:16:11.078" v="143" actId="22"/>
          <ac:picMkLst>
            <pc:docMk/>
            <pc:sldMk cId="2214740494" sldId="374"/>
            <ac:picMk id="16" creationId="{AA1897B6-ABAA-4918-8057-F726E437AE21}"/>
          </ac:picMkLst>
        </pc:picChg>
        <pc:picChg chg="add del mod ord">
          <ac:chgData name="Aaron Cyr" userId="f710c333df2a0e40" providerId="LiveId" clId="{0AA077F6-4737-4613-8308-28596DE80146}" dt="2020-10-27T13:16:28.209" v="172" actId="478"/>
          <ac:picMkLst>
            <pc:docMk/>
            <pc:sldMk cId="2214740494" sldId="374"/>
            <ac:picMk id="18" creationId="{DE0AB076-77DE-4D14-9D32-B540F2E0F09D}"/>
          </ac:picMkLst>
        </pc:picChg>
        <pc:picChg chg="add mod">
          <ac:chgData name="Aaron Cyr" userId="f710c333df2a0e40" providerId="LiveId" clId="{0AA077F6-4737-4613-8308-28596DE80146}" dt="2020-10-27T13:16:47.657" v="175" actId="1076"/>
          <ac:picMkLst>
            <pc:docMk/>
            <pc:sldMk cId="2214740494" sldId="374"/>
            <ac:picMk id="20" creationId="{495C5A76-36EE-4D3C-A2B4-36EEBBFF860C}"/>
          </ac:picMkLst>
        </pc:picChg>
        <pc:picChg chg="add mod ord">
          <ac:chgData name="Aaron Cyr" userId="f710c333df2a0e40" providerId="LiveId" clId="{0AA077F6-4737-4613-8308-28596DE80146}" dt="2020-10-27T13:20:55.665" v="201" actId="1076"/>
          <ac:picMkLst>
            <pc:docMk/>
            <pc:sldMk cId="2214740494" sldId="374"/>
            <ac:picMk id="23" creationId="{14BE6E9D-4B3B-4475-82FB-BB6A2EB0DAC9}"/>
          </ac:picMkLst>
        </pc:picChg>
        <pc:picChg chg="add mod">
          <ac:chgData name="Aaron Cyr" userId="f710c333df2a0e40" providerId="LiveId" clId="{0AA077F6-4737-4613-8308-28596DE80146}" dt="2020-10-27T21:26:34.177" v="1718" actId="14100"/>
          <ac:picMkLst>
            <pc:docMk/>
            <pc:sldMk cId="2214740494" sldId="374"/>
            <ac:picMk id="25" creationId="{32253B0A-4D47-4775-88A0-D70275DCE049}"/>
          </ac:picMkLst>
        </pc:picChg>
      </pc:sldChg>
      <pc:sldChg chg="addSp delSp modSp add mod">
        <pc:chgData name="Aaron Cyr" userId="f710c333df2a0e40" providerId="LiveId" clId="{0AA077F6-4737-4613-8308-28596DE80146}" dt="2020-11-03T23:12:52.936" v="4170" actId="20577"/>
        <pc:sldMkLst>
          <pc:docMk/>
          <pc:sldMk cId="1131431464" sldId="375"/>
        </pc:sldMkLst>
        <pc:spChg chg="mod">
          <ac:chgData name="Aaron Cyr" userId="f710c333df2a0e40" providerId="LiveId" clId="{0AA077F6-4737-4613-8308-28596DE80146}" dt="2020-10-27T13:30:22.618" v="449" actId="20577"/>
          <ac:spMkLst>
            <pc:docMk/>
            <pc:sldMk cId="1131431464" sldId="375"/>
            <ac:spMk id="2" creationId="{C39B2BAF-C864-43B4-8121-6AF6C308937B}"/>
          </ac:spMkLst>
        </pc:spChg>
        <pc:spChg chg="add del mod">
          <ac:chgData name="Aaron Cyr" userId="f710c333df2a0e40" providerId="LiveId" clId="{0AA077F6-4737-4613-8308-28596DE80146}" dt="2020-10-27T13:30:40.403" v="453" actId="22"/>
          <ac:spMkLst>
            <pc:docMk/>
            <pc:sldMk cId="1131431464" sldId="375"/>
            <ac:spMk id="5" creationId="{E3D600B4-A19C-4224-B6EB-985182E4A5D7}"/>
          </ac:spMkLst>
        </pc:spChg>
        <pc:spChg chg="add del mod">
          <ac:chgData name="Aaron Cyr" userId="f710c333df2a0e40" providerId="LiveId" clId="{0AA077F6-4737-4613-8308-28596DE80146}" dt="2020-11-03T22:50:14.687" v="3530"/>
          <ac:spMkLst>
            <pc:docMk/>
            <pc:sldMk cId="1131431464" sldId="375"/>
            <ac:spMk id="6" creationId="{DCD9EF86-B44C-4350-A981-A0A0E400800D}"/>
          </ac:spMkLst>
        </pc:spChg>
        <pc:spChg chg="add mod">
          <ac:chgData name="Aaron Cyr" userId="f710c333df2a0e40" providerId="LiveId" clId="{0AA077F6-4737-4613-8308-28596DE80146}" dt="2020-11-03T23:11:21.835" v="4159" actId="1076"/>
          <ac:spMkLst>
            <pc:docMk/>
            <pc:sldMk cId="1131431464" sldId="375"/>
            <ac:spMk id="7" creationId="{9D8F2317-774A-445A-B39F-0AB5423E12EC}"/>
          </ac:spMkLst>
        </pc:spChg>
        <pc:spChg chg="add mod">
          <ac:chgData name="Aaron Cyr" userId="f710c333df2a0e40" providerId="LiveId" clId="{0AA077F6-4737-4613-8308-28596DE80146}" dt="2020-11-03T23:12:52.936" v="4170" actId="20577"/>
          <ac:spMkLst>
            <pc:docMk/>
            <pc:sldMk cId="1131431464" sldId="375"/>
            <ac:spMk id="8" creationId="{451E6E0D-2FC1-491A-8CF6-A0F210827782}"/>
          </ac:spMkLst>
        </pc:spChg>
        <pc:spChg chg="add del mod">
          <ac:chgData name="Aaron Cyr" userId="f710c333df2a0e40" providerId="LiveId" clId="{0AA077F6-4737-4613-8308-28596DE80146}" dt="2020-11-03T23:11:17.255" v="4158" actId="478"/>
          <ac:spMkLst>
            <pc:docMk/>
            <pc:sldMk cId="1131431464" sldId="375"/>
            <ac:spMk id="11" creationId="{76C58866-636F-46BB-A514-FDEC9F719D9E}"/>
          </ac:spMkLst>
        </pc:spChg>
        <pc:picChg chg="add mod">
          <ac:chgData name="Aaron Cyr" userId="f710c333df2a0e40" providerId="LiveId" clId="{0AA077F6-4737-4613-8308-28596DE80146}" dt="2020-11-03T23:04:33.308" v="3972" actId="1076"/>
          <ac:picMkLst>
            <pc:docMk/>
            <pc:sldMk cId="1131431464" sldId="375"/>
            <ac:picMk id="5" creationId="{82383A88-7C7B-4AE5-A728-2400FA82BB6C}"/>
          </ac:picMkLst>
        </pc:picChg>
        <pc:picChg chg="add del">
          <ac:chgData name="Aaron Cyr" userId="f710c333df2a0e40" providerId="LiveId" clId="{0AA077F6-4737-4613-8308-28596DE80146}" dt="2020-10-27T13:30:39.892" v="452" actId="22"/>
          <ac:picMkLst>
            <pc:docMk/>
            <pc:sldMk cId="1131431464" sldId="375"/>
            <ac:picMk id="7" creationId="{1A217D98-B57D-4DEC-A52C-C8AA32CFEF4B}"/>
          </ac:picMkLst>
        </pc:picChg>
        <pc:picChg chg="del">
          <ac:chgData name="Aaron Cyr" userId="f710c333df2a0e40" providerId="LiveId" clId="{0AA077F6-4737-4613-8308-28596DE80146}" dt="2020-10-27T13:30:23.979" v="450" actId="478"/>
          <ac:picMkLst>
            <pc:docMk/>
            <pc:sldMk cId="1131431464" sldId="375"/>
            <ac:picMk id="8" creationId="{3E262146-655E-4AC6-8BE8-6273927CFB77}"/>
          </ac:picMkLst>
        </pc:picChg>
        <pc:picChg chg="add del mod ord">
          <ac:chgData name="Aaron Cyr" userId="f710c333df2a0e40" providerId="LiveId" clId="{0AA077F6-4737-4613-8308-28596DE80146}" dt="2020-11-03T23:11:14.696" v="4157" actId="478"/>
          <ac:picMkLst>
            <pc:docMk/>
            <pc:sldMk cId="1131431464" sldId="375"/>
            <ac:picMk id="10" creationId="{7751A054-9ACB-489E-AF34-FA8FB9C11434}"/>
          </ac:picMkLst>
        </pc:picChg>
        <pc:cxnChg chg="del">
          <ac:chgData name="Aaron Cyr" userId="f710c333df2a0e40" providerId="LiveId" clId="{0AA077F6-4737-4613-8308-28596DE80146}" dt="2020-10-27T13:30:42.217" v="454" actId="478"/>
          <ac:cxnSpMkLst>
            <pc:docMk/>
            <pc:sldMk cId="1131431464" sldId="375"/>
            <ac:cxnSpMk id="15" creationId="{E805726F-33EE-442E-97CB-D48868A8D235}"/>
          </ac:cxnSpMkLst>
        </pc:cxnChg>
      </pc:sldChg>
      <pc:sldChg chg="addSp delSp modSp add mod">
        <pc:chgData name="Aaron Cyr" userId="f710c333df2a0e40" providerId="LiveId" clId="{0AA077F6-4737-4613-8308-28596DE80146}" dt="2020-10-27T21:32:27.176" v="1881" actId="1076"/>
        <pc:sldMkLst>
          <pc:docMk/>
          <pc:sldMk cId="57380897" sldId="376"/>
        </pc:sldMkLst>
        <pc:spChg chg="add del mod">
          <ac:chgData name="Aaron Cyr" userId="f710c333df2a0e40" providerId="LiveId" clId="{0AA077F6-4737-4613-8308-28596DE80146}" dt="2020-10-27T13:35:24.413" v="494" actId="22"/>
          <ac:spMkLst>
            <pc:docMk/>
            <pc:sldMk cId="57380897" sldId="376"/>
            <ac:spMk id="5" creationId="{1AAFA35B-CC0E-4AE3-970D-435F40901783}"/>
          </ac:spMkLst>
        </pc:spChg>
        <pc:spChg chg="mod">
          <ac:chgData name="Aaron Cyr" userId="f710c333df2a0e40" providerId="LiveId" clId="{0AA077F6-4737-4613-8308-28596DE80146}" dt="2020-10-27T21:32:27.176" v="1881" actId="1076"/>
          <ac:spMkLst>
            <pc:docMk/>
            <pc:sldMk cId="57380897" sldId="376"/>
            <ac:spMk id="23" creationId="{E1F9B837-9870-4BB7-95DE-8B6CF621D7E1}"/>
          </ac:spMkLst>
        </pc:spChg>
        <pc:spChg chg="mod">
          <ac:chgData name="Aaron Cyr" userId="f710c333df2a0e40" providerId="LiveId" clId="{0AA077F6-4737-4613-8308-28596DE80146}" dt="2020-10-27T21:32:21.023" v="1879" actId="1076"/>
          <ac:spMkLst>
            <pc:docMk/>
            <pc:sldMk cId="57380897" sldId="376"/>
            <ac:spMk id="25" creationId="{6FB2E468-A957-4D13-9E1C-0D95EDEA79B8}"/>
          </ac:spMkLst>
        </pc:spChg>
        <pc:grpChg chg="add mod ord">
          <ac:chgData name="Aaron Cyr" userId="f710c333df2a0e40" providerId="LiveId" clId="{0AA077F6-4737-4613-8308-28596DE80146}" dt="2020-10-27T21:32:24.466" v="1880" actId="167"/>
          <ac:grpSpMkLst>
            <pc:docMk/>
            <pc:sldMk cId="57380897" sldId="376"/>
            <ac:grpSpMk id="12" creationId="{2F975058-A08B-46E3-A49C-7B3035A17358}"/>
          </ac:grpSpMkLst>
        </pc:grpChg>
        <pc:picChg chg="mod">
          <ac:chgData name="Aaron Cyr" userId="f710c333df2a0e40" providerId="LiveId" clId="{0AA077F6-4737-4613-8308-28596DE80146}" dt="2020-10-27T21:27:03.968" v="1727" actId="164"/>
          <ac:picMkLst>
            <pc:docMk/>
            <pc:sldMk cId="57380897" sldId="376"/>
            <ac:picMk id="4" creationId="{567C344B-84EE-47DD-B8F9-BD9F81D94718}"/>
          </ac:picMkLst>
        </pc:picChg>
        <pc:picChg chg="add mod ord">
          <ac:chgData name="Aaron Cyr" userId="f710c333df2a0e40" providerId="LiveId" clId="{0AA077F6-4737-4613-8308-28596DE80146}" dt="2020-10-27T13:35:24.413" v="494" actId="22"/>
          <ac:picMkLst>
            <pc:docMk/>
            <pc:sldMk cId="57380897" sldId="376"/>
            <ac:picMk id="8" creationId="{C72C33F8-6704-4F9F-927F-17A52403495C}"/>
          </ac:picMkLst>
        </pc:picChg>
        <pc:picChg chg="del">
          <ac:chgData name="Aaron Cyr" userId="f710c333df2a0e40" providerId="LiveId" clId="{0AA077F6-4737-4613-8308-28596DE80146}" dt="2020-10-27T13:35:00.185" v="491" actId="478"/>
          <ac:picMkLst>
            <pc:docMk/>
            <pc:sldMk cId="57380897" sldId="376"/>
            <ac:picMk id="10" creationId="{B892E1D9-43DC-4A1E-B332-44C3ACBC6E04}"/>
          </ac:picMkLst>
        </pc:picChg>
        <pc:picChg chg="add mod">
          <ac:chgData name="Aaron Cyr" userId="f710c333df2a0e40" providerId="LiveId" clId="{0AA077F6-4737-4613-8308-28596DE80146}" dt="2020-10-27T21:27:03.968" v="1727" actId="164"/>
          <ac:picMkLst>
            <pc:docMk/>
            <pc:sldMk cId="57380897" sldId="376"/>
            <ac:picMk id="11" creationId="{D2E2C8A3-D4C3-4143-8FB0-09AE22B7FCBC}"/>
          </ac:picMkLst>
        </pc:picChg>
      </pc:sldChg>
      <pc:sldChg chg="add del">
        <pc:chgData name="Aaron Cyr" userId="f710c333df2a0e40" providerId="LiveId" clId="{0AA077F6-4737-4613-8308-28596DE80146}" dt="2020-10-27T13:35:01.746" v="493"/>
        <pc:sldMkLst>
          <pc:docMk/>
          <pc:sldMk cId="1497466620" sldId="377"/>
        </pc:sldMkLst>
      </pc:sldChg>
      <pc:sldChg chg="addSp delSp modSp add mod">
        <pc:chgData name="Aaron Cyr" userId="f710c333df2a0e40" providerId="LiveId" clId="{0AA077F6-4737-4613-8308-28596DE80146}" dt="2020-10-27T13:46:05.749" v="571" actId="1076"/>
        <pc:sldMkLst>
          <pc:docMk/>
          <pc:sldMk cId="3080014538" sldId="377"/>
        </pc:sldMkLst>
        <pc:spChg chg="add del mod">
          <ac:chgData name="Aaron Cyr" userId="f710c333df2a0e40" providerId="LiveId" clId="{0AA077F6-4737-4613-8308-28596DE80146}" dt="2020-10-27T13:44:35.549" v="553" actId="22"/>
          <ac:spMkLst>
            <pc:docMk/>
            <pc:sldMk cId="3080014538" sldId="377"/>
            <ac:spMk id="3" creationId="{CBD27D30-AD78-4E28-A0A2-2F99B0EAF257}"/>
          </ac:spMkLst>
        </pc:spChg>
        <pc:spChg chg="mod">
          <ac:chgData name="Aaron Cyr" userId="f710c333df2a0e40" providerId="LiveId" clId="{0AA077F6-4737-4613-8308-28596DE80146}" dt="2020-10-27T13:43:22.739" v="550" actId="20577"/>
          <ac:spMkLst>
            <pc:docMk/>
            <pc:sldMk cId="3080014538" sldId="377"/>
            <ac:spMk id="6" creationId="{E71439C6-BCE4-40C9-820D-6FC1659E12D1}"/>
          </ac:spMkLst>
        </pc:spChg>
        <pc:spChg chg="add del mod">
          <ac:chgData name="Aaron Cyr" userId="f710c333df2a0e40" providerId="LiveId" clId="{0AA077F6-4737-4613-8308-28596DE80146}" dt="2020-10-27T13:45:16.983" v="559" actId="22"/>
          <ac:spMkLst>
            <pc:docMk/>
            <pc:sldMk cId="3080014538" sldId="377"/>
            <ac:spMk id="11" creationId="{375D7D70-EE25-429D-B72E-B4BC970CCD5D}"/>
          </ac:spMkLst>
        </pc:spChg>
        <pc:spChg chg="del">
          <ac:chgData name="Aaron Cyr" userId="f710c333df2a0e40" providerId="LiveId" clId="{0AA077F6-4737-4613-8308-28596DE80146}" dt="2020-10-27T13:44:34.096" v="552" actId="478"/>
          <ac:spMkLst>
            <pc:docMk/>
            <pc:sldMk cId="3080014538" sldId="377"/>
            <ac:spMk id="13" creationId="{906FDA09-38C7-45CA-9C58-39CDD53B822B}"/>
          </ac:spMkLst>
        </pc:spChg>
        <pc:spChg chg="add del mod">
          <ac:chgData name="Aaron Cyr" userId="f710c333df2a0e40" providerId="LiveId" clId="{0AA077F6-4737-4613-8308-28596DE80146}" dt="2020-10-27T13:45:22.759" v="562" actId="22"/>
          <ac:spMkLst>
            <pc:docMk/>
            <pc:sldMk cId="3080014538" sldId="377"/>
            <ac:spMk id="19" creationId="{940F10A7-37BA-4E30-B147-BAF3B6FDE45E}"/>
          </ac:spMkLst>
        </pc:spChg>
        <pc:picChg chg="add del mod ord">
          <ac:chgData name="Aaron Cyr" userId="f710c333df2a0e40" providerId="LiveId" clId="{0AA077F6-4737-4613-8308-28596DE80146}" dt="2020-10-27T13:44:56.411" v="557" actId="478"/>
          <ac:picMkLst>
            <pc:docMk/>
            <pc:sldMk cId="3080014538" sldId="377"/>
            <ac:picMk id="5" creationId="{BFAB7ABA-D98F-4EA6-9A03-548FC0ED8F78}"/>
          </ac:picMkLst>
        </pc:picChg>
        <pc:picChg chg="del">
          <ac:chgData name="Aaron Cyr" userId="f710c333df2a0e40" providerId="LiveId" clId="{0AA077F6-4737-4613-8308-28596DE80146}" dt="2020-10-27T13:44:29.622" v="551" actId="478"/>
          <ac:picMkLst>
            <pc:docMk/>
            <pc:sldMk cId="3080014538" sldId="377"/>
            <ac:picMk id="7" creationId="{CF652582-CBA3-4F34-B84B-A28D572B5838}"/>
          </ac:picMkLst>
        </pc:picChg>
        <pc:picChg chg="del">
          <ac:chgData name="Aaron Cyr" userId="f710c333df2a0e40" providerId="LiveId" clId="{0AA077F6-4737-4613-8308-28596DE80146}" dt="2020-10-27T13:44:36.728" v="554" actId="478"/>
          <ac:picMkLst>
            <pc:docMk/>
            <pc:sldMk cId="3080014538" sldId="377"/>
            <ac:picMk id="10" creationId="{E1834D78-8513-4FDE-AF36-84DF989239D8}"/>
          </ac:picMkLst>
        </pc:picChg>
        <pc:picChg chg="del">
          <ac:chgData name="Aaron Cyr" userId="f710c333df2a0e40" providerId="LiveId" clId="{0AA077F6-4737-4613-8308-28596DE80146}" dt="2020-10-27T13:44:34.096" v="552" actId="478"/>
          <ac:picMkLst>
            <pc:docMk/>
            <pc:sldMk cId="3080014538" sldId="377"/>
            <ac:picMk id="12" creationId="{27865A4D-9E70-4CEE-8427-47FF91F13EFA}"/>
          </ac:picMkLst>
        </pc:picChg>
        <pc:picChg chg="add del">
          <ac:chgData name="Aaron Cyr" userId="f710c333df2a0e40" providerId="LiveId" clId="{0AA077F6-4737-4613-8308-28596DE80146}" dt="2020-10-27T13:45:21.889" v="561" actId="478"/>
          <ac:picMkLst>
            <pc:docMk/>
            <pc:sldMk cId="3080014538" sldId="377"/>
            <ac:picMk id="15" creationId="{129D20B7-2263-4ACB-B26E-55D6120358EE}"/>
          </ac:picMkLst>
        </pc:picChg>
        <pc:picChg chg="add del mod ord">
          <ac:chgData name="Aaron Cyr" userId="f710c333df2a0e40" providerId="LiveId" clId="{0AA077F6-4737-4613-8308-28596DE80146}" dt="2020-10-27T13:45:17.968" v="560" actId="478"/>
          <ac:picMkLst>
            <pc:docMk/>
            <pc:sldMk cId="3080014538" sldId="377"/>
            <ac:picMk id="17" creationId="{938733E8-F075-4AB9-97F0-80F6F228E66A}"/>
          </ac:picMkLst>
        </pc:picChg>
        <pc:picChg chg="add mod ord">
          <ac:chgData name="Aaron Cyr" userId="f710c333df2a0e40" providerId="LiveId" clId="{0AA077F6-4737-4613-8308-28596DE80146}" dt="2020-10-27T13:46:05.749" v="571" actId="1076"/>
          <ac:picMkLst>
            <pc:docMk/>
            <pc:sldMk cId="3080014538" sldId="377"/>
            <ac:picMk id="21" creationId="{761D53C0-DD36-4159-B387-65F521FEB105}"/>
          </ac:picMkLst>
        </pc:picChg>
        <pc:picChg chg="add mod ord">
          <ac:chgData name="Aaron Cyr" userId="f710c333df2a0e40" providerId="LiveId" clId="{0AA077F6-4737-4613-8308-28596DE80146}" dt="2020-10-27T13:46:01.015" v="570" actId="167"/>
          <ac:picMkLst>
            <pc:docMk/>
            <pc:sldMk cId="3080014538" sldId="377"/>
            <ac:picMk id="23" creationId="{35B37960-4DE2-463E-8068-B20534C20EC2}"/>
          </ac:picMkLst>
        </pc:picChg>
      </pc:sldChg>
      <pc:sldChg chg="addSp delSp modSp add mod setBg">
        <pc:chgData name="Aaron Cyr" userId="f710c333df2a0e40" providerId="LiveId" clId="{0AA077F6-4737-4613-8308-28596DE80146}" dt="2020-10-27T21:32:41.719" v="1885" actId="1076"/>
        <pc:sldMkLst>
          <pc:docMk/>
          <pc:sldMk cId="3306713307" sldId="378"/>
        </pc:sldMkLst>
        <pc:spChg chg="add del mod">
          <ac:chgData name="Aaron Cyr" userId="f710c333df2a0e40" providerId="LiveId" clId="{0AA077F6-4737-4613-8308-28596DE80146}" dt="2020-10-27T13:49:51.411" v="586" actId="22"/>
          <ac:spMkLst>
            <pc:docMk/>
            <pc:sldMk cId="3306713307" sldId="378"/>
            <ac:spMk id="4" creationId="{58253B73-3CFC-4DCD-87DD-29D21B189174}"/>
          </ac:spMkLst>
        </pc:spChg>
        <pc:spChg chg="mod">
          <ac:chgData name="Aaron Cyr" userId="f710c333df2a0e40" providerId="LiveId" clId="{0AA077F6-4737-4613-8308-28596DE80146}" dt="2020-10-27T21:32:39.135" v="1884" actId="1076"/>
          <ac:spMkLst>
            <pc:docMk/>
            <pc:sldMk cId="3306713307" sldId="378"/>
            <ac:spMk id="28" creationId="{86C004E2-6C1E-46F6-AE90-8E008F618FBA}"/>
          </ac:spMkLst>
        </pc:spChg>
        <pc:spChg chg="mod">
          <ac:chgData name="Aaron Cyr" userId="f710c333df2a0e40" providerId="LiveId" clId="{0AA077F6-4737-4613-8308-28596DE80146}" dt="2020-10-27T21:32:41.719" v="1885" actId="1076"/>
          <ac:spMkLst>
            <pc:docMk/>
            <pc:sldMk cId="3306713307" sldId="378"/>
            <ac:spMk id="30" creationId="{592674C2-D073-4E9A-8CC6-FDA5F16A072D}"/>
          </ac:spMkLst>
        </pc:spChg>
        <pc:grpChg chg="add mod">
          <ac:chgData name="Aaron Cyr" userId="f710c333df2a0e40" providerId="LiveId" clId="{0AA077F6-4737-4613-8308-28596DE80146}" dt="2020-10-27T21:27:37.471" v="1746" actId="164"/>
          <ac:grpSpMkLst>
            <pc:docMk/>
            <pc:sldMk cId="3306713307" sldId="378"/>
            <ac:grpSpMk id="12" creationId="{97E83335-BAD5-4B9C-A5FD-7D2642191658}"/>
          </ac:grpSpMkLst>
        </pc:grpChg>
        <pc:picChg chg="mod">
          <ac:chgData name="Aaron Cyr" userId="f710c333df2a0e40" providerId="LiveId" clId="{0AA077F6-4737-4613-8308-28596DE80146}" dt="2020-10-27T21:27:37.471" v="1746" actId="164"/>
          <ac:picMkLst>
            <pc:docMk/>
            <pc:sldMk cId="3306713307" sldId="378"/>
            <ac:picMk id="7" creationId="{927F3C22-CDEA-4ADF-91A4-571DCC3C4AD0}"/>
          </ac:picMkLst>
        </pc:picChg>
        <pc:picChg chg="add mod ord">
          <ac:chgData name="Aaron Cyr" userId="f710c333df2a0e40" providerId="LiveId" clId="{0AA077F6-4737-4613-8308-28596DE80146}" dt="2020-10-27T13:49:53.901" v="587" actId="1076"/>
          <ac:picMkLst>
            <pc:docMk/>
            <pc:sldMk cId="3306713307" sldId="378"/>
            <ac:picMk id="8" creationId="{0DC33AA4-033C-43A7-8856-204ED7BA8776}"/>
          </ac:picMkLst>
        </pc:picChg>
        <pc:picChg chg="del">
          <ac:chgData name="Aaron Cyr" userId="f710c333df2a0e40" providerId="LiveId" clId="{0AA077F6-4737-4613-8308-28596DE80146}" dt="2020-10-27T13:49:38.095" v="585" actId="478"/>
          <ac:picMkLst>
            <pc:docMk/>
            <pc:sldMk cId="3306713307" sldId="378"/>
            <ac:picMk id="9" creationId="{11DEB40F-A6F1-4034-9DE6-C55AC60DF70C}"/>
          </ac:picMkLst>
        </pc:picChg>
        <pc:picChg chg="add mod">
          <ac:chgData name="Aaron Cyr" userId="f710c333df2a0e40" providerId="LiveId" clId="{0AA077F6-4737-4613-8308-28596DE80146}" dt="2020-10-27T21:27:37.471" v="1746" actId="164"/>
          <ac:picMkLst>
            <pc:docMk/>
            <pc:sldMk cId="3306713307" sldId="378"/>
            <ac:picMk id="11" creationId="{DED90715-3DAD-4061-960F-2D4A89777418}"/>
          </ac:picMkLst>
        </pc:picChg>
      </pc:sldChg>
      <pc:sldChg chg="addSp modSp add mod">
        <pc:chgData name="Aaron Cyr" userId="f710c333df2a0e40" providerId="LiveId" clId="{0AA077F6-4737-4613-8308-28596DE80146}" dt="2020-10-27T13:55:25.486" v="706" actId="1076"/>
        <pc:sldMkLst>
          <pc:docMk/>
          <pc:sldMk cId="3619702949" sldId="379"/>
        </pc:sldMkLst>
        <pc:spChg chg="mod">
          <ac:chgData name="Aaron Cyr" userId="f710c333df2a0e40" providerId="LiveId" clId="{0AA077F6-4737-4613-8308-28596DE80146}" dt="2020-10-27T13:55:25.486" v="706" actId="1076"/>
          <ac:spMkLst>
            <pc:docMk/>
            <pc:sldMk cId="3619702949" sldId="379"/>
            <ac:spMk id="2" creationId="{69D78755-8513-40C1-9A58-6390D844D3E0}"/>
          </ac:spMkLst>
        </pc:spChg>
        <pc:spChg chg="add mod">
          <ac:chgData name="Aaron Cyr" userId="f710c333df2a0e40" providerId="LiveId" clId="{0AA077F6-4737-4613-8308-28596DE80146}" dt="2020-10-27T13:54:46.821" v="675" actId="1076"/>
          <ac:spMkLst>
            <pc:docMk/>
            <pc:sldMk cId="3619702949" sldId="379"/>
            <ac:spMk id="6" creationId="{7F50FA2F-D5C0-42E7-AE83-38E349B67900}"/>
          </ac:spMkLst>
        </pc:spChg>
        <pc:picChg chg="add mod">
          <ac:chgData name="Aaron Cyr" userId="f710c333df2a0e40" providerId="LiveId" clId="{0AA077F6-4737-4613-8308-28596DE80146}" dt="2020-10-27T13:53:53.829" v="635" actId="1076"/>
          <ac:picMkLst>
            <pc:docMk/>
            <pc:sldMk cId="3619702949" sldId="379"/>
            <ac:picMk id="5" creationId="{80583319-8A40-4AE3-824E-B446B13DAF58}"/>
          </ac:picMkLst>
        </pc:picChg>
      </pc:sldChg>
      <pc:sldChg chg="addSp delSp modSp add mod">
        <pc:chgData name="Aaron Cyr" userId="f710c333df2a0e40" providerId="LiveId" clId="{0AA077F6-4737-4613-8308-28596DE80146}" dt="2020-10-27T13:56:15.110" v="718" actId="1076"/>
        <pc:sldMkLst>
          <pc:docMk/>
          <pc:sldMk cId="1258799168" sldId="380"/>
        </pc:sldMkLst>
        <pc:spChg chg="mod">
          <ac:chgData name="Aaron Cyr" userId="f710c333df2a0e40" providerId="LiveId" clId="{0AA077F6-4737-4613-8308-28596DE80146}" dt="2020-10-27T13:55:56.993" v="715" actId="20577"/>
          <ac:spMkLst>
            <pc:docMk/>
            <pc:sldMk cId="1258799168" sldId="380"/>
            <ac:spMk id="15" creationId="{BF764B13-E109-4754-B06E-525B352852DC}"/>
          </ac:spMkLst>
        </pc:spChg>
        <pc:picChg chg="del">
          <ac:chgData name="Aaron Cyr" userId="f710c333df2a0e40" providerId="LiveId" clId="{0AA077F6-4737-4613-8308-28596DE80146}" dt="2020-10-27T13:55:59.655" v="716" actId="478"/>
          <ac:picMkLst>
            <pc:docMk/>
            <pc:sldMk cId="1258799168" sldId="380"/>
            <ac:picMk id="3" creationId="{7F2D0CF1-F6D3-49B4-AB1B-8EC1F3F4035F}"/>
          </ac:picMkLst>
        </pc:picChg>
        <pc:picChg chg="add mod">
          <ac:chgData name="Aaron Cyr" userId="f710c333df2a0e40" providerId="LiveId" clId="{0AA077F6-4737-4613-8308-28596DE80146}" dt="2020-10-27T13:56:15.110" v="718" actId="1076"/>
          <ac:picMkLst>
            <pc:docMk/>
            <pc:sldMk cId="1258799168" sldId="380"/>
            <ac:picMk id="4" creationId="{BAE9D884-D33B-4CEC-949B-4C59881BA0CB}"/>
          </ac:picMkLst>
        </pc:picChg>
      </pc:sldChg>
      <pc:sldChg chg="addSp delSp modSp add mod">
        <pc:chgData name="Aaron Cyr" userId="f710c333df2a0e40" providerId="LiveId" clId="{0AA077F6-4737-4613-8308-28596DE80146}" dt="2020-10-27T13:57:55.760" v="759" actId="1037"/>
        <pc:sldMkLst>
          <pc:docMk/>
          <pc:sldMk cId="555567293" sldId="381"/>
        </pc:sldMkLst>
        <pc:spChg chg="mod">
          <ac:chgData name="Aaron Cyr" userId="f710c333df2a0e40" providerId="LiveId" clId="{0AA077F6-4737-4613-8308-28596DE80146}" dt="2020-10-27T13:56:38.131" v="732" actId="20577"/>
          <ac:spMkLst>
            <pc:docMk/>
            <pc:sldMk cId="555567293" sldId="381"/>
            <ac:spMk id="15" creationId="{BF764B13-E109-4754-B06E-525B352852DC}"/>
          </ac:spMkLst>
        </pc:spChg>
        <pc:picChg chg="add mod">
          <ac:chgData name="Aaron Cyr" userId="f710c333df2a0e40" providerId="LiveId" clId="{0AA077F6-4737-4613-8308-28596DE80146}" dt="2020-10-27T13:57:21.508" v="738" actId="1076"/>
          <ac:picMkLst>
            <pc:docMk/>
            <pc:sldMk cId="555567293" sldId="381"/>
            <ac:picMk id="3" creationId="{F9FCD66C-5B54-45AB-9AFF-AC531563DB35}"/>
          </ac:picMkLst>
        </pc:picChg>
        <pc:picChg chg="del">
          <ac:chgData name="Aaron Cyr" userId="f710c333df2a0e40" providerId="LiveId" clId="{0AA077F6-4737-4613-8308-28596DE80146}" dt="2020-10-27T13:56:34.367" v="720" actId="478"/>
          <ac:picMkLst>
            <pc:docMk/>
            <pc:sldMk cId="555567293" sldId="381"/>
            <ac:picMk id="4" creationId="{BAE9D884-D33B-4CEC-949B-4C59881BA0CB}"/>
          </ac:picMkLst>
        </pc:picChg>
        <pc:picChg chg="add mod">
          <ac:chgData name="Aaron Cyr" userId="f710c333df2a0e40" providerId="LiveId" clId="{0AA077F6-4737-4613-8308-28596DE80146}" dt="2020-10-27T13:57:21.508" v="738" actId="1076"/>
          <ac:picMkLst>
            <pc:docMk/>
            <pc:sldMk cId="555567293" sldId="381"/>
            <ac:picMk id="6" creationId="{EAF2000C-E459-4677-93C3-576F65A75A98}"/>
          </ac:picMkLst>
        </pc:picChg>
        <pc:picChg chg="add mod ord">
          <ac:chgData name="Aaron Cyr" userId="f710c333df2a0e40" providerId="LiveId" clId="{0AA077F6-4737-4613-8308-28596DE80146}" dt="2020-10-27T13:57:55.760" v="759" actId="1037"/>
          <ac:picMkLst>
            <pc:docMk/>
            <pc:sldMk cId="555567293" sldId="381"/>
            <ac:picMk id="9" creationId="{DC1B45C0-3B76-48F4-B962-FB27AB9B1812}"/>
          </ac:picMkLst>
        </pc:picChg>
      </pc:sldChg>
      <pc:sldChg chg="addSp delSp modSp add mod">
        <pc:chgData name="Aaron Cyr" userId="f710c333df2a0e40" providerId="LiveId" clId="{0AA077F6-4737-4613-8308-28596DE80146}" dt="2020-10-27T13:58:43.253" v="788" actId="1076"/>
        <pc:sldMkLst>
          <pc:docMk/>
          <pc:sldMk cId="343969935" sldId="382"/>
        </pc:sldMkLst>
        <pc:spChg chg="mod">
          <ac:chgData name="Aaron Cyr" userId="f710c333df2a0e40" providerId="LiveId" clId="{0AA077F6-4737-4613-8308-28596DE80146}" dt="2020-10-27T13:58:18.051" v="769" actId="20577"/>
          <ac:spMkLst>
            <pc:docMk/>
            <pc:sldMk cId="343969935" sldId="382"/>
            <ac:spMk id="15" creationId="{BF764B13-E109-4754-B06E-525B352852DC}"/>
          </ac:spMkLst>
        </pc:spChg>
        <pc:picChg chg="del">
          <ac:chgData name="Aaron Cyr" userId="f710c333df2a0e40" providerId="LiveId" clId="{0AA077F6-4737-4613-8308-28596DE80146}" dt="2020-10-27T13:58:26.575" v="784" actId="478"/>
          <ac:picMkLst>
            <pc:docMk/>
            <pc:sldMk cId="343969935" sldId="382"/>
            <ac:picMk id="3" creationId="{F9FCD66C-5B54-45AB-9AFF-AC531563DB35}"/>
          </ac:picMkLst>
        </pc:picChg>
        <pc:picChg chg="add mod">
          <ac:chgData name="Aaron Cyr" userId="f710c333df2a0e40" providerId="LiveId" clId="{0AA077F6-4737-4613-8308-28596DE80146}" dt="2020-10-27T13:58:43.253" v="788" actId="1076"/>
          <ac:picMkLst>
            <pc:docMk/>
            <pc:sldMk cId="343969935" sldId="382"/>
            <ac:picMk id="4" creationId="{5890D309-4890-4247-AC94-38FD480FEBBB}"/>
          </ac:picMkLst>
        </pc:picChg>
        <pc:picChg chg="del">
          <ac:chgData name="Aaron Cyr" userId="f710c333df2a0e40" providerId="LiveId" clId="{0AA077F6-4737-4613-8308-28596DE80146}" dt="2020-10-27T13:58:27.232" v="785" actId="478"/>
          <ac:picMkLst>
            <pc:docMk/>
            <pc:sldMk cId="343969935" sldId="382"/>
            <ac:picMk id="6" creationId="{EAF2000C-E459-4677-93C3-576F65A75A98}"/>
          </ac:picMkLst>
        </pc:picChg>
        <pc:picChg chg="del">
          <ac:chgData name="Aaron Cyr" userId="f710c333df2a0e40" providerId="LiveId" clId="{0AA077F6-4737-4613-8308-28596DE80146}" dt="2020-10-27T13:58:28.423" v="786" actId="478"/>
          <ac:picMkLst>
            <pc:docMk/>
            <pc:sldMk cId="343969935" sldId="382"/>
            <ac:picMk id="9" creationId="{DC1B45C0-3B76-48F4-B962-FB27AB9B1812}"/>
          </ac:picMkLst>
        </pc:picChg>
      </pc:sldChg>
      <pc:sldChg chg="addSp delSp modSp add mod">
        <pc:chgData name="Aaron Cyr" userId="f710c333df2a0e40" providerId="LiveId" clId="{0AA077F6-4737-4613-8308-28596DE80146}" dt="2020-10-27T13:58:59.653" v="790" actId="1076"/>
        <pc:sldMkLst>
          <pc:docMk/>
          <pc:sldMk cId="1892826686" sldId="383"/>
        </pc:sldMkLst>
        <pc:spChg chg="mod">
          <ac:chgData name="Aaron Cyr" userId="f710c333df2a0e40" providerId="LiveId" clId="{0AA077F6-4737-4613-8308-28596DE80146}" dt="2020-10-27T13:58:21.777" v="780" actId="20577"/>
          <ac:spMkLst>
            <pc:docMk/>
            <pc:sldMk cId="1892826686" sldId="383"/>
            <ac:spMk id="15" creationId="{BF764B13-E109-4754-B06E-525B352852DC}"/>
          </ac:spMkLst>
        </pc:spChg>
        <pc:picChg chg="del">
          <ac:chgData name="Aaron Cyr" userId="f710c333df2a0e40" providerId="LiveId" clId="{0AA077F6-4737-4613-8308-28596DE80146}" dt="2020-10-27T13:58:23.455" v="781" actId="478"/>
          <ac:picMkLst>
            <pc:docMk/>
            <pc:sldMk cId="1892826686" sldId="383"/>
            <ac:picMk id="3" creationId="{F9FCD66C-5B54-45AB-9AFF-AC531563DB35}"/>
          </ac:picMkLst>
        </pc:picChg>
        <pc:picChg chg="add mod">
          <ac:chgData name="Aaron Cyr" userId="f710c333df2a0e40" providerId="LiveId" clId="{0AA077F6-4737-4613-8308-28596DE80146}" dt="2020-10-27T13:58:59.653" v="790" actId="1076"/>
          <ac:picMkLst>
            <pc:docMk/>
            <pc:sldMk cId="1892826686" sldId="383"/>
            <ac:picMk id="4" creationId="{E5444943-3F4B-4FD4-8C3C-CFFF3B649E71}"/>
          </ac:picMkLst>
        </pc:picChg>
        <pc:picChg chg="del">
          <ac:chgData name="Aaron Cyr" userId="f710c333df2a0e40" providerId="LiveId" clId="{0AA077F6-4737-4613-8308-28596DE80146}" dt="2020-10-27T13:58:24.231" v="782" actId="478"/>
          <ac:picMkLst>
            <pc:docMk/>
            <pc:sldMk cId="1892826686" sldId="383"/>
            <ac:picMk id="6" creationId="{EAF2000C-E459-4677-93C3-576F65A75A98}"/>
          </ac:picMkLst>
        </pc:picChg>
        <pc:picChg chg="del">
          <ac:chgData name="Aaron Cyr" userId="f710c333df2a0e40" providerId="LiveId" clId="{0AA077F6-4737-4613-8308-28596DE80146}" dt="2020-10-27T13:58:24.912" v="783" actId="478"/>
          <ac:picMkLst>
            <pc:docMk/>
            <pc:sldMk cId="1892826686" sldId="383"/>
            <ac:picMk id="9" creationId="{DC1B45C0-3B76-48F4-B962-FB27AB9B1812}"/>
          </ac:picMkLst>
        </pc:picChg>
      </pc:sldChg>
      <pc:sldChg chg="addSp delSp modSp add mod">
        <pc:chgData name="Aaron Cyr" userId="f710c333df2a0e40" providerId="LiveId" clId="{0AA077F6-4737-4613-8308-28596DE80146}" dt="2020-10-27T21:28:04.215" v="1751" actId="1076"/>
        <pc:sldMkLst>
          <pc:docMk/>
          <pc:sldMk cId="56685035" sldId="384"/>
        </pc:sldMkLst>
        <pc:spChg chg="add mod">
          <ac:chgData name="Aaron Cyr" userId="f710c333df2a0e40" providerId="LiveId" clId="{0AA077F6-4737-4613-8308-28596DE80146}" dt="2020-10-27T14:10:37.162" v="921" actId="20577"/>
          <ac:spMkLst>
            <pc:docMk/>
            <pc:sldMk cId="56685035" sldId="384"/>
            <ac:spMk id="18" creationId="{44AAF15A-42EC-42EE-9112-1B6B16580F04}"/>
          </ac:spMkLst>
        </pc:spChg>
        <pc:spChg chg="mod">
          <ac:chgData name="Aaron Cyr" userId="f710c333df2a0e40" providerId="LiveId" clId="{0AA077F6-4737-4613-8308-28596DE80146}" dt="2020-10-27T14:07:40.555" v="869" actId="1076"/>
          <ac:spMkLst>
            <pc:docMk/>
            <pc:sldMk cId="56685035" sldId="384"/>
            <ac:spMk id="34" creationId="{85371B01-7684-49A7-B66C-15188BB154F8}"/>
          </ac:spMkLst>
        </pc:spChg>
        <pc:grpChg chg="add mod">
          <ac:chgData name="Aaron Cyr" userId="f710c333df2a0e40" providerId="LiveId" clId="{0AA077F6-4737-4613-8308-28596DE80146}" dt="2020-10-27T14:08:10.450" v="882" actId="164"/>
          <ac:grpSpMkLst>
            <pc:docMk/>
            <pc:sldMk cId="56685035" sldId="384"/>
            <ac:grpSpMk id="12" creationId="{66F48239-8478-4CE4-8402-21279980C32B}"/>
          </ac:grpSpMkLst>
        </pc:grpChg>
        <pc:picChg chg="add del">
          <ac:chgData name="Aaron Cyr" userId="f710c333df2a0e40" providerId="LiveId" clId="{0AA077F6-4737-4613-8308-28596DE80146}" dt="2020-10-27T14:06:54.824" v="852" actId="22"/>
          <ac:picMkLst>
            <pc:docMk/>
            <pc:sldMk cId="56685035" sldId="384"/>
            <ac:picMk id="4" creationId="{C9B23C33-A94D-4D3F-956B-09E9E9432BD9}"/>
          </ac:picMkLst>
        </pc:picChg>
        <pc:picChg chg="add mod ord">
          <ac:chgData name="Aaron Cyr" userId="f710c333df2a0e40" providerId="LiveId" clId="{0AA077F6-4737-4613-8308-28596DE80146}" dt="2020-10-27T14:08:10.450" v="882" actId="164"/>
          <ac:picMkLst>
            <pc:docMk/>
            <pc:sldMk cId="56685035" sldId="384"/>
            <ac:picMk id="7" creationId="{CCD20FFA-0A73-4831-86BF-C0A41BB3FE82}"/>
          </ac:picMkLst>
        </pc:picChg>
        <pc:picChg chg="add mod">
          <ac:chgData name="Aaron Cyr" userId="f710c333df2a0e40" providerId="LiveId" clId="{0AA077F6-4737-4613-8308-28596DE80146}" dt="2020-10-27T14:07:31.763" v="856" actId="1076"/>
          <ac:picMkLst>
            <pc:docMk/>
            <pc:sldMk cId="56685035" sldId="384"/>
            <ac:picMk id="9" creationId="{74376328-65E9-41A8-BF0A-355C7CEAAB72}"/>
          </ac:picMkLst>
        </pc:picChg>
        <pc:picChg chg="add mod">
          <ac:chgData name="Aaron Cyr" userId="f710c333df2a0e40" providerId="LiveId" clId="{0AA077F6-4737-4613-8308-28596DE80146}" dt="2020-10-27T14:08:10.450" v="882" actId="164"/>
          <ac:picMkLst>
            <pc:docMk/>
            <pc:sldMk cId="56685035" sldId="384"/>
            <ac:picMk id="11" creationId="{AD2953E4-23DF-4603-A659-5194C867E1B8}"/>
          </ac:picMkLst>
        </pc:picChg>
        <pc:picChg chg="mod">
          <ac:chgData name="Aaron Cyr" userId="f710c333df2a0e40" providerId="LiveId" clId="{0AA077F6-4737-4613-8308-28596DE80146}" dt="2020-10-27T14:07:33.412" v="857" actId="1076"/>
          <ac:picMkLst>
            <pc:docMk/>
            <pc:sldMk cId="56685035" sldId="384"/>
            <ac:picMk id="16" creationId="{21F8239E-86A6-4800-AB9F-95027AF8970A}"/>
          </ac:picMkLst>
        </pc:picChg>
        <pc:picChg chg="del">
          <ac:chgData name="Aaron Cyr" userId="f710c333df2a0e40" providerId="LiveId" clId="{0AA077F6-4737-4613-8308-28596DE80146}" dt="2020-10-27T14:06:34.961" v="847" actId="478"/>
          <ac:picMkLst>
            <pc:docMk/>
            <pc:sldMk cId="56685035" sldId="384"/>
            <ac:picMk id="20" creationId="{A48A348D-292F-4323-BAFB-FB798F2C8412}"/>
          </ac:picMkLst>
        </pc:picChg>
        <pc:picChg chg="del">
          <ac:chgData name="Aaron Cyr" userId="f710c333df2a0e40" providerId="LiveId" clId="{0AA077F6-4737-4613-8308-28596DE80146}" dt="2020-10-27T14:06:35.398" v="848" actId="478"/>
          <ac:picMkLst>
            <pc:docMk/>
            <pc:sldMk cId="56685035" sldId="384"/>
            <ac:picMk id="22" creationId="{E7EC54E1-E485-46DC-96D2-2C4397E8421D}"/>
          </ac:picMkLst>
        </pc:picChg>
        <pc:picChg chg="del">
          <ac:chgData name="Aaron Cyr" userId="f710c333df2a0e40" providerId="LiveId" clId="{0AA077F6-4737-4613-8308-28596DE80146}" dt="2020-10-27T14:06:36.054" v="849" actId="478"/>
          <ac:picMkLst>
            <pc:docMk/>
            <pc:sldMk cId="56685035" sldId="384"/>
            <ac:picMk id="24" creationId="{576A28BF-FC7C-466D-8A87-05AC866FA388}"/>
          </ac:picMkLst>
        </pc:picChg>
        <pc:picChg chg="add mod">
          <ac:chgData name="Aaron Cyr" userId="f710c333df2a0e40" providerId="LiveId" clId="{0AA077F6-4737-4613-8308-28596DE80146}" dt="2020-10-27T21:28:04.215" v="1751" actId="1076"/>
          <ac:picMkLst>
            <pc:docMk/>
            <pc:sldMk cId="56685035" sldId="384"/>
            <ac:picMk id="27" creationId="{A35D019D-AC88-4E97-B077-4999B4A483E5}"/>
          </ac:picMkLst>
        </pc:picChg>
        <pc:cxnChg chg="add mod">
          <ac:chgData name="Aaron Cyr" userId="f710c333df2a0e40" providerId="LiveId" clId="{0AA077F6-4737-4613-8308-28596DE80146}" dt="2020-10-27T14:08:59.068" v="889" actId="14100"/>
          <ac:cxnSpMkLst>
            <pc:docMk/>
            <pc:sldMk cId="56685035" sldId="384"/>
            <ac:cxnSpMk id="21" creationId="{5D75D9E2-E953-4CE8-8F94-A445A0E7B6F8}"/>
          </ac:cxnSpMkLst>
        </pc:cxnChg>
        <pc:cxnChg chg="add mod">
          <ac:chgData name="Aaron Cyr" userId="f710c333df2a0e40" providerId="LiveId" clId="{0AA077F6-4737-4613-8308-28596DE80146}" dt="2020-10-27T14:08:55.003" v="888" actId="14100"/>
          <ac:cxnSpMkLst>
            <pc:docMk/>
            <pc:sldMk cId="56685035" sldId="384"/>
            <ac:cxnSpMk id="23" creationId="{9830546E-B3F0-490A-94AD-E03ACCE12817}"/>
          </ac:cxnSpMkLst>
        </pc:cxnChg>
        <pc:cxnChg chg="mod">
          <ac:chgData name="Aaron Cyr" userId="f710c333df2a0e40" providerId="LiveId" clId="{0AA077F6-4737-4613-8308-28596DE80146}" dt="2020-10-27T14:07:37.007" v="868" actId="1035"/>
          <ac:cxnSpMkLst>
            <pc:docMk/>
            <pc:sldMk cId="56685035" sldId="384"/>
            <ac:cxnSpMk id="25" creationId="{4D0EB787-ADBF-47F7-BC89-1C4C48906097}"/>
          </ac:cxnSpMkLst>
        </pc:cxnChg>
        <pc:cxnChg chg="del">
          <ac:chgData name="Aaron Cyr" userId="f710c333df2a0e40" providerId="LiveId" clId="{0AA077F6-4737-4613-8308-28596DE80146}" dt="2020-10-27T14:06:37.215" v="850" actId="478"/>
          <ac:cxnSpMkLst>
            <pc:docMk/>
            <pc:sldMk cId="56685035" sldId="384"/>
            <ac:cxnSpMk id="26" creationId="{5FB37198-C069-4C2F-97DE-6B7F0CB85AAD}"/>
          </ac:cxnSpMkLst>
        </pc:cxnChg>
      </pc:sldChg>
      <pc:sldChg chg="addSp delSp modSp add mod">
        <pc:chgData name="Aaron Cyr" userId="f710c333df2a0e40" providerId="LiveId" clId="{0AA077F6-4737-4613-8308-28596DE80146}" dt="2020-11-04T00:02:35.969" v="5642" actId="1076"/>
        <pc:sldMkLst>
          <pc:docMk/>
          <pc:sldMk cId="2452978926" sldId="385"/>
        </pc:sldMkLst>
        <pc:spChg chg="mod">
          <ac:chgData name="Aaron Cyr" userId="f710c333df2a0e40" providerId="LiveId" clId="{0AA077F6-4737-4613-8308-28596DE80146}" dt="2020-11-03T23:41:29.021" v="4601" actId="20577"/>
          <ac:spMkLst>
            <pc:docMk/>
            <pc:sldMk cId="2452978926" sldId="385"/>
            <ac:spMk id="2" creationId="{5DE6906F-13D1-45C3-A92D-EDACD77D2F69}"/>
          </ac:spMkLst>
        </pc:spChg>
        <pc:spChg chg="add del mod">
          <ac:chgData name="Aaron Cyr" userId="f710c333df2a0e40" providerId="LiveId" clId="{0AA077F6-4737-4613-8308-28596DE80146}" dt="2020-11-04T00:00:18.243" v="5616" actId="20577"/>
          <ac:spMkLst>
            <pc:docMk/>
            <pc:sldMk cId="2452978926" sldId="385"/>
            <ac:spMk id="3" creationId="{74F8C616-66BC-4EA8-BC04-62AE75B46CD8}"/>
          </ac:spMkLst>
        </pc:spChg>
        <pc:spChg chg="add del mod">
          <ac:chgData name="Aaron Cyr" userId="f710c333df2a0e40" providerId="LiveId" clId="{0AA077F6-4737-4613-8308-28596DE80146}" dt="2020-10-27T14:21:22.385" v="1073" actId="22"/>
          <ac:spMkLst>
            <pc:docMk/>
            <pc:sldMk cId="2452978926" sldId="385"/>
            <ac:spMk id="4" creationId="{30DC3C35-79E2-48B1-8E06-94F7E3F2DC0C}"/>
          </ac:spMkLst>
        </pc:spChg>
        <pc:spChg chg="add del mod">
          <ac:chgData name="Aaron Cyr" userId="f710c333df2a0e40" providerId="LiveId" clId="{0AA077F6-4737-4613-8308-28596DE80146}" dt="2020-11-03T23:54:07.906" v="5364" actId="478"/>
          <ac:spMkLst>
            <pc:docMk/>
            <pc:sldMk cId="2452978926" sldId="385"/>
            <ac:spMk id="6" creationId="{988EB23A-082D-41F2-B336-FD7A0B0BD63B}"/>
          </ac:spMkLst>
        </pc:spChg>
        <pc:spChg chg="del">
          <ac:chgData name="Aaron Cyr" userId="f710c333df2a0e40" providerId="LiveId" clId="{0AA077F6-4737-4613-8308-28596DE80146}" dt="2020-10-27T14:21:25.073" v="1074" actId="478"/>
          <ac:spMkLst>
            <pc:docMk/>
            <pc:sldMk cId="2452978926" sldId="385"/>
            <ac:spMk id="16" creationId="{8D8BFAFF-2AC8-42C5-8973-D18506FCE814}"/>
          </ac:spMkLst>
        </pc:spChg>
        <pc:picChg chg="add del mod ord">
          <ac:chgData name="Aaron Cyr" userId="f710c333df2a0e40" providerId="LiveId" clId="{0AA077F6-4737-4613-8308-28596DE80146}" dt="2020-11-03T23:53:54.618" v="5359" actId="478"/>
          <ac:picMkLst>
            <pc:docMk/>
            <pc:sldMk cId="2452978926" sldId="385"/>
            <ac:picMk id="7" creationId="{E18DBBA6-593B-4D26-B108-6F3322CC9B5A}"/>
          </ac:picMkLst>
        </pc:picChg>
        <pc:picChg chg="add del mod">
          <ac:chgData name="Aaron Cyr" userId="f710c333df2a0e40" providerId="LiveId" clId="{0AA077F6-4737-4613-8308-28596DE80146}" dt="2020-11-04T00:01:15.995" v="5629" actId="478"/>
          <ac:picMkLst>
            <pc:docMk/>
            <pc:sldMk cId="2452978926" sldId="385"/>
            <ac:picMk id="9" creationId="{37AE1D54-2761-41BD-8E76-B3EFB05A7991}"/>
          </ac:picMkLst>
        </pc:picChg>
        <pc:picChg chg="del">
          <ac:chgData name="Aaron Cyr" userId="f710c333df2a0e40" providerId="LiveId" clId="{0AA077F6-4737-4613-8308-28596DE80146}" dt="2020-10-27T14:21:19.995" v="1071" actId="478"/>
          <ac:picMkLst>
            <pc:docMk/>
            <pc:sldMk cId="2452978926" sldId="385"/>
            <ac:picMk id="9" creationId="{3DF128C6-C3F2-45C8-834E-30A920AF8912}"/>
          </ac:picMkLst>
        </pc:picChg>
        <pc:picChg chg="add del mod">
          <ac:chgData name="Aaron Cyr" userId="f710c333df2a0e40" providerId="LiveId" clId="{0AA077F6-4737-4613-8308-28596DE80146}" dt="2020-11-04T00:01:05.059" v="5624" actId="478"/>
          <ac:picMkLst>
            <pc:docMk/>
            <pc:sldMk cId="2452978926" sldId="385"/>
            <ac:picMk id="11" creationId="{26271006-4993-420D-B98D-ECE3218D07FE}"/>
          </ac:picMkLst>
        </pc:picChg>
        <pc:picChg chg="add mod">
          <ac:chgData name="Aaron Cyr" userId="f710c333df2a0e40" providerId="LiveId" clId="{0AA077F6-4737-4613-8308-28596DE80146}" dt="2020-11-04T00:02:35.969" v="5642" actId="1076"/>
          <ac:picMkLst>
            <pc:docMk/>
            <pc:sldMk cId="2452978926" sldId="385"/>
            <ac:picMk id="13" creationId="{EA40B47B-13C0-4A76-B83D-924897FA1765}"/>
          </ac:picMkLst>
        </pc:picChg>
        <pc:picChg chg="del">
          <ac:chgData name="Aaron Cyr" userId="f710c333df2a0e40" providerId="LiveId" clId="{0AA077F6-4737-4613-8308-28596DE80146}" dt="2020-10-27T14:21:21.340" v="1072" actId="478"/>
          <ac:picMkLst>
            <pc:docMk/>
            <pc:sldMk cId="2452978926" sldId="385"/>
            <ac:picMk id="15" creationId="{8EA269E2-2918-4879-B324-4C46B5971E07}"/>
          </ac:picMkLst>
        </pc:picChg>
        <pc:picChg chg="add del mod">
          <ac:chgData name="Aaron Cyr" userId="f710c333df2a0e40" providerId="LiveId" clId="{0AA077F6-4737-4613-8308-28596DE80146}" dt="2020-11-04T00:02:33.891" v="5641" actId="478"/>
          <ac:picMkLst>
            <pc:docMk/>
            <pc:sldMk cId="2452978926" sldId="385"/>
            <ac:picMk id="15" creationId="{95C20E61-99F9-40D6-A92C-6FC15B9AD638}"/>
          </ac:picMkLst>
        </pc:picChg>
      </pc:sldChg>
      <pc:sldChg chg="addSp delSp modSp add mod">
        <pc:chgData name="Aaron Cyr" userId="f710c333df2a0e40" providerId="LiveId" clId="{0AA077F6-4737-4613-8308-28596DE80146}" dt="2020-10-27T14:24:12.699" v="1128" actId="20577"/>
        <pc:sldMkLst>
          <pc:docMk/>
          <pc:sldMk cId="626887222" sldId="386"/>
        </pc:sldMkLst>
        <pc:spChg chg="mod">
          <ac:chgData name="Aaron Cyr" userId="f710c333df2a0e40" providerId="LiveId" clId="{0AA077F6-4737-4613-8308-28596DE80146}" dt="2020-10-27T14:24:12.699" v="1128" actId="20577"/>
          <ac:spMkLst>
            <pc:docMk/>
            <pc:sldMk cId="626887222" sldId="386"/>
            <ac:spMk id="2" creationId="{5DE6906F-13D1-45C3-A92D-EDACD77D2F69}"/>
          </ac:spMkLst>
        </pc:spChg>
        <pc:spChg chg="add del mod">
          <ac:chgData name="Aaron Cyr" userId="f710c333df2a0e40" providerId="LiveId" clId="{0AA077F6-4737-4613-8308-28596DE80146}" dt="2020-10-27T14:23:05.758" v="1100" actId="22"/>
          <ac:spMkLst>
            <pc:docMk/>
            <pc:sldMk cId="626887222" sldId="386"/>
            <ac:spMk id="4" creationId="{33D32DAF-6D03-4F79-B769-AC05F6E0F47F}"/>
          </ac:spMkLst>
        </pc:spChg>
        <pc:spChg chg="add del mod">
          <ac:chgData name="Aaron Cyr" userId="f710c333df2a0e40" providerId="LiveId" clId="{0AA077F6-4737-4613-8308-28596DE80146}" dt="2020-10-27T14:23:48.287" v="1102" actId="22"/>
          <ac:spMkLst>
            <pc:docMk/>
            <pc:sldMk cId="626887222" sldId="386"/>
            <ac:spMk id="10" creationId="{77EE006C-2F67-4E86-A4D4-A5156BB07149}"/>
          </ac:spMkLst>
        </pc:spChg>
        <pc:picChg chg="del">
          <ac:chgData name="Aaron Cyr" userId="f710c333df2a0e40" providerId="LiveId" clId="{0AA077F6-4737-4613-8308-28596DE80146}" dt="2020-10-27T14:22:19.649" v="1099" actId="478"/>
          <ac:picMkLst>
            <pc:docMk/>
            <pc:sldMk cId="626887222" sldId="386"/>
            <ac:picMk id="7" creationId="{E18DBBA6-593B-4D26-B108-6F3322CC9B5A}"/>
          </ac:picMkLst>
        </pc:picChg>
        <pc:picChg chg="add del mod ord">
          <ac:chgData name="Aaron Cyr" userId="f710c333df2a0e40" providerId="LiveId" clId="{0AA077F6-4737-4613-8308-28596DE80146}" dt="2020-10-27T14:23:47.197" v="1101" actId="478"/>
          <ac:picMkLst>
            <pc:docMk/>
            <pc:sldMk cId="626887222" sldId="386"/>
            <ac:picMk id="8" creationId="{2A942846-F4B4-4BCD-B379-D307C7DC01E1}"/>
          </ac:picMkLst>
        </pc:picChg>
        <pc:picChg chg="add mod ord">
          <ac:chgData name="Aaron Cyr" userId="f710c333df2a0e40" providerId="LiveId" clId="{0AA077F6-4737-4613-8308-28596DE80146}" dt="2020-10-27T14:23:48.287" v="1102" actId="22"/>
          <ac:picMkLst>
            <pc:docMk/>
            <pc:sldMk cId="626887222" sldId="386"/>
            <ac:picMk id="12" creationId="{C547AAE3-8052-4F64-AB6A-34809C45C657}"/>
          </ac:picMkLst>
        </pc:picChg>
      </pc:sldChg>
      <pc:sldChg chg="addSp delSp modSp add mod">
        <pc:chgData name="Aaron Cyr" userId="f710c333df2a0e40" providerId="LiveId" clId="{0AA077F6-4737-4613-8308-28596DE80146}" dt="2020-10-27T21:33:08.191" v="1897" actId="1076"/>
        <pc:sldMkLst>
          <pc:docMk/>
          <pc:sldMk cId="1876805513" sldId="387"/>
        </pc:sldMkLst>
        <pc:spChg chg="mod">
          <ac:chgData name="Aaron Cyr" userId="f710c333df2a0e40" providerId="LiveId" clId="{0AA077F6-4737-4613-8308-28596DE80146}" dt="2020-10-27T14:28:47.324" v="1196" actId="20577"/>
          <ac:spMkLst>
            <pc:docMk/>
            <pc:sldMk cId="1876805513" sldId="387"/>
            <ac:spMk id="2" creationId="{BFB4131C-534B-4DD6-8773-4393DA521F51}"/>
          </ac:spMkLst>
        </pc:spChg>
        <pc:spChg chg="mod">
          <ac:chgData name="Aaron Cyr" userId="f710c333df2a0e40" providerId="LiveId" clId="{0AA077F6-4737-4613-8308-28596DE80146}" dt="2020-10-27T21:33:08.191" v="1897" actId="1076"/>
          <ac:spMkLst>
            <pc:docMk/>
            <pc:sldMk cId="1876805513" sldId="387"/>
            <ac:spMk id="15" creationId="{9FF15F6E-890B-4E32-8A2B-5CA713C95A5D}"/>
          </ac:spMkLst>
        </pc:spChg>
        <pc:spChg chg="mod">
          <ac:chgData name="Aaron Cyr" userId="f710c333df2a0e40" providerId="LiveId" clId="{0AA077F6-4737-4613-8308-28596DE80146}" dt="2020-10-27T21:33:03.071" v="1895" actId="1076"/>
          <ac:spMkLst>
            <pc:docMk/>
            <pc:sldMk cId="1876805513" sldId="387"/>
            <ac:spMk id="17" creationId="{1B18CE14-3AEB-406A-AB94-606065150502}"/>
          </ac:spMkLst>
        </pc:spChg>
        <pc:grpChg chg="add mod">
          <ac:chgData name="Aaron Cyr" userId="f710c333df2a0e40" providerId="LiveId" clId="{0AA077F6-4737-4613-8308-28596DE80146}" dt="2020-10-27T21:28:42.257" v="1772" actId="164"/>
          <ac:grpSpMkLst>
            <pc:docMk/>
            <pc:sldMk cId="1876805513" sldId="387"/>
            <ac:grpSpMk id="14" creationId="{739C96D7-A928-4567-B66E-870091F42749}"/>
          </ac:grpSpMkLst>
        </pc:grpChg>
        <pc:grpChg chg="add mod ord">
          <ac:chgData name="Aaron Cyr" userId="f710c333df2a0e40" providerId="LiveId" clId="{0AA077F6-4737-4613-8308-28596DE80146}" dt="2020-10-27T21:33:05.846" v="1896" actId="167"/>
          <ac:grpSpMkLst>
            <pc:docMk/>
            <pc:sldMk cId="1876805513" sldId="387"/>
            <ac:grpSpMk id="21" creationId="{FBEC12DD-A355-4772-AF27-8D28F3441E70}"/>
          </ac:grpSpMkLst>
        </pc:grpChg>
        <pc:picChg chg="add mod">
          <ac:chgData name="Aaron Cyr" userId="f710c333df2a0e40" providerId="LiveId" clId="{0AA077F6-4737-4613-8308-28596DE80146}" dt="2020-10-27T21:28:49.780" v="1779" actId="164"/>
          <ac:picMkLst>
            <pc:docMk/>
            <pc:sldMk cId="1876805513" sldId="387"/>
            <ac:picMk id="4" creationId="{08D9DE92-0168-4C18-9A56-9CEC176A027E}"/>
          </ac:picMkLst>
        </pc:picChg>
        <pc:picChg chg="del">
          <ac:chgData name="Aaron Cyr" userId="f710c333df2a0e40" providerId="LiveId" clId="{0AA077F6-4737-4613-8308-28596DE80146}" dt="2020-10-27T14:28:50.343" v="1199" actId="478"/>
          <ac:picMkLst>
            <pc:docMk/>
            <pc:sldMk cId="1876805513" sldId="387"/>
            <ac:picMk id="5" creationId="{A8A89624-3E82-4D84-AB28-395BE35EF433}"/>
          </ac:picMkLst>
        </pc:picChg>
        <pc:picChg chg="add mod">
          <ac:chgData name="Aaron Cyr" userId="f710c333df2a0e40" providerId="LiveId" clId="{0AA077F6-4737-4613-8308-28596DE80146}" dt="2020-10-27T21:28:42.257" v="1772" actId="164"/>
          <ac:picMkLst>
            <pc:docMk/>
            <pc:sldMk cId="1876805513" sldId="387"/>
            <ac:picMk id="8" creationId="{355E74EB-E186-49D3-976B-A1B1C60FD827}"/>
          </ac:picMkLst>
        </pc:picChg>
        <pc:picChg chg="add del mod">
          <ac:chgData name="Aaron Cyr" userId="f710c333df2a0e40" providerId="LiveId" clId="{0AA077F6-4737-4613-8308-28596DE80146}" dt="2020-10-27T14:31:56.947" v="1210" actId="478"/>
          <ac:picMkLst>
            <pc:docMk/>
            <pc:sldMk cId="1876805513" sldId="387"/>
            <ac:picMk id="10" creationId="{10FDF2E8-D152-44B9-AD83-94D96BF8643A}"/>
          </ac:picMkLst>
        </pc:picChg>
        <pc:picChg chg="add mod">
          <ac:chgData name="Aaron Cyr" userId="f710c333df2a0e40" providerId="LiveId" clId="{0AA077F6-4737-4613-8308-28596DE80146}" dt="2020-10-27T21:28:42.257" v="1772" actId="164"/>
          <ac:picMkLst>
            <pc:docMk/>
            <pc:sldMk cId="1876805513" sldId="387"/>
            <ac:picMk id="12" creationId="{A61BA4A9-F0A2-4B1D-842F-7910948F40D8}"/>
          </ac:picMkLst>
        </pc:picChg>
        <pc:picChg chg="del">
          <ac:chgData name="Aaron Cyr" userId="f710c333df2a0e40" providerId="LiveId" clId="{0AA077F6-4737-4613-8308-28596DE80146}" dt="2020-10-27T14:28:49.242" v="1198" actId="478"/>
          <ac:picMkLst>
            <pc:docMk/>
            <pc:sldMk cId="1876805513" sldId="387"/>
            <ac:picMk id="13" creationId="{EB62F91D-1947-4719-AD46-51EC632DD737}"/>
          </ac:picMkLst>
        </pc:picChg>
        <pc:picChg chg="del">
          <ac:chgData name="Aaron Cyr" userId="f710c333df2a0e40" providerId="LiveId" clId="{0AA077F6-4737-4613-8308-28596DE80146}" dt="2020-10-27T14:28:48.787" v="1197" actId="478"/>
          <ac:picMkLst>
            <pc:docMk/>
            <pc:sldMk cId="1876805513" sldId="387"/>
            <ac:picMk id="16" creationId="{2E31D118-4DBF-4594-94A7-8F05429A2FD3}"/>
          </ac:picMkLst>
        </pc:picChg>
        <pc:picChg chg="add mod">
          <ac:chgData name="Aaron Cyr" userId="f710c333df2a0e40" providerId="LiveId" clId="{0AA077F6-4737-4613-8308-28596DE80146}" dt="2020-10-27T21:28:49.780" v="1779" actId="164"/>
          <ac:picMkLst>
            <pc:docMk/>
            <pc:sldMk cId="1876805513" sldId="387"/>
            <ac:picMk id="20" creationId="{57D344C2-B02A-4BB9-B971-884D5F8B9CEE}"/>
          </ac:picMkLst>
        </pc:picChg>
        <pc:cxnChg chg="del">
          <ac:chgData name="Aaron Cyr" userId="f710c333df2a0e40" providerId="LiveId" clId="{0AA077F6-4737-4613-8308-28596DE80146}" dt="2020-10-27T14:31:37.807" v="1203" actId="478"/>
          <ac:cxnSpMkLst>
            <pc:docMk/>
            <pc:sldMk cId="1876805513" sldId="387"/>
            <ac:cxnSpMk id="18" creationId="{B6F3B144-EF4E-45B8-8B8B-454D324BB770}"/>
          </ac:cxnSpMkLst>
        </pc:cxnChg>
      </pc:sldChg>
      <pc:sldChg chg="addSp delSp modSp add mod">
        <pc:chgData name="Aaron Cyr" userId="f710c333df2a0e40" providerId="LiveId" clId="{0AA077F6-4737-4613-8308-28596DE80146}" dt="2020-10-27T21:33:21.518" v="1908" actId="1076"/>
        <pc:sldMkLst>
          <pc:docMk/>
          <pc:sldMk cId="331491588" sldId="388"/>
        </pc:sldMkLst>
        <pc:spChg chg="add mod">
          <ac:chgData name="Aaron Cyr" userId="f710c333df2a0e40" providerId="LiveId" clId="{0AA077F6-4737-4613-8308-28596DE80146}" dt="2020-10-27T21:33:21.518" v="1908" actId="1076"/>
          <ac:spMkLst>
            <pc:docMk/>
            <pc:sldMk cId="331491588" sldId="388"/>
            <ac:spMk id="14" creationId="{7810822D-A3F9-405E-8FB6-11947288FD19}"/>
          </ac:spMkLst>
        </pc:spChg>
        <pc:spChg chg="mod">
          <ac:chgData name="Aaron Cyr" userId="f710c333df2a0e40" providerId="LiveId" clId="{0AA077F6-4737-4613-8308-28596DE80146}" dt="2020-10-27T14:33:26.271" v="1226" actId="1076"/>
          <ac:spMkLst>
            <pc:docMk/>
            <pc:sldMk cId="331491588" sldId="388"/>
            <ac:spMk id="15" creationId="{9FF15F6E-890B-4E32-8A2B-5CA713C95A5D}"/>
          </ac:spMkLst>
        </pc:spChg>
        <pc:spChg chg="mod">
          <ac:chgData name="Aaron Cyr" userId="f710c333df2a0e40" providerId="LiveId" clId="{0AA077F6-4737-4613-8308-28596DE80146}" dt="2020-10-27T14:33:33.503" v="1229" actId="1076"/>
          <ac:spMkLst>
            <pc:docMk/>
            <pc:sldMk cId="331491588" sldId="388"/>
            <ac:spMk id="17" creationId="{1B18CE14-3AEB-406A-AB94-606065150502}"/>
          </ac:spMkLst>
        </pc:spChg>
        <pc:grpChg chg="add mod">
          <ac:chgData name="Aaron Cyr" userId="f710c333df2a0e40" providerId="LiveId" clId="{0AA077F6-4737-4613-8308-28596DE80146}" dt="2020-10-27T21:29:00.729" v="1784" actId="164"/>
          <ac:grpSpMkLst>
            <pc:docMk/>
            <pc:sldMk cId="331491588" sldId="388"/>
            <ac:grpSpMk id="12" creationId="{5A5D7CD9-30ED-4003-BF82-3024A2F4990B}"/>
          </ac:grpSpMkLst>
        </pc:grpChg>
        <pc:picChg chg="mod ord">
          <ac:chgData name="Aaron Cyr" userId="f710c333df2a0e40" providerId="LiveId" clId="{0AA077F6-4737-4613-8308-28596DE80146}" dt="2020-10-27T21:29:00.729" v="1784" actId="164"/>
          <ac:picMkLst>
            <pc:docMk/>
            <pc:sldMk cId="331491588" sldId="388"/>
            <ac:picMk id="4" creationId="{08D9DE92-0168-4C18-9A56-9CEC176A027E}"/>
          </ac:picMkLst>
        </pc:picChg>
        <pc:picChg chg="add mod">
          <ac:chgData name="Aaron Cyr" userId="f710c333df2a0e40" providerId="LiveId" clId="{0AA077F6-4737-4613-8308-28596DE80146}" dt="2020-10-27T14:32:46.312" v="1217" actId="1076"/>
          <ac:picMkLst>
            <pc:docMk/>
            <pc:sldMk cId="331491588" sldId="388"/>
            <ac:picMk id="5" creationId="{1895F2EA-6AB2-4DD0-854A-52A5F73FED04}"/>
          </ac:picMkLst>
        </pc:picChg>
        <pc:picChg chg="del">
          <ac:chgData name="Aaron Cyr" userId="f710c333df2a0e40" providerId="LiveId" clId="{0AA077F6-4737-4613-8308-28596DE80146}" dt="2020-10-27T14:32:37.418" v="1213" actId="478"/>
          <ac:picMkLst>
            <pc:docMk/>
            <pc:sldMk cId="331491588" sldId="388"/>
            <ac:picMk id="8" creationId="{355E74EB-E186-49D3-976B-A1B1C60FD827}"/>
          </ac:picMkLst>
        </pc:picChg>
        <pc:picChg chg="add mod">
          <ac:chgData name="Aaron Cyr" userId="f710c333df2a0e40" providerId="LiveId" clId="{0AA077F6-4737-4613-8308-28596DE80146}" dt="2020-10-27T14:33:38.111" v="1230" actId="1076"/>
          <ac:picMkLst>
            <pc:docMk/>
            <pc:sldMk cId="331491588" sldId="388"/>
            <ac:picMk id="9" creationId="{BCAB9192-7A2D-4E31-A1F3-8AE62064ED06}"/>
          </ac:picMkLst>
        </pc:picChg>
        <pc:picChg chg="add mod">
          <ac:chgData name="Aaron Cyr" userId="f710c333df2a0e40" providerId="LiveId" clId="{0AA077F6-4737-4613-8308-28596DE80146}" dt="2020-10-27T21:29:00.729" v="1784" actId="164"/>
          <ac:picMkLst>
            <pc:docMk/>
            <pc:sldMk cId="331491588" sldId="388"/>
            <ac:picMk id="11" creationId="{AED68528-735F-416C-882F-693734F490EB}"/>
          </ac:picMkLst>
        </pc:picChg>
        <pc:cxnChg chg="add mod">
          <ac:chgData name="Aaron Cyr" userId="f710c333df2a0e40" providerId="LiveId" clId="{0AA077F6-4737-4613-8308-28596DE80146}" dt="2020-10-27T14:33:20.712" v="1225" actId="1076"/>
          <ac:cxnSpMkLst>
            <pc:docMk/>
            <pc:sldMk cId="331491588" sldId="388"/>
            <ac:cxnSpMk id="13" creationId="{E2325F6A-B714-4535-B802-987526CC7B66}"/>
          </ac:cxnSpMkLst>
        </pc:cxnChg>
      </pc:sldChg>
      <pc:sldChg chg="addSp delSp modSp add mod">
        <pc:chgData name="Aaron Cyr" userId="f710c333df2a0e40" providerId="LiveId" clId="{0AA077F6-4737-4613-8308-28596DE80146}" dt="2020-10-27T21:33:29.060" v="1917" actId="20577"/>
        <pc:sldMkLst>
          <pc:docMk/>
          <pc:sldMk cId="232934936" sldId="389"/>
        </pc:sldMkLst>
        <pc:spChg chg="add mod">
          <ac:chgData name="Aaron Cyr" userId="f710c333df2a0e40" providerId="LiveId" clId="{0AA077F6-4737-4613-8308-28596DE80146}" dt="2020-10-27T21:33:29.060" v="1917" actId="20577"/>
          <ac:spMkLst>
            <pc:docMk/>
            <pc:sldMk cId="232934936" sldId="389"/>
            <ac:spMk id="12" creationId="{13995C8A-5411-4140-AA0D-233447228461}"/>
          </ac:spMkLst>
        </pc:spChg>
        <pc:spChg chg="mod">
          <ac:chgData name="Aaron Cyr" userId="f710c333df2a0e40" providerId="LiveId" clId="{0AA077F6-4737-4613-8308-28596DE80146}" dt="2020-10-27T14:34:09.319" v="1239" actId="1076"/>
          <ac:spMkLst>
            <pc:docMk/>
            <pc:sldMk cId="232934936" sldId="389"/>
            <ac:spMk id="15" creationId="{9FF15F6E-890B-4E32-8A2B-5CA713C95A5D}"/>
          </ac:spMkLst>
        </pc:spChg>
        <pc:grpChg chg="add mod">
          <ac:chgData name="Aaron Cyr" userId="f710c333df2a0e40" providerId="LiveId" clId="{0AA077F6-4737-4613-8308-28596DE80146}" dt="2020-10-27T21:29:06.075" v="1787" actId="164"/>
          <ac:grpSpMkLst>
            <pc:docMk/>
            <pc:sldMk cId="232934936" sldId="389"/>
            <ac:grpSpMk id="11" creationId="{3AF15BA0-1BA8-40C0-9284-D48A2E188BF0}"/>
          </ac:grpSpMkLst>
        </pc:grpChg>
        <pc:picChg chg="mod">
          <ac:chgData name="Aaron Cyr" userId="f710c333df2a0e40" providerId="LiveId" clId="{0AA077F6-4737-4613-8308-28596DE80146}" dt="2020-10-27T21:29:06.075" v="1787" actId="164"/>
          <ac:picMkLst>
            <pc:docMk/>
            <pc:sldMk cId="232934936" sldId="389"/>
            <ac:picMk id="4" creationId="{08D9DE92-0168-4C18-9A56-9CEC176A027E}"/>
          </ac:picMkLst>
        </pc:picChg>
        <pc:picChg chg="del">
          <ac:chgData name="Aaron Cyr" userId="f710c333df2a0e40" providerId="LiveId" clId="{0AA077F6-4737-4613-8308-28596DE80146}" dt="2020-10-27T14:34:00.434" v="1232" actId="478"/>
          <ac:picMkLst>
            <pc:docMk/>
            <pc:sldMk cId="232934936" sldId="389"/>
            <ac:picMk id="5" creationId="{1895F2EA-6AB2-4DD0-854A-52A5F73FED04}"/>
          </ac:picMkLst>
        </pc:picChg>
        <pc:picChg chg="add mod">
          <ac:chgData name="Aaron Cyr" userId="f710c333df2a0e40" providerId="LiveId" clId="{0AA077F6-4737-4613-8308-28596DE80146}" dt="2020-10-27T14:34:11.160" v="1240" actId="1076"/>
          <ac:picMkLst>
            <pc:docMk/>
            <pc:sldMk cId="232934936" sldId="389"/>
            <ac:picMk id="7" creationId="{3F62C854-2D9C-4DC1-864A-494E7AC32F8B}"/>
          </ac:picMkLst>
        </pc:picChg>
        <pc:picChg chg="del">
          <ac:chgData name="Aaron Cyr" userId="f710c333df2a0e40" providerId="LiveId" clId="{0AA077F6-4737-4613-8308-28596DE80146}" dt="2020-10-27T14:34:00.770" v="1233" actId="478"/>
          <ac:picMkLst>
            <pc:docMk/>
            <pc:sldMk cId="232934936" sldId="389"/>
            <ac:picMk id="9" creationId="{BCAB9192-7A2D-4E31-A1F3-8AE62064ED06}"/>
          </ac:picMkLst>
        </pc:picChg>
        <pc:picChg chg="add mod">
          <ac:chgData name="Aaron Cyr" userId="f710c333df2a0e40" providerId="LiveId" clId="{0AA077F6-4737-4613-8308-28596DE80146}" dt="2020-10-27T21:29:06.075" v="1787" actId="164"/>
          <ac:picMkLst>
            <pc:docMk/>
            <pc:sldMk cId="232934936" sldId="389"/>
            <ac:picMk id="10" creationId="{6201CEC7-0189-40DF-8B09-856F48F968DA}"/>
          </ac:picMkLst>
        </pc:picChg>
        <pc:cxnChg chg="del">
          <ac:chgData name="Aaron Cyr" userId="f710c333df2a0e40" providerId="LiveId" clId="{0AA077F6-4737-4613-8308-28596DE80146}" dt="2020-10-27T14:34:01.975" v="1234" actId="478"/>
          <ac:cxnSpMkLst>
            <pc:docMk/>
            <pc:sldMk cId="232934936" sldId="389"/>
            <ac:cxnSpMk id="13" creationId="{E2325F6A-B714-4535-B802-987526CC7B66}"/>
          </ac:cxnSpMkLst>
        </pc:cxnChg>
      </pc:sldChg>
      <pc:sldChg chg="addSp delSp modSp add mod">
        <pc:chgData name="Aaron Cyr" userId="f710c333df2a0e40" providerId="LiveId" clId="{0AA077F6-4737-4613-8308-28596DE80146}" dt="2020-10-27T14:38:26.663" v="1296" actId="1076"/>
        <pc:sldMkLst>
          <pc:docMk/>
          <pc:sldMk cId="2994245688" sldId="390"/>
        </pc:sldMkLst>
        <pc:spChg chg="mod">
          <ac:chgData name="Aaron Cyr" userId="f710c333df2a0e40" providerId="LiveId" clId="{0AA077F6-4737-4613-8308-28596DE80146}" dt="2020-10-27T14:35:29.892" v="1258" actId="20577"/>
          <ac:spMkLst>
            <pc:docMk/>
            <pc:sldMk cId="2994245688" sldId="390"/>
            <ac:spMk id="6" creationId="{E59E6303-5A5C-4DEA-977E-49827056625E}"/>
          </ac:spMkLst>
        </pc:spChg>
        <pc:picChg chg="add mod">
          <ac:chgData name="Aaron Cyr" userId="f710c333df2a0e40" providerId="LiveId" clId="{0AA077F6-4737-4613-8308-28596DE80146}" dt="2020-10-27T14:38:23.543" v="1295" actId="1076"/>
          <ac:picMkLst>
            <pc:docMk/>
            <pc:sldMk cId="2994245688" sldId="390"/>
            <ac:picMk id="3" creationId="{CDEFB0C3-5C80-42A4-9A19-D9FEFF1641FC}"/>
          </ac:picMkLst>
        </pc:picChg>
        <pc:picChg chg="del">
          <ac:chgData name="Aaron Cyr" userId="f710c333df2a0e40" providerId="LiveId" clId="{0AA077F6-4737-4613-8308-28596DE80146}" dt="2020-10-27T14:35:26.427" v="1247" actId="478"/>
          <ac:picMkLst>
            <pc:docMk/>
            <pc:sldMk cId="2994245688" sldId="390"/>
            <ac:picMk id="5" creationId="{CFC1CA78-5596-47C4-820F-950C70941C17}"/>
          </ac:picMkLst>
        </pc:picChg>
        <pc:picChg chg="add mod">
          <ac:chgData name="Aaron Cyr" userId="f710c333df2a0e40" providerId="LiveId" clId="{0AA077F6-4737-4613-8308-28596DE80146}" dt="2020-10-27T14:38:26.663" v="1296" actId="1076"/>
          <ac:picMkLst>
            <pc:docMk/>
            <pc:sldMk cId="2994245688" sldId="390"/>
            <ac:picMk id="8" creationId="{3E4A3EF3-9B45-4EB7-A02A-3F7E14E41AFF}"/>
          </ac:picMkLst>
        </pc:picChg>
      </pc:sldChg>
      <pc:sldChg chg="addSp delSp modSp add mod ord setBg">
        <pc:chgData name="Aaron Cyr" userId="f710c333df2a0e40" providerId="LiveId" clId="{0AA077F6-4737-4613-8308-28596DE80146}" dt="2020-10-27T14:43:16.817" v="1403" actId="962"/>
        <pc:sldMkLst>
          <pc:docMk/>
          <pc:sldMk cId="2064653978" sldId="391"/>
        </pc:sldMkLst>
        <pc:spChg chg="del">
          <ac:chgData name="Aaron Cyr" userId="f710c333df2a0e40" providerId="LiveId" clId="{0AA077F6-4737-4613-8308-28596DE80146}" dt="2020-10-27T14:41:05.002" v="1368" actId="478"/>
          <ac:spMkLst>
            <pc:docMk/>
            <pc:sldMk cId="2064653978" sldId="391"/>
            <ac:spMk id="2" creationId="{56D8BB76-4F65-4A19-8AB8-83BDE3ABD562}"/>
          </ac:spMkLst>
        </pc:spChg>
        <pc:spChg chg="mod ord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4" creationId="{AB0392DC-2CC1-4C4E-97CD-2614CCCD05F0}"/>
          </ac:spMkLst>
        </pc:spChg>
        <pc:spChg chg="mod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6" creationId="{E59E6303-5A5C-4DEA-977E-49827056625E}"/>
          </ac:spMkLst>
        </pc:spChg>
        <pc:spChg chg="add del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16" creationId="{AC8EEB0F-BA72-49AC-956F-331B60FDE79E}"/>
          </ac:spMkLst>
        </pc:spChg>
        <pc:spChg chg="add del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18" creationId="{1BE70332-ECAF-47BB-8C7B-BD049452F653}"/>
          </ac:spMkLst>
        </pc:spChg>
        <pc:spChg chg="add del">
          <ac:chgData name="Aaron Cyr" userId="f710c333df2a0e40" providerId="LiveId" clId="{0AA077F6-4737-4613-8308-28596DE80146}" dt="2020-10-27T14:43:15.348" v="1401" actId="26606"/>
          <ac:spMkLst>
            <pc:docMk/>
            <pc:sldMk cId="2064653978" sldId="391"/>
            <ac:spMk id="20" creationId="{716D9361-A35A-4DC8-AAB9-04FD2D6FEE1D}"/>
          </ac:spMkLst>
        </pc:spChg>
        <pc:picChg chg="del">
          <ac:chgData name="Aaron Cyr" userId="f710c333df2a0e40" providerId="LiveId" clId="{0AA077F6-4737-4613-8308-28596DE80146}" dt="2020-10-27T14:41:03.945" v="1367" actId="478"/>
          <ac:picMkLst>
            <pc:docMk/>
            <pc:sldMk cId="2064653978" sldId="391"/>
            <ac:picMk id="5" creationId="{CFC1CA78-5596-47C4-820F-950C70941C17}"/>
          </ac:picMkLst>
        </pc:picChg>
        <pc:picChg chg="add del mod">
          <ac:chgData name="Aaron Cyr" userId="f710c333df2a0e40" providerId="LiveId" clId="{0AA077F6-4737-4613-8308-28596DE80146}" dt="2020-10-27T14:43:09.307" v="1397" actId="478"/>
          <ac:picMkLst>
            <pc:docMk/>
            <pc:sldMk cId="2064653978" sldId="391"/>
            <ac:picMk id="7" creationId="{5F1D29C1-46B0-4AEE-988A-238F13343B47}"/>
          </ac:picMkLst>
        </pc:picChg>
        <pc:picChg chg="add mod ord">
          <ac:chgData name="Aaron Cyr" userId="f710c333df2a0e40" providerId="LiveId" clId="{0AA077F6-4737-4613-8308-28596DE80146}" dt="2020-10-27T14:43:15.348" v="1401" actId="26606"/>
          <ac:picMkLst>
            <pc:docMk/>
            <pc:sldMk cId="2064653978" sldId="391"/>
            <ac:picMk id="9" creationId="{B956E513-4FF9-48D6-93E6-949A1CEE3107}"/>
          </ac:picMkLst>
        </pc:picChg>
        <pc:picChg chg="add mod">
          <ac:chgData name="Aaron Cyr" userId="f710c333df2a0e40" providerId="LiveId" clId="{0AA077F6-4737-4613-8308-28596DE80146}" dt="2020-10-27T14:43:16.817" v="1403" actId="962"/>
          <ac:picMkLst>
            <pc:docMk/>
            <pc:sldMk cId="2064653978" sldId="391"/>
            <ac:picMk id="11" creationId="{A1A60B2B-CA52-43B1-A5C9-992B087CC87C}"/>
          </ac:picMkLst>
        </pc:picChg>
      </pc:sldChg>
      <pc:sldChg chg="addSp delSp modSp add mod">
        <pc:chgData name="Aaron Cyr" userId="f710c333df2a0e40" providerId="LiveId" clId="{0AA077F6-4737-4613-8308-28596DE80146}" dt="2020-10-27T14:42:00.137" v="1392" actId="22"/>
        <pc:sldMkLst>
          <pc:docMk/>
          <pc:sldMk cId="4146843469" sldId="392"/>
        </pc:sldMkLst>
        <pc:spChg chg="mod">
          <ac:chgData name="Aaron Cyr" userId="f710c333df2a0e40" providerId="LiveId" clId="{0AA077F6-4737-4613-8308-28596DE80146}" dt="2020-10-27T14:41:45.082" v="1390" actId="6549"/>
          <ac:spMkLst>
            <pc:docMk/>
            <pc:sldMk cId="4146843469" sldId="392"/>
            <ac:spMk id="6" creationId="{E59E6303-5A5C-4DEA-977E-49827056625E}"/>
          </ac:spMkLst>
        </pc:spChg>
        <pc:picChg chg="add">
          <ac:chgData name="Aaron Cyr" userId="f710c333df2a0e40" providerId="LiveId" clId="{0AA077F6-4737-4613-8308-28596DE80146}" dt="2020-10-27T14:42:00.137" v="1392" actId="22"/>
          <ac:picMkLst>
            <pc:docMk/>
            <pc:sldMk cId="4146843469" sldId="392"/>
            <ac:picMk id="3" creationId="{67B8556C-7626-46A1-9694-42E8DD1DCA34}"/>
          </ac:picMkLst>
        </pc:picChg>
        <pc:picChg chg="del">
          <ac:chgData name="Aaron Cyr" userId="f710c333df2a0e40" providerId="LiveId" clId="{0AA077F6-4737-4613-8308-28596DE80146}" dt="2020-10-27T14:41:48.170" v="1391" actId="478"/>
          <ac:picMkLst>
            <pc:docMk/>
            <pc:sldMk cId="4146843469" sldId="392"/>
            <ac:picMk id="7" creationId="{5F1D29C1-46B0-4AEE-988A-238F13343B47}"/>
          </ac:picMkLst>
        </pc:picChg>
      </pc:sldChg>
      <pc:sldChg chg="addSp delSp modSp add mod">
        <pc:chgData name="Aaron Cyr" userId="f710c333df2a0e40" providerId="LiveId" clId="{0AA077F6-4737-4613-8308-28596DE80146}" dt="2020-10-27T21:29:44.826" v="1804" actId="167"/>
        <pc:sldMkLst>
          <pc:docMk/>
          <pc:sldMk cId="2669319710" sldId="393"/>
        </pc:sldMkLst>
        <pc:spChg chg="add mod">
          <ac:chgData name="Aaron Cyr" userId="f710c333df2a0e40" providerId="LiveId" clId="{0AA077F6-4737-4613-8308-28596DE80146}" dt="2020-10-27T21:09:34.145" v="1502" actId="1076"/>
          <ac:spMkLst>
            <pc:docMk/>
            <pc:sldMk cId="2669319710" sldId="393"/>
            <ac:spMk id="15" creationId="{20DF23A5-C152-4E52-AC88-0D41AD76EE89}"/>
          </ac:spMkLst>
        </pc:spChg>
        <pc:spChg chg="add mod">
          <ac:chgData name="Aaron Cyr" userId="f710c333df2a0e40" providerId="LiveId" clId="{0AA077F6-4737-4613-8308-28596DE80146}" dt="2020-10-27T21:09:47.910" v="1529" actId="20577"/>
          <ac:spMkLst>
            <pc:docMk/>
            <pc:sldMk cId="2669319710" sldId="393"/>
            <ac:spMk id="17" creationId="{9103B873-E4ED-401A-B885-7E822BB0C9A9}"/>
          </ac:spMkLst>
        </pc:spChg>
        <pc:grpChg chg="add mod ord">
          <ac:chgData name="Aaron Cyr" userId="f710c333df2a0e40" providerId="LiveId" clId="{0AA077F6-4737-4613-8308-28596DE80146}" dt="2020-10-27T21:29:41.714" v="1803" actId="164"/>
          <ac:grpSpMkLst>
            <pc:docMk/>
            <pc:sldMk cId="2669319710" sldId="393"/>
            <ac:grpSpMk id="7" creationId="{DBA040D6-D3FB-4AF8-83C9-586004F22696}"/>
          </ac:grpSpMkLst>
        </pc:grpChg>
        <pc:grpChg chg="mod">
          <ac:chgData name="Aaron Cyr" userId="f710c333df2a0e40" providerId="LiveId" clId="{0AA077F6-4737-4613-8308-28596DE80146}" dt="2020-10-27T21:08:51.883" v="1495" actId="164"/>
          <ac:grpSpMkLst>
            <pc:docMk/>
            <pc:sldMk cId="2669319710" sldId="393"/>
            <ac:grpSpMk id="11" creationId="{B957428A-FD77-4170-8170-54655672D312}"/>
          </ac:grpSpMkLst>
        </pc:grpChg>
        <pc:grpChg chg="add mod ord">
          <ac:chgData name="Aaron Cyr" userId="f710c333df2a0e40" providerId="LiveId" clId="{0AA077F6-4737-4613-8308-28596DE80146}" dt="2020-10-27T21:29:44.826" v="1804" actId="167"/>
          <ac:grpSpMkLst>
            <pc:docMk/>
            <pc:sldMk cId="2669319710" sldId="393"/>
            <ac:grpSpMk id="20" creationId="{85254677-B946-46C1-92CB-62199F54D34C}"/>
          </ac:grpSpMkLst>
        </pc:grpChg>
        <pc:picChg chg="add mod">
          <ac:chgData name="Aaron Cyr" userId="f710c333df2a0e40" providerId="LiveId" clId="{0AA077F6-4737-4613-8308-28596DE80146}" dt="2020-10-27T21:08:51.883" v="1495" actId="164"/>
          <ac:picMkLst>
            <pc:docMk/>
            <pc:sldMk cId="2669319710" sldId="393"/>
            <ac:picMk id="4" creationId="{9A2F7E41-D3A6-41C0-B546-7FD61CA93BB9}"/>
          </ac:picMkLst>
        </pc:picChg>
        <pc:picChg chg="del">
          <ac:chgData name="Aaron Cyr" userId="f710c333df2a0e40" providerId="LiveId" clId="{0AA077F6-4737-4613-8308-28596DE80146}" dt="2020-10-27T21:08:37.609" v="1492" actId="478"/>
          <ac:picMkLst>
            <pc:docMk/>
            <pc:sldMk cId="2669319710" sldId="393"/>
            <ac:picMk id="8" creationId="{E96BED49-ACA6-42B4-9012-870126AF463F}"/>
          </ac:picMkLst>
        </pc:picChg>
        <pc:picChg chg="add mod">
          <ac:chgData name="Aaron Cyr" userId="f710c333df2a0e40" providerId="LiveId" clId="{0AA077F6-4737-4613-8308-28596DE80146}" dt="2020-10-27T21:09:15.508" v="1498" actId="1076"/>
          <ac:picMkLst>
            <pc:docMk/>
            <pc:sldMk cId="2669319710" sldId="393"/>
            <ac:picMk id="13" creationId="{7EA6CF42-9976-4C42-81FE-5CC9AD68B161}"/>
          </ac:picMkLst>
        </pc:picChg>
        <pc:picChg chg="add mod">
          <ac:chgData name="Aaron Cyr" userId="f710c333df2a0e40" providerId="LiveId" clId="{0AA077F6-4737-4613-8308-28596DE80146}" dt="2020-10-27T21:29:41.714" v="1803" actId="164"/>
          <ac:picMkLst>
            <pc:docMk/>
            <pc:sldMk cId="2669319710" sldId="393"/>
            <ac:picMk id="19" creationId="{6888836A-731D-4D69-8374-049B18886EAF}"/>
          </ac:picMkLst>
        </pc:picChg>
      </pc:sldChg>
      <pc:sldChg chg="addSp delSp modSp add mod">
        <pc:chgData name="Aaron Cyr" userId="f710c333df2a0e40" providerId="LiveId" clId="{0AA077F6-4737-4613-8308-28596DE80146}" dt="2020-10-27T21:29:54.256" v="1808" actId="164"/>
        <pc:sldMkLst>
          <pc:docMk/>
          <pc:sldMk cId="2909836359" sldId="394"/>
        </pc:sldMkLst>
        <pc:spChg chg="mod">
          <ac:chgData name="Aaron Cyr" userId="f710c333df2a0e40" providerId="LiveId" clId="{0AA077F6-4737-4613-8308-28596DE80146}" dt="2020-10-27T21:10:07.182" v="1532" actId="20577"/>
          <ac:spMkLst>
            <pc:docMk/>
            <pc:sldMk cId="2909836359" sldId="394"/>
            <ac:spMk id="3" creationId="{AAFB6F9F-E0D8-488E-AC65-7BBA916FA7EE}"/>
          </ac:spMkLst>
        </pc:spChg>
        <pc:spChg chg="mod">
          <ac:chgData name="Aaron Cyr" userId="f710c333df2a0e40" providerId="LiveId" clId="{0AA077F6-4737-4613-8308-28596DE80146}" dt="2020-10-27T21:10:27.890" v="1537" actId="1076"/>
          <ac:spMkLst>
            <pc:docMk/>
            <pc:sldMk cId="2909836359" sldId="394"/>
            <ac:spMk id="15" creationId="{20DF23A5-C152-4E52-AC88-0D41AD76EE89}"/>
          </ac:spMkLst>
        </pc:spChg>
        <pc:spChg chg="del mod">
          <ac:chgData name="Aaron Cyr" userId="f710c333df2a0e40" providerId="LiveId" clId="{0AA077F6-4737-4613-8308-28596DE80146}" dt="2020-10-27T21:13:36.727" v="1547" actId="478"/>
          <ac:spMkLst>
            <pc:docMk/>
            <pc:sldMk cId="2909836359" sldId="394"/>
            <ac:spMk id="17" creationId="{9103B873-E4ED-401A-B885-7E822BB0C9A9}"/>
          </ac:spMkLst>
        </pc:spChg>
        <pc:spChg chg="add mod">
          <ac:chgData name="Aaron Cyr" userId="f710c333df2a0e40" providerId="LiveId" clId="{0AA077F6-4737-4613-8308-28596DE80146}" dt="2020-10-27T21:15:59.101" v="1568" actId="20577"/>
          <ac:spMkLst>
            <pc:docMk/>
            <pc:sldMk cId="2909836359" sldId="394"/>
            <ac:spMk id="31" creationId="{A3B60D7E-BC85-49C0-8908-E14F521B24A1}"/>
          </ac:spMkLst>
        </pc:spChg>
        <pc:grpChg chg="del">
          <ac:chgData name="Aaron Cyr" userId="f710c333df2a0e40" providerId="LiveId" clId="{0AA077F6-4737-4613-8308-28596DE80146}" dt="2020-10-27T21:10:10.114" v="1533" actId="478"/>
          <ac:grpSpMkLst>
            <pc:docMk/>
            <pc:sldMk cId="2909836359" sldId="394"/>
            <ac:grpSpMk id="7" creationId="{DBA040D6-D3FB-4AF8-83C9-586004F22696}"/>
          </ac:grpSpMkLst>
        </pc:grpChg>
        <pc:grpChg chg="add mod">
          <ac:chgData name="Aaron Cyr" userId="f710c333df2a0e40" providerId="LiveId" clId="{0AA077F6-4737-4613-8308-28596DE80146}" dt="2020-10-27T21:14:48.581" v="1554" actId="164"/>
          <ac:grpSpMkLst>
            <pc:docMk/>
            <pc:sldMk cId="2909836359" sldId="394"/>
            <ac:grpSpMk id="23" creationId="{A8653A1E-2C4D-418A-A212-1517E1CAAB00}"/>
          </ac:grpSpMkLst>
        </pc:grpChg>
        <pc:grpChg chg="add mod">
          <ac:chgData name="Aaron Cyr" userId="f710c333df2a0e40" providerId="LiveId" clId="{0AA077F6-4737-4613-8308-28596DE80146}" dt="2020-10-27T21:29:54.256" v="1808" actId="164"/>
          <ac:grpSpMkLst>
            <pc:docMk/>
            <pc:sldMk cId="2909836359" sldId="394"/>
            <ac:grpSpMk id="34" creationId="{8783B4CE-DD0B-43ED-A214-A495444F5565}"/>
          </ac:grpSpMkLst>
        </pc:grpChg>
        <pc:picChg chg="add mod">
          <ac:chgData name="Aaron Cyr" userId="f710c333df2a0e40" providerId="LiveId" clId="{0AA077F6-4737-4613-8308-28596DE80146}" dt="2020-10-27T21:29:54.256" v="1808" actId="164"/>
          <ac:picMkLst>
            <pc:docMk/>
            <pc:sldMk cId="2909836359" sldId="394"/>
            <ac:picMk id="8" creationId="{21DBB5B3-3EBF-4F6A-B749-ABB41D36FE81}"/>
          </ac:picMkLst>
        </pc:picChg>
        <pc:picChg chg="del">
          <ac:chgData name="Aaron Cyr" userId="f710c333df2a0e40" providerId="LiveId" clId="{0AA077F6-4737-4613-8308-28596DE80146}" dt="2020-10-27T21:10:10.664" v="1534" actId="478"/>
          <ac:picMkLst>
            <pc:docMk/>
            <pc:sldMk cId="2909836359" sldId="394"/>
            <ac:picMk id="13" creationId="{7EA6CF42-9976-4C42-81FE-5CC9AD68B161}"/>
          </ac:picMkLst>
        </pc:picChg>
        <pc:picChg chg="add mod">
          <ac:chgData name="Aaron Cyr" userId="f710c333df2a0e40" providerId="LiveId" clId="{0AA077F6-4737-4613-8308-28596DE80146}" dt="2020-10-27T21:13:38.345" v="1548" actId="1076"/>
          <ac:picMkLst>
            <pc:docMk/>
            <pc:sldMk cId="2909836359" sldId="394"/>
            <ac:picMk id="14" creationId="{EF04A2C0-5963-4854-8487-39FC27A80CFF}"/>
          </ac:picMkLst>
        </pc:picChg>
        <pc:picChg chg="add mod">
          <ac:chgData name="Aaron Cyr" userId="f710c333df2a0e40" providerId="LiveId" clId="{0AA077F6-4737-4613-8308-28596DE80146}" dt="2020-10-27T21:13:50.049" v="1550" actId="1076"/>
          <ac:picMkLst>
            <pc:docMk/>
            <pc:sldMk cId="2909836359" sldId="394"/>
            <ac:picMk id="18" creationId="{E71F9B9E-EA1A-4EE4-94AE-66693F780C21}"/>
          </ac:picMkLst>
        </pc:picChg>
        <pc:picChg chg="add mod">
          <ac:chgData name="Aaron Cyr" userId="f710c333df2a0e40" providerId="LiveId" clId="{0AA077F6-4737-4613-8308-28596DE80146}" dt="2020-10-27T21:14:48.581" v="1554" actId="164"/>
          <ac:picMkLst>
            <pc:docMk/>
            <pc:sldMk cId="2909836359" sldId="394"/>
            <ac:picMk id="20" creationId="{66C67C09-4731-4E6B-B483-03D78D042543}"/>
          </ac:picMkLst>
        </pc:picChg>
        <pc:picChg chg="add mod">
          <ac:chgData name="Aaron Cyr" userId="f710c333df2a0e40" providerId="LiveId" clId="{0AA077F6-4737-4613-8308-28596DE80146}" dt="2020-10-27T21:14:48.581" v="1554" actId="164"/>
          <ac:picMkLst>
            <pc:docMk/>
            <pc:sldMk cId="2909836359" sldId="394"/>
            <ac:picMk id="22" creationId="{23FB015C-B28D-4F17-BA7C-61AFF1F0B651}"/>
          </ac:picMkLst>
        </pc:picChg>
        <pc:picChg chg="add mod">
          <ac:chgData name="Aaron Cyr" userId="f710c333df2a0e40" providerId="LiveId" clId="{0AA077F6-4737-4613-8308-28596DE80146}" dt="2020-10-27T21:15:05.215" v="1557" actId="1076"/>
          <ac:picMkLst>
            <pc:docMk/>
            <pc:sldMk cId="2909836359" sldId="394"/>
            <ac:picMk id="25" creationId="{525AAC02-2F39-4EEA-92B8-02166761D09C}"/>
          </ac:picMkLst>
        </pc:picChg>
        <pc:picChg chg="add mod">
          <ac:chgData name="Aaron Cyr" userId="f710c333df2a0e40" providerId="LiveId" clId="{0AA077F6-4737-4613-8308-28596DE80146}" dt="2020-10-27T21:15:17.072" v="1559" actId="1076"/>
          <ac:picMkLst>
            <pc:docMk/>
            <pc:sldMk cId="2909836359" sldId="394"/>
            <ac:picMk id="27" creationId="{49E24647-D8AB-4DBE-A77C-83D8DFF1BA95}"/>
          </ac:picMkLst>
        </pc:picChg>
        <pc:picChg chg="add mod">
          <ac:chgData name="Aaron Cyr" userId="f710c333df2a0e40" providerId="LiveId" clId="{0AA077F6-4737-4613-8308-28596DE80146}" dt="2020-10-27T21:15:32.057" v="1561" actId="1076"/>
          <ac:picMkLst>
            <pc:docMk/>
            <pc:sldMk cId="2909836359" sldId="394"/>
            <ac:picMk id="29" creationId="{9AEBDA20-400E-4716-83FD-5455A8F727F2}"/>
          </ac:picMkLst>
        </pc:picChg>
        <pc:picChg chg="add mod">
          <ac:chgData name="Aaron Cyr" userId="f710c333df2a0e40" providerId="LiveId" clId="{0AA077F6-4737-4613-8308-28596DE80146}" dt="2020-10-27T21:29:54.256" v="1808" actId="164"/>
          <ac:picMkLst>
            <pc:docMk/>
            <pc:sldMk cId="2909836359" sldId="394"/>
            <ac:picMk id="33" creationId="{87F34DE0-2A28-4D8C-9DC2-B0C3162E9908}"/>
          </ac:picMkLst>
        </pc:picChg>
      </pc:sldChg>
      <pc:sldChg chg="addSp delSp modSp add mod">
        <pc:chgData name="Aaron Cyr" userId="f710c333df2a0e40" providerId="LiveId" clId="{0AA077F6-4737-4613-8308-28596DE80146}" dt="2020-10-27T21:30:00.559" v="1812" actId="164"/>
        <pc:sldMkLst>
          <pc:docMk/>
          <pc:sldMk cId="3340181401" sldId="395"/>
        </pc:sldMkLst>
        <pc:spChg chg="mod">
          <ac:chgData name="Aaron Cyr" userId="f710c333df2a0e40" providerId="LiveId" clId="{0AA077F6-4737-4613-8308-28596DE80146}" dt="2020-10-27T21:16:44.801" v="1591" actId="1076"/>
          <ac:spMkLst>
            <pc:docMk/>
            <pc:sldMk cId="3340181401" sldId="395"/>
            <ac:spMk id="31" creationId="{A3B60D7E-BC85-49C0-8908-E14F521B24A1}"/>
          </ac:spMkLst>
        </pc:spChg>
        <pc:grpChg chg="add mod">
          <ac:chgData name="Aaron Cyr" userId="f710c333df2a0e40" providerId="LiveId" clId="{0AA077F6-4737-4613-8308-28596DE80146}" dt="2020-10-27T21:30:00.559" v="1812" actId="164"/>
          <ac:grpSpMkLst>
            <pc:docMk/>
            <pc:sldMk cId="3340181401" sldId="395"/>
            <ac:grpSpMk id="11" creationId="{C908E297-03D5-4F4F-B8C2-A3AD3799DC3B}"/>
          </ac:grpSpMkLst>
        </pc:grpChg>
        <pc:grpChg chg="del">
          <ac:chgData name="Aaron Cyr" userId="f710c333df2a0e40" providerId="LiveId" clId="{0AA077F6-4737-4613-8308-28596DE80146}" dt="2020-10-27T21:16:04.998" v="1571" actId="478"/>
          <ac:grpSpMkLst>
            <pc:docMk/>
            <pc:sldMk cId="3340181401" sldId="395"/>
            <ac:grpSpMk id="23" creationId="{A8653A1E-2C4D-418A-A212-1517E1CAAB00}"/>
          </ac:grpSpMkLst>
        </pc:grpChg>
        <pc:picChg chg="add mod">
          <ac:chgData name="Aaron Cyr" userId="f710c333df2a0e40" providerId="LiveId" clId="{0AA077F6-4737-4613-8308-28596DE80146}" dt="2020-10-27T21:16:17.881" v="1573" actId="1076"/>
          <ac:picMkLst>
            <pc:docMk/>
            <pc:sldMk cId="3340181401" sldId="395"/>
            <ac:picMk id="4" creationId="{31D0B81A-F149-43C5-8122-3326A1228A00}"/>
          </ac:picMkLst>
        </pc:picChg>
        <pc:picChg chg="add mod">
          <ac:chgData name="Aaron Cyr" userId="f710c333df2a0e40" providerId="LiveId" clId="{0AA077F6-4737-4613-8308-28596DE80146}" dt="2020-10-27T21:16:29.873" v="1575" actId="1076"/>
          <ac:picMkLst>
            <pc:docMk/>
            <pc:sldMk cId="3340181401" sldId="395"/>
            <ac:picMk id="7" creationId="{86B29C5C-3970-46C6-A69E-E853D84599CE}"/>
          </ac:picMkLst>
        </pc:picChg>
        <pc:picChg chg="mod">
          <ac:chgData name="Aaron Cyr" userId="f710c333df2a0e40" providerId="LiveId" clId="{0AA077F6-4737-4613-8308-28596DE80146}" dt="2020-10-27T21:30:00.559" v="1812" actId="164"/>
          <ac:picMkLst>
            <pc:docMk/>
            <pc:sldMk cId="3340181401" sldId="395"/>
            <ac:picMk id="8" creationId="{21DBB5B3-3EBF-4F6A-B749-ABB41D36FE81}"/>
          </ac:picMkLst>
        </pc:picChg>
        <pc:picChg chg="add mod">
          <ac:chgData name="Aaron Cyr" userId="f710c333df2a0e40" providerId="LiveId" clId="{0AA077F6-4737-4613-8308-28596DE80146}" dt="2020-10-27T21:30:00.559" v="1812" actId="164"/>
          <ac:picMkLst>
            <pc:docMk/>
            <pc:sldMk cId="3340181401" sldId="395"/>
            <ac:picMk id="10" creationId="{789EB57F-D4B3-43D6-9833-EDC0DC8F9E85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14" creationId="{EF04A2C0-5963-4854-8487-39FC27A80CFF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18" creationId="{E71F9B9E-EA1A-4EE4-94AE-66693F780C21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25" creationId="{525AAC02-2F39-4EEA-92B8-02166761D09C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27" creationId="{49E24647-D8AB-4DBE-A77C-83D8DFF1BA95}"/>
          </ac:picMkLst>
        </pc:picChg>
        <pc:picChg chg="del">
          <ac:chgData name="Aaron Cyr" userId="f710c333df2a0e40" providerId="LiveId" clId="{0AA077F6-4737-4613-8308-28596DE80146}" dt="2020-10-27T21:16:04.178" v="1570" actId="478"/>
          <ac:picMkLst>
            <pc:docMk/>
            <pc:sldMk cId="3340181401" sldId="395"/>
            <ac:picMk id="29" creationId="{9AEBDA20-400E-4716-83FD-5455A8F727F2}"/>
          </ac:picMkLst>
        </pc:picChg>
      </pc:sldChg>
      <pc:sldChg chg="addSp delSp modSp add mod">
        <pc:chgData name="Aaron Cyr" userId="f710c333df2a0e40" providerId="LiveId" clId="{0AA077F6-4737-4613-8308-28596DE80146}" dt="2020-10-27T21:30:06.854" v="1816" actId="164"/>
        <pc:sldMkLst>
          <pc:docMk/>
          <pc:sldMk cId="2130807767" sldId="396"/>
        </pc:sldMkLst>
        <pc:spChg chg="mod">
          <ac:chgData name="Aaron Cyr" userId="f710c333df2a0e40" providerId="LiveId" clId="{0AA077F6-4737-4613-8308-28596DE80146}" dt="2020-10-27T21:17:39.178" v="1602" actId="20577"/>
          <ac:spMkLst>
            <pc:docMk/>
            <pc:sldMk cId="2130807767" sldId="396"/>
            <ac:spMk id="31" creationId="{A3B60D7E-BC85-49C0-8908-E14F521B24A1}"/>
          </ac:spMkLst>
        </pc:spChg>
        <pc:grpChg chg="add mod">
          <ac:chgData name="Aaron Cyr" userId="f710c333df2a0e40" providerId="LiveId" clId="{0AA077F6-4737-4613-8308-28596DE80146}" dt="2020-10-27T21:30:06.854" v="1816" actId="164"/>
          <ac:grpSpMkLst>
            <pc:docMk/>
            <pc:sldMk cId="2130807767" sldId="396"/>
            <ac:grpSpMk id="11" creationId="{7B1782F6-AD86-49DB-86D9-A06DEE51F7DE}"/>
          </ac:grpSpMkLst>
        </pc:grpChg>
        <pc:picChg chg="del">
          <ac:chgData name="Aaron Cyr" userId="f710c333df2a0e40" providerId="LiveId" clId="{0AA077F6-4737-4613-8308-28596DE80146}" dt="2020-10-27T21:17:22.982" v="1592" actId="478"/>
          <ac:picMkLst>
            <pc:docMk/>
            <pc:sldMk cId="2130807767" sldId="396"/>
            <ac:picMk id="4" creationId="{31D0B81A-F149-43C5-8122-3326A1228A00}"/>
          </ac:picMkLst>
        </pc:picChg>
        <pc:picChg chg="add mod">
          <ac:chgData name="Aaron Cyr" userId="f710c333df2a0e40" providerId="LiveId" clId="{0AA077F6-4737-4613-8308-28596DE80146}" dt="2020-10-27T21:17:27.697" v="1595" actId="1076"/>
          <ac:picMkLst>
            <pc:docMk/>
            <pc:sldMk cId="2130807767" sldId="396"/>
            <ac:picMk id="5" creationId="{8E5C113B-66C1-4A46-AD9E-397D1AABA6E0}"/>
          </ac:picMkLst>
        </pc:picChg>
        <pc:picChg chg="del">
          <ac:chgData name="Aaron Cyr" userId="f710c333df2a0e40" providerId="LiveId" clId="{0AA077F6-4737-4613-8308-28596DE80146}" dt="2020-10-27T21:17:25.011" v="1593" actId="478"/>
          <ac:picMkLst>
            <pc:docMk/>
            <pc:sldMk cId="2130807767" sldId="396"/>
            <ac:picMk id="7" creationId="{86B29C5C-3970-46C6-A69E-E853D84599CE}"/>
          </ac:picMkLst>
        </pc:picChg>
        <pc:picChg chg="mod">
          <ac:chgData name="Aaron Cyr" userId="f710c333df2a0e40" providerId="LiveId" clId="{0AA077F6-4737-4613-8308-28596DE80146}" dt="2020-10-27T21:30:06.854" v="1816" actId="164"/>
          <ac:picMkLst>
            <pc:docMk/>
            <pc:sldMk cId="2130807767" sldId="396"/>
            <ac:picMk id="8" creationId="{21DBB5B3-3EBF-4F6A-B749-ABB41D36FE81}"/>
          </ac:picMkLst>
        </pc:picChg>
        <pc:picChg chg="add mod">
          <ac:chgData name="Aaron Cyr" userId="f710c333df2a0e40" providerId="LiveId" clId="{0AA077F6-4737-4613-8308-28596DE80146}" dt="2020-10-27T21:30:06.854" v="1816" actId="164"/>
          <ac:picMkLst>
            <pc:docMk/>
            <pc:sldMk cId="2130807767" sldId="396"/>
            <ac:picMk id="10" creationId="{859E202D-C04A-4F5F-AFE3-4B2B15058344}"/>
          </ac:picMkLst>
        </pc:picChg>
      </pc:sldChg>
      <pc:sldChg chg="addSp delSp modSp add mod">
        <pc:chgData name="Aaron Cyr" userId="f710c333df2a0e40" providerId="LiveId" clId="{0AA077F6-4737-4613-8308-28596DE80146}" dt="2020-10-27T21:30:22.051" v="1824" actId="164"/>
        <pc:sldMkLst>
          <pc:docMk/>
          <pc:sldMk cId="1904577424" sldId="397"/>
        </pc:sldMkLst>
        <pc:spChg chg="mod">
          <ac:chgData name="Aaron Cyr" userId="f710c333df2a0e40" providerId="LiveId" clId="{0AA077F6-4737-4613-8308-28596DE80146}" dt="2020-10-27T21:23:22.655" v="1674" actId="20577"/>
          <ac:spMkLst>
            <pc:docMk/>
            <pc:sldMk cId="1904577424" sldId="397"/>
            <ac:spMk id="3" creationId="{AAFB6F9F-E0D8-488E-AC65-7BBA916FA7EE}"/>
          </ac:spMkLst>
        </pc:spChg>
        <pc:spChg chg="mod">
          <ac:chgData name="Aaron Cyr" userId="f710c333df2a0e40" providerId="LiveId" clId="{0AA077F6-4737-4613-8308-28596DE80146}" dt="2020-10-27T21:25:00.641" v="1699" actId="1076"/>
          <ac:spMkLst>
            <pc:docMk/>
            <pc:sldMk cId="1904577424" sldId="397"/>
            <ac:spMk id="15" creationId="{20DF23A5-C152-4E52-AC88-0D41AD76EE89}"/>
          </ac:spMkLst>
        </pc:spChg>
        <pc:spChg chg="mod">
          <ac:chgData name="Aaron Cyr" userId="f710c333df2a0e40" providerId="LiveId" clId="{0AA077F6-4737-4613-8308-28596DE80146}" dt="2020-10-27T21:24:47.656" v="1695" actId="20577"/>
          <ac:spMkLst>
            <pc:docMk/>
            <pc:sldMk cId="1904577424" sldId="397"/>
            <ac:spMk id="31" creationId="{A3B60D7E-BC85-49C0-8908-E14F521B24A1}"/>
          </ac:spMkLst>
        </pc:spChg>
        <pc:grpChg chg="add mod">
          <ac:chgData name="Aaron Cyr" userId="f710c333df2a0e40" providerId="LiveId" clId="{0AA077F6-4737-4613-8308-28596DE80146}" dt="2020-10-27T21:30:22.051" v="1824" actId="164"/>
          <ac:grpSpMkLst>
            <pc:docMk/>
            <pc:sldMk cId="1904577424" sldId="397"/>
            <ac:grpSpMk id="13" creationId="{F86E811B-A467-4AB3-85D8-DE50C9B9707F}"/>
          </ac:grpSpMkLst>
        </pc:grpChg>
        <pc:grpChg chg="add mod">
          <ac:chgData name="Aaron Cyr" userId="f710c333df2a0e40" providerId="LiveId" clId="{0AA077F6-4737-4613-8308-28596DE80146}" dt="2020-10-27T21:30:14.513" v="1819" actId="164"/>
          <ac:grpSpMkLst>
            <pc:docMk/>
            <pc:sldMk cId="1904577424" sldId="397"/>
            <ac:grpSpMk id="17" creationId="{BCEEF140-1E2E-4204-8F92-7CBDD22F8CB2}"/>
          </ac:grpSpMkLst>
        </pc:grpChg>
        <pc:grpChg chg="add mod">
          <ac:chgData name="Aaron Cyr" userId="f710c333df2a0e40" providerId="LiveId" clId="{0AA077F6-4737-4613-8308-28596DE80146}" dt="2020-10-27T21:30:22.051" v="1824" actId="164"/>
          <ac:grpSpMkLst>
            <pc:docMk/>
            <pc:sldMk cId="1904577424" sldId="397"/>
            <ac:grpSpMk id="20" creationId="{2E2CF161-5586-4F07-9EAD-DD8FEBC6C951}"/>
          </ac:grpSpMkLst>
        </pc:grpChg>
        <pc:picChg chg="add mod">
          <ac:chgData name="Aaron Cyr" userId="f710c333df2a0e40" providerId="LiveId" clId="{0AA077F6-4737-4613-8308-28596DE80146}" dt="2020-10-27T21:24:57.713" v="1698" actId="164"/>
          <ac:picMkLst>
            <pc:docMk/>
            <pc:sldMk cId="1904577424" sldId="397"/>
            <ac:picMk id="4" creationId="{984D963C-25F6-4C39-83B4-0E5EE1C4A12A}"/>
          </ac:picMkLst>
        </pc:picChg>
        <pc:picChg chg="del">
          <ac:chgData name="Aaron Cyr" userId="f710c333df2a0e40" providerId="LiveId" clId="{0AA077F6-4737-4613-8308-28596DE80146}" dt="2020-10-27T21:23:48.299" v="1678" actId="478"/>
          <ac:picMkLst>
            <pc:docMk/>
            <pc:sldMk cId="1904577424" sldId="397"/>
            <ac:picMk id="5" creationId="{8E5C113B-66C1-4A46-AD9E-397D1AABA6E0}"/>
          </ac:picMkLst>
        </pc:picChg>
        <pc:picChg chg="del">
          <ac:chgData name="Aaron Cyr" userId="f710c333df2a0e40" providerId="LiveId" clId="{0AA077F6-4737-4613-8308-28596DE80146}" dt="2020-10-27T21:23:44.267" v="1675" actId="478"/>
          <ac:picMkLst>
            <pc:docMk/>
            <pc:sldMk cId="1904577424" sldId="397"/>
            <ac:picMk id="8" creationId="{21DBB5B3-3EBF-4F6A-B749-ABB41D36FE81}"/>
          </ac:picMkLst>
        </pc:picChg>
        <pc:picChg chg="add mod">
          <ac:chgData name="Aaron Cyr" userId="f710c333df2a0e40" providerId="LiveId" clId="{0AA077F6-4737-4613-8308-28596DE80146}" dt="2020-10-27T21:24:57.713" v="1698" actId="164"/>
          <ac:picMkLst>
            <pc:docMk/>
            <pc:sldMk cId="1904577424" sldId="397"/>
            <ac:picMk id="9" creationId="{4433557F-16CA-47A1-ABCC-CFFED78D5576}"/>
          </ac:picMkLst>
        </pc:picChg>
        <pc:picChg chg="add mod">
          <ac:chgData name="Aaron Cyr" userId="f710c333df2a0e40" providerId="LiveId" clId="{0AA077F6-4737-4613-8308-28596DE80146}" dt="2020-10-27T21:30:14.513" v="1819" actId="164"/>
          <ac:picMkLst>
            <pc:docMk/>
            <pc:sldMk cId="1904577424" sldId="397"/>
            <ac:picMk id="11" creationId="{03962D38-FA77-4566-9576-C7F418448C5A}"/>
          </ac:picMkLst>
        </pc:picChg>
        <pc:picChg chg="add mod">
          <ac:chgData name="Aaron Cyr" userId="f710c333df2a0e40" providerId="LiveId" clId="{0AA077F6-4737-4613-8308-28596DE80146}" dt="2020-10-27T21:30:14.513" v="1819" actId="164"/>
          <ac:picMkLst>
            <pc:docMk/>
            <pc:sldMk cId="1904577424" sldId="397"/>
            <ac:picMk id="16" creationId="{6CB6ADCE-E1BD-49B1-B038-DB7D4C9A6E15}"/>
          </ac:picMkLst>
        </pc:picChg>
        <pc:picChg chg="add mod">
          <ac:chgData name="Aaron Cyr" userId="f710c333df2a0e40" providerId="LiveId" clId="{0AA077F6-4737-4613-8308-28596DE80146}" dt="2020-10-27T21:30:22.051" v="1824" actId="164"/>
          <ac:picMkLst>
            <pc:docMk/>
            <pc:sldMk cId="1904577424" sldId="397"/>
            <ac:picMk id="19" creationId="{030931F8-FE78-48D7-8C61-3C22A48BBC19}"/>
          </ac:picMkLst>
        </pc:picChg>
        <pc:cxnChg chg="mod">
          <ac:chgData name="Aaron Cyr" userId="f710c333df2a0e40" providerId="LiveId" clId="{0AA077F6-4737-4613-8308-28596DE80146}" dt="2020-10-27T21:24:43.745" v="1686" actId="1076"/>
          <ac:cxnSpMkLst>
            <pc:docMk/>
            <pc:sldMk cId="1904577424" sldId="397"/>
            <ac:cxnSpMk id="12" creationId="{8F7CC00D-371F-4174-962E-1FE901EFF3A4}"/>
          </ac:cxnSpMkLst>
        </pc:cxnChg>
      </pc:sldChg>
      <pc:sldChg chg="addSp delSp modSp add mod">
        <pc:chgData name="Aaron Cyr" userId="f710c333df2a0e40" providerId="LiveId" clId="{0AA077F6-4737-4613-8308-28596DE80146}" dt="2020-11-03T22:48:33.915" v="3518" actId="1076"/>
        <pc:sldMkLst>
          <pc:docMk/>
          <pc:sldMk cId="2859717373" sldId="398"/>
        </pc:sldMkLst>
        <pc:spChg chg="mod">
          <ac:chgData name="Aaron Cyr" userId="f710c333df2a0e40" providerId="LiveId" clId="{0AA077F6-4737-4613-8308-28596DE80146}" dt="2020-11-03T22:22:40.806" v="2864" actId="20577"/>
          <ac:spMkLst>
            <pc:docMk/>
            <pc:sldMk cId="2859717373" sldId="398"/>
            <ac:spMk id="2" creationId="{9C911CAE-4545-49C6-A593-FDF843DC339E}"/>
          </ac:spMkLst>
        </pc:spChg>
        <pc:spChg chg="add del mod">
          <ac:chgData name="Aaron Cyr" userId="f710c333df2a0e40" providerId="LiveId" clId="{0AA077F6-4737-4613-8308-28596DE80146}" dt="2020-11-03T22:07:09.125" v="1924"/>
          <ac:spMkLst>
            <pc:docMk/>
            <pc:sldMk cId="2859717373" sldId="398"/>
            <ac:spMk id="4" creationId="{BF50FDEC-2603-43E1-871C-3A61F466DEF0}"/>
          </ac:spMkLst>
        </pc:spChg>
        <pc:spChg chg="add del mod">
          <ac:chgData name="Aaron Cyr" userId="f710c333df2a0e40" providerId="LiveId" clId="{0AA077F6-4737-4613-8308-28596DE80146}" dt="2020-11-03T22:07:51.264" v="1928"/>
          <ac:spMkLst>
            <pc:docMk/>
            <pc:sldMk cId="2859717373" sldId="398"/>
            <ac:spMk id="5" creationId="{8D656DEF-32AC-4201-A9C0-93D58F687667}"/>
          </ac:spMkLst>
        </pc:spChg>
        <pc:spChg chg="add mod">
          <ac:chgData name="Aaron Cyr" userId="f710c333df2a0e40" providerId="LiveId" clId="{0AA077F6-4737-4613-8308-28596DE80146}" dt="2020-11-03T22:26:33.574" v="2962" actId="5793"/>
          <ac:spMkLst>
            <pc:docMk/>
            <pc:sldMk cId="2859717373" sldId="398"/>
            <ac:spMk id="7" creationId="{AD037F72-497A-4FC4-81FD-9C1F563B772E}"/>
          </ac:spMkLst>
        </pc:spChg>
        <pc:spChg chg="add mod">
          <ac:chgData name="Aaron Cyr" userId="f710c333df2a0e40" providerId="LiveId" clId="{0AA077F6-4737-4613-8308-28596DE80146}" dt="2020-11-03T22:26:34.224" v="2963" actId="5793"/>
          <ac:spMkLst>
            <pc:docMk/>
            <pc:sldMk cId="2859717373" sldId="398"/>
            <ac:spMk id="12" creationId="{1345250D-C0FA-478E-9C4E-F107DD2DED52}"/>
          </ac:spMkLst>
        </pc:spChg>
        <pc:spChg chg="add mod">
          <ac:chgData name="Aaron Cyr" userId="f710c333df2a0e40" providerId="LiveId" clId="{0AA077F6-4737-4613-8308-28596DE80146}" dt="2020-11-03T22:48:27.932" v="3517" actId="1076"/>
          <ac:spMkLst>
            <pc:docMk/>
            <pc:sldMk cId="2859717373" sldId="398"/>
            <ac:spMk id="13" creationId="{93E458A8-7509-40DA-8634-59D24DD10EC3}"/>
          </ac:spMkLst>
        </pc:spChg>
        <pc:spChg chg="add mod">
          <ac:chgData name="Aaron Cyr" userId="f710c333df2a0e40" providerId="LiveId" clId="{0AA077F6-4737-4613-8308-28596DE80146}" dt="2020-11-03T22:27:03.987" v="2970" actId="1076"/>
          <ac:spMkLst>
            <pc:docMk/>
            <pc:sldMk cId="2859717373" sldId="398"/>
            <ac:spMk id="16" creationId="{7317D062-54CC-47CB-8907-6BEFD24CE076}"/>
          </ac:spMkLst>
        </pc:spChg>
        <pc:spChg chg="add del mod">
          <ac:chgData name="Aaron Cyr" userId="f710c333df2a0e40" providerId="LiveId" clId="{0AA077F6-4737-4613-8308-28596DE80146}" dt="2020-11-03T22:22:23.954" v="2834" actId="22"/>
          <ac:spMkLst>
            <pc:docMk/>
            <pc:sldMk cId="2859717373" sldId="398"/>
            <ac:spMk id="18" creationId="{71A6FC5F-FE0A-4CB7-B65E-5769EF8B53A4}"/>
          </ac:spMkLst>
        </pc:spChg>
        <pc:spChg chg="add del mod">
          <ac:chgData name="Aaron Cyr" userId="f710c333df2a0e40" providerId="LiveId" clId="{0AA077F6-4737-4613-8308-28596DE80146}" dt="2020-11-03T22:48:23.148" v="3514" actId="22"/>
          <ac:spMkLst>
            <pc:docMk/>
            <pc:sldMk cId="2859717373" sldId="398"/>
            <ac:spMk id="22" creationId="{67198012-A54B-4D17-BB08-89346A700A30}"/>
          </ac:spMkLst>
        </pc:spChg>
        <pc:picChg chg="del">
          <ac:chgData name="Aaron Cyr" userId="f710c333df2a0e40" providerId="LiveId" clId="{0AA077F6-4737-4613-8308-28596DE80146}" dt="2020-11-03T22:02:09.773" v="1921" actId="478"/>
          <ac:picMkLst>
            <pc:docMk/>
            <pc:sldMk cId="2859717373" sldId="398"/>
            <ac:picMk id="8" creationId="{3209B812-7733-4916-883B-572FD7A06899}"/>
          </ac:picMkLst>
        </pc:picChg>
        <pc:picChg chg="add del mod">
          <ac:chgData name="Aaron Cyr" userId="f710c333df2a0e40" providerId="LiveId" clId="{0AA077F6-4737-4613-8308-28596DE80146}" dt="2020-11-03T22:07:08.469" v="1923"/>
          <ac:picMkLst>
            <pc:docMk/>
            <pc:sldMk cId="2859717373" sldId="398"/>
            <ac:picMk id="9" creationId="{28039F30-284E-404B-9891-47CE9F6611D2}"/>
          </ac:picMkLst>
        </pc:picChg>
        <pc:picChg chg="add del mod ord">
          <ac:chgData name="Aaron Cyr" userId="f710c333df2a0e40" providerId="LiveId" clId="{0AA077F6-4737-4613-8308-28596DE80146}" dt="2020-11-03T22:22:06.131" v="2831" actId="478"/>
          <ac:picMkLst>
            <pc:docMk/>
            <pc:sldMk cId="2859717373" sldId="398"/>
            <ac:picMk id="10" creationId="{1D939BEA-A1E6-4178-BACD-A82163FF2A88}"/>
          </ac:picMkLst>
        </pc:picChg>
        <pc:picChg chg="add del mod">
          <ac:chgData name="Aaron Cyr" userId="f710c333df2a0e40" providerId="LiveId" clId="{0AA077F6-4737-4613-8308-28596DE80146}" dt="2020-11-03T22:22:26.070" v="2835" actId="478"/>
          <ac:picMkLst>
            <pc:docMk/>
            <pc:sldMk cId="2859717373" sldId="398"/>
            <ac:picMk id="15" creationId="{370A75D4-11E9-4AEF-8802-60C6A97AEB44}"/>
          </ac:picMkLst>
        </pc:picChg>
        <pc:picChg chg="add del mod ord">
          <ac:chgData name="Aaron Cyr" userId="f710c333df2a0e40" providerId="LiveId" clId="{0AA077F6-4737-4613-8308-28596DE80146}" dt="2020-11-03T22:48:20.975" v="3511" actId="478"/>
          <ac:picMkLst>
            <pc:docMk/>
            <pc:sldMk cId="2859717373" sldId="398"/>
            <ac:picMk id="20" creationId="{3BA2E61B-6408-47B8-B4CA-790DAB3F1753}"/>
          </ac:picMkLst>
        </pc:picChg>
        <pc:picChg chg="add del">
          <ac:chgData name="Aaron Cyr" userId="f710c333df2a0e40" providerId="LiveId" clId="{0AA077F6-4737-4613-8308-28596DE80146}" dt="2020-11-03T22:48:22.728" v="3513" actId="22"/>
          <ac:picMkLst>
            <pc:docMk/>
            <pc:sldMk cId="2859717373" sldId="398"/>
            <ac:picMk id="24" creationId="{35766BA0-7EA5-4D6E-9533-9950AEF503D1}"/>
          </ac:picMkLst>
        </pc:picChg>
        <pc:picChg chg="add mod ord">
          <ac:chgData name="Aaron Cyr" userId="f710c333df2a0e40" providerId="LiveId" clId="{0AA077F6-4737-4613-8308-28596DE80146}" dt="2020-11-03T22:48:33.915" v="3518" actId="1076"/>
          <ac:picMkLst>
            <pc:docMk/>
            <pc:sldMk cId="2859717373" sldId="398"/>
            <ac:picMk id="26" creationId="{17F4C653-7867-49F4-84AA-BE5553C472BD}"/>
          </ac:picMkLst>
        </pc:picChg>
      </pc:sldChg>
      <pc:sldChg chg="addSp delSp modSp add del mod">
        <pc:chgData name="Aaron Cyr" userId="f710c333df2a0e40" providerId="LiveId" clId="{0AA077F6-4737-4613-8308-28596DE80146}" dt="2020-11-05T23:05:04.167" v="5895" actId="47"/>
        <pc:sldMkLst>
          <pc:docMk/>
          <pc:sldMk cId="2378410614" sldId="399"/>
        </pc:sldMkLst>
        <pc:spChg chg="mod">
          <ac:chgData name="Aaron Cyr" userId="f710c333df2a0e40" providerId="LiveId" clId="{0AA077F6-4737-4613-8308-28596DE80146}" dt="2020-11-03T23:48:50.915" v="5007" actId="20577"/>
          <ac:spMkLst>
            <pc:docMk/>
            <pc:sldMk cId="2378410614" sldId="399"/>
            <ac:spMk id="2" creationId="{5DE6906F-13D1-45C3-A92D-EDACD77D2F69}"/>
          </ac:spMkLst>
        </pc:spChg>
        <pc:spChg chg="del">
          <ac:chgData name="Aaron Cyr" userId="f710c333df2a0e40" providerId="LiveId" clId="{0AA077F6-4737-4613-8308-28596DE80146}" dt="2020-11-03T23:48:54.698" v="5008" actId="478"/>
          <ac:spMkLst>
            <pc:docMk/>
            <pc:sldMk cId="2378410614" sldId="399"/>
            <ac:spMk id="3" creationId="{74F8C616-66BC-4EA8-BC04-62AE75B46CD8}"/>
          </ac:spMkLst>
        </pc:spChg>
        <pc:spChg chg="add mod">
          <ac:chgData name="Aaron Cyr" userId="f710c333df2a0e40" providerId="LiveId" clId="{0AA077F6-4737-4613-8308-28596DE80146}" dt="2020-11-03T23:48:55.007" v="5009" actId="478"/>
          <ac:spMkLst>
            <pc:docMk/>
            <pc:sldMk cId="2378410614" sldId="399"/>
            <ac:spMk id="6" creationId="{FF3FF487-631C-4E31-BF99-5C0A4255F8E7}"/>
          </ac:spMkLst>
        </pc:spChg>
        <pc:picChg chg="del">
          <ac:chgData name="Aaron Cyr" userId="f710c333df2a0e40" providerId="LiveId" clId="{0AA077F6-4737-4613-8308-28596DE80146}" dt="2020-11-03T23:48:55.007" v="5009" actId="478"/>
          <ac:picMkLst>
            <pc:docMk/>
            <pc:sldMk cId="2378410614" sldId="399"/>
            <ac:picMk id="7" creationId="{E18DBBA6-593B-4D26-B108-6F3322CC9B5A}"/>
          </ac:picMkLst>
        </pc:picChg>
      </pc:sldChg>
      <pc:sldChg chg="addSp delSp modSp add mod">
        <pc:chgData name="Aaron Cyr" userId="f710c333df2a0e40" providerId="LiveId" clId="{0AA077F6-4737-4613-8308-28596DE80146}" dt="2020-11-05T23:11:07.283" v="5900" actId="1076"/>
        <pc:sldMkLst>
          <pc:docMk/>
          <pc:sldMk cId="684165291" sldId="400"/>
        </pc:sldMkLst>
        <pc:spChg chg="del">
          <ac:chgData name="Aaron Cyr" userId="f710c333df2a0e40" providerId="LiveId" clId="{0AA077F6-4737-4613-8308-28596DE80146}" dt="2020-11-04T00:02:19.314" v="5636" actId="478"/>
          <ac:spMkLst>
            <pc:docMk/>
            <pc:sldMk cId="684165291" sldId="400"/>
            <ac:spMk id="3" creationId="{74F8C616-66BC-4EA8-BC04-62AE75B46CD8}"/>
          </ac:spMkLst>
        </pc:spChg>
        <pc:spChg chg="add mod">
          <ac:chgData name="Aaron Cyr" userId="f710c333df2a0e40" providerId="LiveId" clId="{0AA077F6-4737-4613-8308-28596DE80146}" dt="2020-11-05T23:11:07.283" v="5900" actId="1076"/>
          <ac:spMkLst>
            <pc:docMk/>
            <pc:sldMk cId="684165291" sldId="400"/>
            <ac:spMk id="6" creationId="{4B782D92-4329-4B36-BA21-2F66B15BD381}"/>
          </ac:spMkLst>
        </pc:spChg>
        <pc:spChg chg="add del mod">
          <ac:chgData name="Aaron Cyr" userId="f710c333df2a0e40" providerId="LiveId" clId="{0AA077F6-4737-4613-8308-28596DE80146}" dt="2020-11-05T23:04:40.446" v="5889" actId="478"/>
          <ac:spMkLst>
            <pc:docMk/>
            <pc:sldMk cId="684165291" sldId="400"/>
            <ac:spMk id="18" creationId="{D20B51A8-E108-4232-BCE0-157DC74273FC}"/>
          </ac:spMkLst>
        </pc:spChg>
        <pc:picChg chg="add mod">
          <ac:chgData name="Aaron Cyr" userId="f710c333df2a0e40" providerId="LiveId" clId="{0AA077F6-4737-4613-8308-28596DE80146}" dt="2020-11-05T23:10:55.325" v="5896" actId="1076"/>
          <ac:picMkLst>
            <pc:docMk/>
            <pc:sldMk cId="684165291" sldId="400"/>
            <ac:picMk id="4" creationId="{6FD5FB07-60F6-425E-9FF9-B6CC4F7C8A9F}"/>
          </ac:picMkLst>
        </pc:picChg>
        <pc:picChg chg="add del mod">
          <ac:chgData name="Aaron Cyr" userId="f710c333df2a0e40" providerId="LiveId" clId="{0AA077F6-4737-4613-8308-28596DE80146}" dt="2020-11-05T23:00:49.391" v="5848" actId="478"/>
          <ac:picMkLst>
            <pc:docMk/>
            <pc:sldMk cId="684165291" sldId="400"/>
            <ac:picMk id="9" creationId="{B37AAEEA-03A1-47FA-8361-2A8F40236DFF}"/>
          </ac:picMkLst>
        </pc:picChg>
        <pc:picChg chg="add del mod">
          <ac:chgData name="Aaron Cyr" userId="f710c333df2a0e40" providerId="LiveId" clId="{0AA077F6-4737-4613-8308-28596DE80146}" dt="2020-11-05T23:00:00.517" v="5837" actId="22"/>
          <ac:picMkLst>
            <pc:docMk/>
            <pc:sldMk cId="684165291" sldId="400"/>
            <ac:picMk id="11" creationId="{D7DA4736-0706-46A2-B589-6B8D62C6D62F}"/>
          </ac:picMkLst>
        </pc:picChg>
        <pc:picChg chg="del">
          <ac:chgData name="Aaron Cyr" userId="f710c333df2a0e40" providerId="LiveId" clId="{0AA077F6-4737-4613-8308-28596DE80146}" dt="2020-11-04T00:02:26.170" v="5640" actId="478"/>
          <ac:picMkLst>
            <pc:docMk/>
            <pc:sldMk cId="684165291" sldId="400"/>
            <ac:picMk id="13" creationId="{EA40B47B-13C0-4A76-B83D-924897FA1765}"/>
          </ac:picMkLst>
        </pc:picChg>
        <pc:picChg chg="add del mod">
          <ac:chgData name="Aaron Cyr" userId="f710c333df2a0e40" providerId="LiveId" clId="{0AA077F6-4737-4613-8308-28596DE80146}" dt="2020-11-05T23:11:00.580" v="5898" actId="1076"/>
          <ac:picMkLst>
            <pc:docMk/>
            <pc:sldMk cId="684165291" sldId="400"/>
            <ac:picMk id="14" creationId="{8EFA36BA-E002-49A3-9AD0-B5AB3B27D104}"/>
          </ac:picMkLst>
        </pc:picChg>
        <pc:picChg chg="add del mod">
          <ac:chgData name="Aaron Cyr" userId="f710c333df2a0e40" providerId="LiveId" clId="{0AA077F6-4737-4613-8308-28596DE80146}" dt="2020-11-05T23:00:35.829" v="5845" actId="478"/>
          <ac:picMkLst>
            <pc:docMk/>
            <pc:sldMk cId="684165291" sldId="400"/>
            <ac:picMk id="15" creationId="{95C20E61-99F9-40D6-A92C-6FC15B9AD638}"/>
          </ac:picMkLst>
        </pc:picChg>
        <pc:picChg chg="add del mod">
          <ac:chgData name="Aaron Cyr" userId="f710c333df2a0e40" providerId="LiveId" clId="{0AA077F6-4737-4613-8308-28596DE80146}" dt="2020-11-05T23:04:42.063" v="5890" actId="478"/>
          <ac:picMkLst>
            <pc:docMk/>
            <pc:sldMk cId="684165291" sldId="400"/>
            <ac:picMk id="17" creationId="{78B89871-8FDD-4381-A3DF-F321FBE3DD5F}"/>
          </ac:picMkLst>
        </pc:picChg>
      </pc:sldChg>
      <pc:sldChg chg="addSp delSp modSp add mod ord">
        <pc:chgData name="Aaron Cyr" userId="f710c333df2a0e40" providerId="LiveId" clId="{0AA077F6-4737-4613-8308-28596DE80146}" dt="2020-11-05T23:44:07.784" v="7068" actId="20577"/>
        <pc:sldMkLst>
          <pc:docMk/>
          <pc:sldMk cId="402001062" sldId="401"/>
        </pc:sldMkLst>
        <pc:spChg chg="mod">
          <ac:chgData name="Aaron Cyr" userId="f710c333df2a0e40" providerId="LiveId" clId="{0AA077F6-4737-4613-8308-28596DE80146}" dt="2020-11-05T23:44:07.784" v="7068" actId="20577"/>
          <ac:spMkLst>
            <pc:docMk/>
            <pc:sldMk cId="402001062" sldId="401"/>
            <ac:spMk id="2" creationId="{9AE295C1-8AE1-4FF7-BCF9-84969877C077}"/>
          </ac:spMkLst>
        </pc:spChg>
        <pc:spChg chg="add mod">
          <ac:chgData name="Aaron Cyr" userId="f710c333df2a0e40" providerId="LiveId" clId="{0AA077F6-4737-4613-8308-28596DE80146}" dt="2020-11-05T23:43:52.782" v="7065" actId="404"/>
          <ac:spMkLst>
            <pc:docMk/>
            <pc:sldMk cId="402001062" sldId="401"/>
            <ac:spMk id="12" creationId="{01355B3C-4093-4B3E-B51C-9462C30DDAC3}"/>
          </ac:spMkLst>
        </pc:spChg>
        <pc:picChg chg="add del mod">
          <ac:chgData name="Aaron Cyr" userId="f710c333df2a0e40" providerId="LiveId" clId="{0AA077F6-4737-4613-8308-28596DE80146}" dt="2020-11-05T23:43:37.686" v="7057" actId="478"/>
          <ac:picMkLst>
            <pc:docMk/>
            <pc:sldMk cId="402001062" sldId="401"/>
            <ac:picMk id="5" creationId="{8701EF55-73A3-45E2-B8CC-05A586FF80B0}"/>
          </ac:picMkLst>
        </pc:picChg>
        <pc:picChg chg="add mod">
          <ac:chgData name="Aaron Cyr" userId="f710c333df2a0e40" providerId="LiveId" clId="{0AA077F6-4737-4613-8308-28596DE80146}" dt="2020-11-05T23:43:15.875" v="7054" actId="1076"/>
          <ac:picMkLst>
            <pc:docMk/>
            <pc:sldMk cId="402001062" sldId="401"/>
            <ac:picMk id="8" creationId="{95F82BEC-5A80-4F71-B606-972786EDAF1E}"/>
          </ac:picMkLst>
        </pc:picChg>
        <pc:picChg chg="del mod ord">
          <ac:chgData name="Aaron Cyr" userId="f710c333df2a0e40" providerId="LiveId" clId="{0AA077F6-4737-4613-8308-28596DE80146}" dt="2020-11-05T23:42:56.141" v="7049" actId="478"/>
          <ac:picMkLst>
            <pc:docMk/>
            <pc:sldMk cId="402001062" sldId="401"/>
            <ac:picMk id="10" creationId="{46BDC9AE-857C-40AD-AB60-797A9FE4DFBC}"/>
          </ac:picMkLst>
        </pc:picChg>
        <pc:picChg chg="add mod">
          <ac:chgData name="Aaron Cyr" userId="f710c333df2a0e40" providerId="LiveId" clId="{0AA077F6-4737-4613-8308-28596DE80146}" dt="2020-11-05T23:43:40.539" v="7059" actId="1076"/>
          <ac:picMkLst>
            <pc:docMk/>
            <pc:sldMk cId="402001062" sldId="401"/>
            <ac:picMk id="11" creationId="{6FA32533-68B4-4008-9B8C-F72B4E11544A}"/>
          </ac:picMkLst>
        </pc:picChg>
        <pc:picChg chg="del mod">
          <ac:chgData name="Aaron Cyr" userId="f710c333df2a0e40" providerId="LiveId" clId="{0AA077F6-4737-4613-8308-28596DE80146}" dt="2020-11-05T23:36:04.750" v="6683" actId="478"/>
          <ac:picMkLst>
            <pc:docMk/>
            <pc:sldMk cId="402001062" sldId="401"/>
            <ac:picMk id="13" creationId="{4A81E31F-3B50-47BC-BE39-21405196101E}"/>
          </ac:picMkLst>
        </pc:picChg>
      </pc:sldChg>
    </pc:docChg>
  </pc:docChgLst>
  <pc:docChgLst>
    <pc:chgData name="Aaron Cyr" userId="f710c333df2a0e40" providerId="LiveId" clId="{92BCE72D-3399-4CFD-AE4D-397DE1D598B0}"/>
    <pc:docChg chg="undo redo custSel addSld delSld modSld sldOrd">
      <pc:chgData name="Aaron Cyr" userId="f710c333df2a0e40" providerId="LiveId" clId="{92BCE72D-3399-4CFD-AE4D-397DE1D598B0}" dt="2020-10-22T21:31:04.926" v="1490" actId="1076"/>
      <pc:docMkLst>
        <pc:docMk/>
      </pc:docMkLst>
      <pc:sldChg chg="modSp mod">
        <pc:chgData name="Aaron Cyr" userId="f710c333df2a0e40" providerId="LiveId" clId="{92BCE72D-3399-4CFD-AE4D-397DE1D598B0}" dt="2020-10-20T21:44:22.454" v="0" actId="20577"/>
        <pc:sldMkLst>
          <pc:docMk/>
          <pc:sldMk cId="2098746533" sldId="256"/>
        </pc:sldMkLst>
        <pc:spChg chg="mod">
          <ac:chgData name="Aaron Cyr" userId="f710c333df2a0e40" providerId="LiveId" clId="{92BCE72D-3399-4CFD-AE4D-397DE1D598B0}" dt="2020-10-20T21:44:22.454" v="0" actId="20577"/>
          <ac:spMkLst>
            <pc:docMk/>
            <pc:sldMk cId="2098746533" sldId="25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92BCE72D-3399-4CFD-AE4D-397DE1D598B0}" dt="2020-10-20T21:45:19.343" v="33" actId="1076"/>
        <pc:sldMkLst>
          <pc:docMk/>
          <pc:sldMk cId="481095146" sldId="257"/>
        </pc:sldMkLst>
        <pc:spChg chg="add del mod">
          <ac:chgData name="Aaron Cyr" userId="f710c333df2a0e40" providerId="LiveId" clId="{92BCE72D-3399-4CFD-AE4D-397DE1D598B0}" dt="2020-10-20T21:45:13.267" v="31" actId="22"/>
          <ac:spMkLst>
            <pc:docMk/>
            <pc:sldMk cId="481095146" sldId="257"/>
            <ac:spMk id="4" creationId="{5A31E373-6D8A-4097-8525-150E87D51F0F}"/>
          </ac:spMkLst>
        </pc:spChg>
        <pc:picChg chg="add del">
          <ac:chgData name="Aaron Cyr" userId="f710c333df2a0e40" providerId="LiveId" clId="{92BCE72D-3399-4CFD-AE4D-397DE1D598B0}" dt="2020-10-20T21:45:12.672" v="30" actId="22"/>
          <ac:picMkLst>
            <pc:docMk/>
            <pc:sldMk cId="481095146" sldId="257"/>
            <ac:picMk id="7" creationId="{39306E4D-D71F-46A7-86CC-92160CB1670A}"/>
          </ac:picMkLst>
        </pc:picChg>
        <pc:picChg chg="del">
          <ac:chgData name="Aaron Cyr" userId="f710c333df2a0e40" providerId="LiveId" clId="{92BCE72D-3399-4CFD-AE4D-397DE1D598B0}" dt="2020-10-20T21:45:11.496" v="28" actId="478"/>
          <ac:picMkLst>
            <pc:docMk/>
            <pc:sldMk cId="481095146" sldId="257"/>
            <ac:picMk id="8" creationId="{CE22AD13-8B48-47CE-8837-4496C501817D}"/>
          </ac:picMkLst>
        </pc:picChg>
        <pc:picChg chg="add mod ord">
          <ac:chgData name="Aaron Cyr" userId="f710c333df2a0e40" providerId="LiveId" clId="{92BCE72D-3399-4CFD-AE4D-397DE1D598B0}" dt="2020-10-20T21:45:19.343" v="33" actId="1076"/>
          <ac:picMkLst>
            <pc:docMk/>
            <pc:sldMk cId="481095146" sldId="257"/>
            <ac:picMk id="10" creationId="{3FBFAE12-BE65-4048-A2C9-ECF71C99137D}"/>
          </ac:picMkLst>
        </pc:picChg>
      </pc:sldChg>
      <pc:sldChg chg="addSp delSp modSp mod">
        <pc:chgData name="Aaron Cyr" userId="f710c333df2a0e40" providerId="LiveId" clId="{92BCE72D-3399-4CFD-AE4D-397DE1D598B0}" dt="2020-10-22T21:24:44.431" v="1313" actId="1076"/>
        <pc:sldMkLst>
          <pc:docMk/>
          <pc:sldMk cId="1104465828" sldId="259"/>
        </pc:sldMkLst>
        <pc:spChg chg="add del mod">
          <ac:chgData name="Aaron Cyr" userId="f710c333df2a0e40" providerId="LiveId" clId="{92BCE72D-3399-4CFD-AE4D-397DE1D598B0}" dt="2020-10-20T21:48:13.584" v="67" actId="22"/>
          <ac:spMkLst>
            <pc:docMk/>
            <pc:sldMk cId="1104465828" sldId="259"/>
            <ac:spMk id="3" creationId="{D85954C5-369A-4F4B-BB5F-E96206AB2639}"/>
          </ac:spMkLst>
        </pc:spChg>
        <pc:spChg chg="mod">
          <ac:chgData name="Aaron Cyr" userId="f710c333df2a0e40" providerId="LiveId" clId="{92BCE72D-3399-4CFD-AE4D-397DE1D598B0}" dt="2020-10-20T21:47:27.442" v="65" actId="20577"/>
          <ac:spMkLst>
            <pc:docMk/>
            <pc:sldMk cId="1104465828" sldId="259"/>
            <ac:spMk id="6" creationId="{E71439C6-BCE4-40C9-820D-6FC1659E12D1}"/>
          </ac:spMkLst>
        </pc:spChg>
        <pc:spChg chg="add mod">
          <ac:chgData name="Aaron Cyr" userId="f710c333df2a0e40" providerId="LiveId" clId="{92BCE72D-3399-4CFD-AE4D-397DE1D598B0}" dt="2020-10-20T21:51:14.279" v="95" actId="1076"/>
          <ac:spMkLst>
            <pc:docMk/>
            <pc:sldMk cId="1104465828" sldId="259"/>
            <ac:spMk id="14" creationId="{EA9E248D-DD85-4C15-84B7-68C9AA338361}"/>
          </ac:spMkLst>
        </pc:spChg>
        <pc:spChg chg="add mod">
          <ac:chgData name="Aaron Cyr" userId="f710c333df2a0e40" providerId="LiveId" clId="{92BCE72D-3399-4CFD-AE4D-397DE1D598B0}" dt="2020-10-22T21:24:44.431" v="1313" actId="1076"/>
          <ac:spMkLst>
            <pc:docMk/>
            <pc:sldMk cId="1104465828" sldId="259"/>
            <ac:spMk id="15" creationId="{738E7948-1CB6-415D-9BB0-CA9D76FDBC79}"/>
          </ac:spMkLst>
        </pc:spChg>
        <pc:spChg chg="add mod">
          <ac:chgData name="Aaron Cyr" userId="f710c333df2a0e40" providerId="LiveId" clId="{92BCE72D-3399-4CFD-AE4D-397DE1D598B0}" dt="2020-10-20T21:50:41.743" v="92" actId="1076"/>
          <ac:spMkLst>
            <pc:docMk/>
            <pc:sldMk cId="1104465828" sldId="259"/>
            <ac:spMk id="18" creationId="{50949FCF-6558-4979-A826-DE44F25E7F2F}"/>
          </ac:spMkLst>
        </pc:spChg>
        <pc:picChg chg="add mod ord">
          <ac:chgData name="Aaron Cyr" userId="f710c333df2a0e40" providerId="LiveId" clId="{92BCE72D-3399-4CFD-AE4D-397DE1D598B0}" dt="2020-10-22T21:24:29.616" v="1310" actId="1036"/>
          <ac:picMkLst>
            <pc:docMk/>
            <pc:sldMk cId="1104465828" sldId="259"/>
            <ac:picMk id="5" creationId="{C65649FB-3C14-40B0-AE0A-0153524DAE7B}"/>
          </ac:picMkLst>
        </pc:picChg>
        <pc:picChg chg="del">
          <ac:chgData name="Aaron Cyr" userId="f710c333df2a0e40" providerId="LiveId" clId="{92BCE72D-3399-4CFD-AE4D-397DE1D598B0}" dt="2020-10-20T21:47:28.883" v="66" actId="478"/>
          <ac:picMkLst>
            <pc:docMk/>
            <pc:sldMk cId="1104465828" sldId="259"/>
            <ac:picMk id="7" creationId="{9DAA8A6A-F0B1-48F7-99EC-CB5205B26C8C}"/>
          </ac:picMkLst>
        </pc:picChg>
        <pc:picChg chg="add mod">
          <ac:chgData name="Aaron Cyr" userId="f710c333df2a0e40" providerId="LiveId" clId="{92BCE72D-3399-4CFD-AE4D-397DE1D598B0}" dt="2020-10-20T21:49:37.807" v="75" actId="1076"/>
          <ac:picMkLst>
            <pc:docMk/>
            <pc:sldMk cId="1104465828" sldId="259"/>
            <ac:picMk id="10" creationId="{DBEBEA48-C081-4A53-8A86-BEB09144FAB8}"/>
          </ac:picMkLst>
        </pc:picChg>
        <pc:picChg chg="add mod">
          <ac:chgData name="Aaron Cyr" userId="f710c333df2a0e40" providerId="LiveId" clId="{92BCE72D-3399-4CFD-AE4D-397DE1D598B0}" dt="2020-10-20T21:49:40.376" v="76" actId="1076"/>
          <ac:picMkLst>
            <pc:docMk/>
            <pc:sldMk cId="1104465828" sldId="259"/>
            <ac:picMk id="12" creationId="{64D650EF-77CD-4DCE-ACFE-D3746EECED03}"/>
          </ac:picMkLst>
        </pc:picChg>
        <pc:picChg chg="add mod">
          <ac:chgData name="Aaron Cyr" userId="f710c333df2a0e40" providerId="LiveId" clId="{92BCE72D-3399-4CFD-AE4D-397DE1D598B0}" dt="2020-10-20T21:50:43.407" v="93" actId="1076"/>
          <ac:picMkLst>
            <pc:docMk/>
            <pc:sldMk cId="1104465828" sldId="259"/>
            <ac:picMk id="20" creationId="{9AA51755-1378-4D30-A564-E2D919881129}"/>
          </ac:picMkLst>
        </pc:picChg>
        <pc:cxnChg chg="add mod">
          <ac:chgData name="Aaron Cyr" userId="f710c333df2a0e40" providerId="LiveId" clId="{92BCE72D-3399-4CFD-AE4D-397DE1D598B0}" dt="2020-10-20T21:51:23.430" v="97" actId="14100"/>
          <ac:cxnSpMkLst>
            <pc:docMk/>
            <pc:sldMk cId="1104465828" sldId="259"/>
            <ac:cxnSpMk id="13" creationId="{810DDACF-3C9E-4A28-85B1-058812ACBE78}"/>
          </ac:cxnSpMkLst>
        </pc:cxnChg>
        <pc:cxnChg chg="add mod">
          <ac:chgData name="Aaron Cyr" userId="f710c333df2a0e40" providerId="LiveId" clId="{92BCE72D-3399-4CFD-AE4D-397DE1D598B0}" dt="2020-10-20T21:51:17.935" v="96" actId="14100"/>
          <ac:cxnSpMkLst>
            <pc:docMk/>
            <pc:sldMk cId="1104465828" sldId="259"/>
            <ac:cxnSpMk id="16" creationId="{6396FEC7-3D72-4C03-AF00-DD24D8B1469D}"/>
          </ac:cxnSpMkLst>
        </pc:cxnChg>
        <pc:cxnChg chg="add">
          <ac:chgData name="Aaron Cyr" userId="f710c333df2a0e40" providerId="LiveId" clId="{92BCE72D-3399-4CFD-AE4D-397DE1D598B0}" dt="2020-10-20T21:51:03.521" v="94" actId="11529"/>
          <ac:cxnSpMkLst>
            <pc:docMk/>
            <pc:sldMk cId="1104465828" sldId="259"/>
            <ac:cxnSpMk id="22" creationId="{A64B9546-7374-4DA3-AE01-5ABB6EF45F88}"/>
          </ac:cxnSpMkLst>
        </pc:cxnChg>
      </pc:sldChg>
      <pc:sldChg chg="addSp delSp modSp mod">
        <pc:chgData name="Aaron Cyr" userId="f710c333df2a0e40" providerId="LiveId" clId="{92BCE72D-3399-4CFD-AE4D-397DE1D598B0}" dt="2020-10-22T21:25:55.704" v="1338" actId="1076"/>
        <pc:sldMkLst>
          <pc:docMk/>
          <pc:sldMk cId="2455423919" sldId="260"/>
        </pc:sldMkLst>
        <pc:spChg chg="mod">
          <ac:chgData name="Aaron Cyr" userId="f710c333df2a0e40" providerId="LiveId" clId="{92BCE72D-3399-4CFD-AE4D-397DE1D598B0}" dt="2020-10-20T21:52:11.248" v="111" actId="20577"/>
          <ac:spMkLst>
            <pc:docMk/>
            <pc:sldMk cId="2455423919" sldId="260"/>
            <ac:spMk id="2" creationId="{C39B2BAF-C864-43B4-8121-6AF6C308937B}"/>
          </ac:spMkLst>
        </pc:spChg>
        <pc:spChg chg="add del mod">
          <ac:chgData name="Aaron Cyr" userId="f710c333df2a0e40" providerId="LiveId" clId="{92BCE72D-3399-4CFD-AE4D-397DE1D598B0}" dt="2020-10-20T21:53:20.255" v="113" actId="22"/>
          <ac:spMkLst>
            <pc:docMk/>
            <pc:sldMk cId="2455423919" sldId="260"/>
            <ac:spMk id="6" creationId="{EC29B408-5137-4729-9B73-3537A8FDFBAC}"/>
          </ac:spMkLst>
        </pc:spChg>
        <pc:spChg chg="add mod">
          <ac:chgData name="Aaron Cyr" userId="f710c333df2a0e40" providerId="LiveId" clId="{92BCE72D-3399-4CFD-AE4D-397DE1D598B0}" dt="2020-10-22T21:25:41.502" v="1323" actId="1076"/>
          <ac:spMkLst>
            <pc:docMk/>
            <pc:sldMk cId="2455423919" sldId="260"/>
            <ac:spMk id="17" creationId="{9047C7AA-14AC-41FA-9BFD-5F0FCD449311}"/>
          </ac:spMkLst>
        </pc:spChg>
        <pc:spChg chg="add mod">
          <ac:chgData name="Aaron Cyr" userId="f710c333df2a0e40" providerId="LiveId" clId="{92BCE72D-3399-4CFD-AE4D-397DE1D598B0}" dt="2020-10-22T21:25:55.704" v="1338" actId="1076"/>
          <ac:spMkLst>
            <pc:docMk/>
            <pc:sldMk cId="2455423919" sldId="260"/>
            <ac:spMk id="23" creationId="{8BA66799-4B20-4ED4-AE30-A69491F44277}"/>
          </ac:spMkLst>
        </pc:spChg>
        <pc:picChg chg="del">
          <ac:chgData name="Aaron Cyr" userId="f710c333df2a0e40" providerId="LiveId" clId="{92BCE72D-3399-4CFD-AE4D-397DE1D598B0}" dt="2020-10-20T21:53:23.414" v="115" actId="478"/>
          <ac:picMkLst>
            <pc:docMk/>
            <pc:sldMk cId="2455423919" sldId="260"/>
            <ac:picMk id="5" creationId="{C7031783-1A07-4480-BA1F-399A9BDE7AA8}"/>
          </ac:picMkLst>
        </pc:picChg>
        <pc:picChg chg="del">
          <ac:chgData name="Aaron Cyr" userId="f710c333df2a0e40" providerId="LiveId" clId="{92BCE72D-3399-4CFD-AE4D-397DE1D598B0}" dt="2020-10-20T21:53:24.017" v="116" actId="478"/>
          <ac:picMkLst>
            <pc:docMk/>
            <pc:sldMk cId="2455423919" sldId="260"/>
            <ac:picMk id="7" creationId="{A5813102-7E55-4B41-890E-5B50652267E6}"/>
          </ac:picMkLst>
        </pc:picChg>
        <pc:picChg chg="del">
          <ac:chgData name="Aaron Cyr" userId="f710c333df2a0e40" providerId="LiveId" clId="{92BCE72D-3399-4CFD-AE4D-397DE1D598B0}" dt="2020-10-20T21:52:13.394" v="112" actId="478"/>
          <ac:picMkLst>
            <pc:docMk/>
            <pc:sldMk cId="2455423919" sldId="260"/>
            <ac:picMk id="8" creationId="{2EFFF201-8873-43B0-A252-14775B1CBB70}"/>
          </ac:picMkLst>
        </pc:picChg>
        <pc:picChg chg="add mod ord">
          <ac:chgData name="Aaron Cyr" userId="f710c333df2a0e40" providerId="LiveId" clId="{92BCE72D-3399-4CFD-AE4D-397DE1D598B0}" dt="2020-10-20T21:55:32.991" v="126" actId="1076"/>
          <ac:picMkLst>
            <pc:docMk/>
            <pc:sldMk cId="2455423919" sldId="260"/>
            <ac:picMk id="10" creationId="{0DD0143B-0794-4776-B742-54274B00377F}"/>
          </ac:picMkLst>
        </pc:picChg>
        <pc:picChg chg="add mod">
          <ac:chgData name="Aaron Cyr" userId="f710c333df2a0e40" providerId="LiveId" clId="{92BCE72D-3399-4CFD-AE4D-397DE1D598B0}" dt="2020-10-20T21:55:35.656" v="128" actId="1076"/>
          <ac:picMkLst>
            <pc:docMk/>
            <pc:sldMk cId="2455423919" sldId="260"/>
            <ac:picMk id="12" creationId="{37CCC4A8-0E82-42AA-86A9-6E876562E852}"/>
          </ac:picMkLst>
        </pc:picChg>
        <pc:picChg chg="add mod">
          <ac:chgData name="Aaron Cyr" userId="f710c333df2a0e40" providerId="LiveId" clId="{92BCE72D-3399-4CFD-AE4D-397DE1D598B0}" dt="2020-10-20T21:55:36.815" v="129" actId="1076"/>
          <ac:picMkLst>
            <pc:docMk/>
            <pc:sldMk cId="2455423919" sldId="260"/>
            <ac:picMk id="14" creationId="{DE4D3C08-3DBD-4EFF-A37F-794CA3D4B86A}"/>
          </ac:picMkLst>
        </pc:picChg>
        <pc:picChg chg="add del mod">
          <ac:chgData name="Aaron Cyr" userId="f710c333df2a0e40" providerId="LiveId" clId="{92BCE72D-3399-4CFD-AE4D-397DE1D598B0}" dt="2020-10-22T21:25:15" v="1320" actId="478"/>
          <ac:picMkLst>
            <pc:docMk/>
            <pc:sldMk cId="2455423919" sldId="260"/>
            <ac:picMk id="19" creationId="{8C73582D-31C5-4ECC-97F4-D5153490AEDA}"/>
          </ac:picMkLst>
        </pc:picChg>
        <pc:picChg chg="add mod">
          <ac:chgData name="Aaron Cyr" userId="f710c333df2a0e40" providerId="LiveId" clId="{92BCE72D-3399-4CFD-AE4D-397DE1D598B0}" dt="2020-10-22T21:25:23.350" v="1322" actId="1076"/>
          <ac:picMkLst>
            <pc:docMk/>
            <pc:sldMk cId="2455423919" sldId="260"/>
            <ac:picMk id="21" creationId="{F46F9638-DEF6-4650-9938-ABE326911CB1}"/>
          </ac:picMkLst>
        </pc:picChg>
        <pc:picChg chg="add mod">
          <ac:chgData name="Aaron Cyr" userId="f710c333df2a0e40" providerId="LiveId" clId="{92BCE72D-3399-4CFD-AE4D-397DE1D598B0}" dt="2020-10-22T21:25:52.648" v="1337" actId="1076"/>
          <ac:picMkLst>
            <pc:docMk/>
            <pc:sldMk cId="2455423919" sldId="260"/>
            <ac:picMk id="25" creationId="{ECB8403B-627B-4B74-B235-BF3458DDDC15}"/>
          </ac:picMkLst>
        </pc:picChg>
        <pc:cxnChg chg="add mod">
          <ac:chgData name="Aaron Cyr" userId="f710c333df2a0e40" providerId="LiveId" clId="{92BCE72D-3399-4CFD-AE4D-397DE1D598B0}" dt="2020-10-20T21:55:34.015" v="127" actId="1076"/>
          <ac:cxnSpMkLst>
            <pc:docMk/>
            <pc:sldMk cId="2455423919" sldId="260"/>
            <ac:cxnSpMk id="15" creationId="{E805726F-33EE-442E-97CB-D48868A8D235}"/>
          </ac:cxnSpMkLst>
        </pc:cxnChg>
      </pc:sldChg>
      <pc:sldChg chg="modSp mod">
        <pc:chgData name="Aaron Cyr" userId="f710c333df2a0e40" providerId="LiveId" clId="{92BCE72D-3399-4CFD-AE4D-397DE1D598B0}" dt="2020-10-20T21:44:32.839" v="27" actId="20577"/>
        <pc:sldMkLst>
          <pc:docMk/>
          <pc:sldMk cId="1194441255" sldId="265"/>
        </pc:sldMkLst>
        <pc:spChg chg="mod">
          <ac:chgData name="Aaron Cyr" userId="f710c333df2a0e40" providerId="LiveId" clId="{92BCE72D-3399-4CFD-AE4D-397DE1D598B0}" dt="2020-10-20T21:44:32.839" v="27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modSp mod">
        <pc:chgData name="Aaron Cyr" userId="f710c333df2a0e40" providerId="LiveId" clId="{92BCE72D-3399-4CFD-AE4D-397DE1D598B0}" dt="2020-10-20T22:13:02.296" v="318" actId="20577"/>
        <pc:sldMkLst>
          <pc:docMk/>
          <pc:sldMk cId="1240468712" sldId="266"/>
        </pc:sldMkLst>
        <pc:spChg chg="mod">
          <ac:chgData name="Aaron Cyr" userId="f710c333df2a0e40" providerId="LiveId" clId="{92BCE72D-3399-4CFD-AE4D-397DE1D598B0}" dt="2020-10-20T22:13:02.296" v="318" actId="20577"/>
          <ac:spMkLst>
            <pc:docMk/>
            <pc:sldMk cId="1240468712" sldId="266"/>
            <ac:spMk id="2" creationId="{69D78755-8513-40C1-9A58-6390D844D3E0}"/>
          </ac:spMkLst>
        </pc:spChg>
      </pc:sldChg>
      <pc:sldChg chg="addSp delSp modSp mod ord">
        <pc:chgData name="Aaron Cyr" userId="f710c333df2a0e40" providerId="LiveId" clId="{92BCE72D-3399-4CFD-AE4D-397DE1D598B0}" dt="2020-10-20T22:00:05.710" v="180" actId="1076"/>
        <pc:sldMkLst>
          <pc:docMk/>
          <pc:sldMk cId="968063133" sldId="267"/>
        </pc:sldMkLst>
        <pc:spChg chg="add mod">
          <ac:chgData name="Aaron Cyr" userId="f710c333df2a0e40" providerId="LiveId" clId="{92BCE72D-3399-4CFD-AE4D-397DE1D598B0}" dt="2020-10-20T21:59:55.975" v="178" actId="1076"/>
          <ac:spMkLst>
            <pc:docMk/>
            <pc:sldMk cId="968063133" sldId="267"/>
            <ac:spMk id="10" creationId="{5DA1F916-F9B2-4FF3-B53F-30EA25638570}"/>
          </ac:spMkLst>
        </pc:spChg>
        <pc:spChg chg="mod">
          <ac:chgData name="Aaron Cyr" userId="f710c333df2a0e40" providerId="LiveId" clId="{92BCE72D-3399-4CFD-AE4D-397DE1D598B0}" dt="2020-10-20T21:57:54.917" v="141" actId="20577"/>
          <ac:spMkLst>
            <pc:docMk/>
            <pc:sldMk cId="968063133" sldId="267"/>
            <ac:spMk id="15" creationId="{BF764B13-E109-4754-B06E-525B352852DC}"/>
          </ac:spMkLst>
        </pc:spChg>
        <pc:picChg chg="add">
          <ac:chgData name="Aaron Cyr" userId="f710c333df2a0e40" providerId="LiveId" clId="{92BCE72D-3399-4CFD-AE4D-397DE1D598B0}" dt="2020-10-20T21:57:50.195" v="131" actId="22"/>
          <ac:picMkLst>
            <pc:docMk/>
            <pc:sldMk cId="968063133" sldId="267"/>
            <ac:picMk id="3" creationId="{4D14A54D-E936-4F29-B872-23257986B787}"/>
          </ac:picMkLst>
        </pc:picChg>
        <pc:picChg chg="del">
          <ac:chgData name="Aaron Cyr" userId="f710c333df2a0e40" providerId="LiveId" clId="{92BCE72D-3399-4CFD-AE4D-397DE1D598B0}" dt="2020-10-20T21:57:49.588" v="130" actId="478"/>
          <ac:picMkLst>
            <pc:docMk/>
            <pc:sldMk cId="968063133" sldId="267"/>
            <ac:picMk id="4" creationId="{75D7F48C-71C6-4803-9FE1-80F977F27A71}"/>
          </ac:picMkLst>
        </pc:picChg>
        <pc:picChg chg="add del mod">
          <ac:chgData name="Aaron Cyr" userId="f710c333df2a0e40" providerId="LiveId" clId="{92BCE72D-3399-4CFD-AE4D-397DE1D598B0}" dt="2020-10-20T21:59:16.307" v="148" actId="478"/>
          <ac:picMkLst>
            <pc:docMk/>
            <pc:sldMk cId="968063133" sldId="267"/>
            <ac:picMk id="6" creationId="{4153C7EE-3493-4F80-85BD-2FED0CDB1D45}"/>
          </ac:picMkLst>
        </pc:picChg>
        <pc:picChg chg="add mod">
          <ac:chgData name="Aaron Cyr" userId="f710c333df2a0e40" providerId="LiveId" clId="{92BCE72D-3399-4CFD-AE4D-397DE1D598B0}" dt="2020-10-20T22:00:05.710" v="180" actId="1076"/>
          <ac:picMkLst>
            <pc:docMk/>
            <pc:sldMk cId="968063133" sldId="267"/>
            <ac:picMk id="9" creationId="{3559546F-8044-40A5-A666-3D265D65B958}"/>
          </ac:picMkLst>
        </pc:picChg>
      </pc:sldChg>
      <pc:sldChg chg="addSp delSp modSp mod ord">
        <pc:chgData name="Aaron Cyr" userId="f710c333df2a0e40" providerId="LiveId" clId="{92BCE72D-3399-4CFD-AE4D-397DE1D598B0}" dt="2020-10-20T22:06:06.701" v="239" actId="1076"/>
        <pc:sldMkLst>
          <pc:docMk/>
          <pc:sldMk cId="4085681885" sldId="268"/>
        </pc:sldMkLst>
        <pc:spChg chg="mod">
          <ac:chgData name="Aaron Cyr" userId="f710c333df2a0e40" providerId="LiveId" clId="{92BCE72D-3399-4CFD-AE4D-397DE1D598B0}" dt="2020-10-20T22:01:03.160" v="19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92BCE72D-3399-4CFD-AE4D-397DE1D598B0}" dt="2020-10-20T22:01:00.387" v="188" actId="22"/>
          <ac:spMkLst>
            <pc:docMk/>
            <pc:sldMk cId="4085681885" sldId="268"/>
            <ac:spMk id="4" creationId="{AFBC8B5E-73DA-4931-A93C-C27564D049D8}"/>
          </ac:spMkLst>
        </pc:spChg>
        <pc:spChg chg="add mod">
          <ac:chgData name="Aaron Cyr" userId="f710c333df2a0e40" providerId="LiveId" clId="{92BCE72D-3399-4CFD-AE4D-397DE1D598B0}" dt="2020-10-20T22:04:29.389" v="210" actId="1076"/>
          <ac:spMkLst>
            <pc:docMk/>
            <pc:sldMk cId="4085681885" sldId="268"/>
            <ac:spMk id="12" creationId="{75D44C57-A39A-4B89-A660-50F3C9A47A80}"/>
          </ac:spMkLst>
        </pc:spChg>
        <pc:spChg chg="add mod">
          <ac:chgData name="Aaron Cyr" userId="f710c333df2a0e40" providerId="LiveId" clId="{92BCE72D-3399-4CFD-AE4D-397DE1D598B0}" dt="2020-10-20T22:06:06.701" v="239" actId="1076"/>
          <ac:spMkLst>
            <pc:docMk/>
            <pc:sldMk cId="4085681885" sldId="268"/>
            <ac:spMk id="19" creationId="{57BC831B-86FF-436F-8549-F59C2B81FBC9}"/>
          </ac:spMkLst>
        </pc:spChg>
        <pc:picChg chg="add del">
          <ac:chgData name="Aaron Cyr" userId="f710c333df2a0e40" providerId="LiveId" clId="{92BCE72D-3399-4CFD-AE4D-397DE1D598B0}" dt="2020-10-20T22:00:59.886" v="187" actId="22"/>
          <ac:picMkLst>
            <pc:docMk/>
            <pc:sldMk cId="4085681885" sldId="268"/>
            <ac:picMk id="7" creationId="{3AE402C6-7EAE-437B-9F84-DF04C3928EA3}"/>
          </ac:picMkLst>
        </pc:picChg>
        <pc:picChg chg="add mod ord">
          <ac:chgData name="Aaron Cyr" userId="f710c333df2a0e40" providerId="LiveId" clId="{92BCE72D-3399-4CFD-AE4D-397DE1D598B0}" dt="2020-10-20T22:04:24.519" v="209" actId="1076"/>
          <ac:picMkLst>
            <pc:docMk/>
            <pc:sldMk cId="4085681885" sldId="268"/>
            <ac:picMk id="9" creationId="{B5786EF3-703D-4132-B208-848D4FC0DFE8}"/>
          </ac:picMkLst>
        </pc:picChg>
        <pc:picChg chg="add mod">
          <ac:chgData name="Aaron Cyr" userId="f710c333df2a0e40" providerId="LiveId" clId="{92BCE72D-3399-4CFD-AE4D-397DE1D598B0}" dt="2020-10-20T22:04:31.565" v="211" actId="1076"/>
          <ac:picMkLst>
            <pc:docMk/>
            <pc:sldMk cId="4085681885" sldId="268"/>
            <ac:picMk id="11" creationId="{D94E4065-26FA-4CE1-9FF3-4DF983A73654}"/>
          </ac:picMkLst>
        </pc:picChg>
        <pc:picChg chg="del">
          <ac:chgData name="Aaron Cyr" userId="f710c333df2a0e40" providerId="LiveId" clId="{92BCE72D-3399-4CFD-AE4D-397DE1D598B0}" dt="2020-10-20T22:00:58.607" v="185" actId="478"/>
          <ac:picMkLst>
            <pc:docMk/>
            <pc:sldMk cId="4085681885" sldId="268"/>
            <ac:picMk id="13" creationId="{6DB83D96-0ADA-4504-9710-1DBC150E600F}"/>
          </ac:picMkLst>
        </pc:picChg>
        <pc:picChg chg="add mod">
          <ac:chgData name="Aaron Cyr" userId="f710c333df2a0e40" providerId="LiveId" clId="{92BCE72D-3399-4CFD-AE4D-397DE1D598B0}" dt="2020-10-20T22:04:33.286" v="212" actId="1076"/>
          <ac:picMkLst>
            <pc:docMk/>
            <pc:sldMk cId="4085681885" sldId="268"/>
            <ac:picMk id="16" creationId="{E6A22B25-5C9A-4A55-8829-33A65D1D58DE}"/>
          </ac:picMkLst>
        </pc:picChg>
        <pc:cxnChg chg="add mod">
          <ac:chgData name="Aaron Cyr" userId="f710c333df2a0e40" providerId="LiveId" clId="{92BCE72D-3399-4CFD-AE4D-397DE1D598B0}" dt="2020-10-20T22:04:41.424" v="214" actId="1076"/>
          <ac:cxnSpMkLst>
            <pc:docMk/>
            <pc:sldMk cId="4085681885" sldId="268"/>
            <ac:cxnSpMk id="17" creationId="{C83161B7-9CF9-4012-962A-509C3E13AAF3}"/>
          </ac:cxnSpMkLst>
        </pc:cxnChg>
      </pc:sldChg>
      <pc:sldChg chg="addSp delSp modSp mod ord">
        <pc:chgData name="Aaron Cyr" userId="f710c333df2a0e40" providerId="LiveId" clId="{92BCE72D-3399-4CFD-AE4D-397DE1D598B0}" dt="2020-10-20T22:09:06.798" v="268" actId="1076"/>
        <pc:sldMkLst>
          <pc:docMk/>
          <pc:sldMk cId="3418905094" sldId="269"/>
        </pc:sldMkLst>
        <pc:spChg chg="mod">
          <ac:chgData name="Aaron Cyr" userId="f710c333df2a0e40" providerId="LiveId" clId="{92BCE72D-3399-4CFD-AE4D-397DE1D598B0}" dt="2020-10-20T22:07:10.435" v="250" actId="20577"/>
          <ac:spMkLst>
            <pc:docMk/>
            <pc:sldMk cId="3418905094" sldId="269"/>
            <ac:spMk id="2" creationId="{5DE6906F-13D1-45C3-A92D-EDACD77D2F69}"/>
          </ac:spMkLst>
        </pc:spChg>
        <pc:spChg chg="add del mod">
          <ac:chgData name="Aaron Cyr" userId="f710c333df2a0e40" providerId="LiveId" clId="{92BCE72D-3399-4CFD-AE4D-397DE1D598B0}" dt="2020-10-20T22:07:04.614" v="241" actId="22"/>
          <ac:spMkLst>
            <pc:docMk/>
            <pc:sldMk cId="3418905094" sldId="269"/>
            <ac:spMk id="4" creationId="{FE39A467-536B-4077-9DB6-806054541F16}"/>
          </ac:spMkLst>
        </pc:spChg>
        <pc:spChg chg="add mod">
          <ac:chgData name="Aaron Cyr" userId="f710c333df2a0e40" providerId="LiveId" clId="{92BCE72D-3399-4CFD-AE4D-397DE1D598B0}" dt="2020-10-20T22:09:06.798" v="268" actId="1076"/>
          <ac:spMkLst>
            <pc:docMk/>
            <pc:sldMk cId="3418905094" sldId="269"/>
            <ac:spMk id="16" creationId="{1B762CF1-2E2E-4EB9-AFB5-30556BC52865}"/>
          </ac:spMkLst>
        </pc:spChg>
        <pc:picChg chg="add mod ord">
          <ac:chgData name="Aaron Cyr" userId="f710c333df2a0e40" providerId="LiveId" clId="{92BCE72D-3399-4CFD-AE4D-397DE1D598B0}" dt="2020-10-20T22:08:12.868" v="254" actId="1076"/>
          <ac:picMkLst>
            <pc:docMk/>
            <pc:sldMk cId="3418905094" sldId="269"/>
            <ac:picMk id="7" creationId="{4BCDAF76-9C22-44AB-8DB9-57A831D3F9C7}"/>
          </ac:picMkLst>
        </pc:picChg>
        <pc:picChg chg="del">
          <ac:chgData name="Aaron Cyr" userId="f710c333df2a0e40" providerId="LiveId" clId="{92BCE72D-3399-4CFD-AE4D-397DE1D598B0}" dt="2020-10-20T22:07:03.154" v="240" actId="478"/>
          <ac:picMkLst>
            <pc:docMk/>
            <pc:sldMk cId="3418905094" sldId="269"/>
            <ac:picMk id="8" creationId="{70FA211A-4C8A-4243-8A65-DD1F2594B47B}"/>
          </ac:picMkLst>
        </pc:picChg>
        <pc:picChg chg="add mod">
          <ac:chgData name="Aaron Cyr" userId="f710c333df2a0e40" providerId="LiveId" clId="{92BCE72D-3399-4CFD-AE4D-397DE1D598B0}" dt="2020-10-20T22:08:16.293" v="255" actId="1076"/>
          <ac:picMkLst>
            <pc:docMk/>
            <pc:sldMk cId="3418905094" sldId="269"/>
            <ac:picMk id="10" creationId="{E8E742FC-2F9C-476C-A614-DF8A738039C5}"/>
          </ac:picMkLst>
        </pc:picChg>
        <pc:cxnChg chg="add del mod">
          <ac:chgData name="Aaron Cyr" userId="f710c333df2a0e40" providerId="LiveId" clId="{92BCE72D-3399-4CFD-AE4D-397DE1D598B0}" dt="2020-10-20T22:08:36.229" v="259" actId="11529"/>
          <ac:cxnSpMkLst>
            <pc:docMk/>
            <pc:sldMk cId="3418905094" sldId="269"/>
            <ac:cxnSpMk id="12" creationId="{D35420F6-4BF3-4512-A979-950E0BC1B5E6}"/>
          </ac:cxnSpMkLst>
        </pc:cxnChg>
        <pc:cxnChg chg="add">
          <ac:chgData name="Aaron Cyr" userId="f710c333df2a0e40" providerId="LiveId" clId="{92BCE72D-3399-4CFD-AE4D-397DE1D598B0}" dt="2020-10-20T22:08:49.703" v="260" actId="11529"/>
          <ac:cxnSpMkLst>
            <pc:docMk/>
            <pc:sldMk cId="3418905094" sldId="269"/>
            <ac:cxnSpMk id="14" creationId="{0E3F70EA-E52B-48C6-A38C-1E193417F25E}"/>
          </ac:cxnSpMkLst>
        </pc:cxnChg>
      </pc:sldChg>
      <pc:sldChg chg="addSp delSp modSp mod ord">
        <pc:chgData name="Aaron Cyr" userId="f710c333df2a0e40" providerId="LiveId" clId="{92BCE72D-3399-4CFD-AE4D-397DE1D598B0}" dt="2020-10-20T22:12:32.387" v="301" actId="164"/>
        <pc:sldMkLst>
          <pc:docMk/>
          <pc:sldMk cId="3661336024" sldId="270"/>
        </pc:sldMkLst>
        <pc:spChg chg="mod">
          <ac:chgData name="Aaron Cyr" userId="f710c333df2a0e40" providerId="LiveId" clId="{92BCE72D-3399-4CFD-AE4D-397DE1D598B0}" dt="2020-10-20T22:11:40.659" v="295" actId="20577"/>
          <ac:spMkLst>
            <pc:docMk/>
            <pc:sldMk cId="3661336024" sldId="270"/>
            <ac:spMk id="4" creationId="{1A54B6D1-3404-47DB-A983-2C857D421EDF}"/>
          </ac:spMkLst>
        </pc:spChg>
        <pc:grpChg chg="add mod">
          <ac:chgData name="Aaron Cyr" userId="f710c333df2a0e40" providerId="LiveId" clId="{92BCE72D-3399-4CFD-AE4D-397DE1D598B0}" dt="2020-10-20T22:12:32.387" v="301" actId="164"/>
          <ac:grpSpMkLst>
            <pc:docMk/>
            <pc:sldMk cId="3661336024" sldId="270"/>
            <ac:grpSpMk id="9" creationId="{A55C23C0-7315-4F59-8B61-BCFCCA15E928}"/>
          </ac:grpSpMkLst>
        </pc:grpChg>
        <pc:picChg chg="add mod">
          <ac:chgData name="Aaron Cyr" userId="f710c333df2a0e40" providerId="LiveId" clId="{92BCE72D-3399-4CFD-AE4D-397DE1D598B0}" dt="2020-10-20T22:12:32.387" v="301" actId="164"/>
          <ac:picMkLst>
            <pc:docMk/>
            <pc:sldMk cId="3661336024" sldId="270"/>
            <ac:picMk id="5" creationId="{F46B13BD-0463-4BE6-A156-9FBEF79AA9A6}"/>
          </ac:picMkLst>
        </pc:picChg>
        <pc:picChg chg="del">
          <ac:chgData name="Aaron Cyr" userId="f710c333df2a0e40" providerId="LiveId" clId="{92BCE72D-3399-4CFD-AE4D-397DE1D598B0}" dt="2020-10-20T22:11:46.183" v="296" actId="478"/>
          <ac:picMkLst>
            <pc:docMk/>
            <pc:sldMk cId="3661336024" sldId="270"/>
            <ac:picMk id="7" creationId="{B12C97D1-0B60-43BB-8D26-810AFDB793CF}"/>
          </ac:picMkLst>
        </pc:picChg>
        <pc:picChg chg="add mod">
          <ac:chgData name="Aaron Cyr" userId="f710c333df2a0e40" providerId="LiveId" clId="{92BCE72D-3399-4CFD-AE4D-397DE1D598B0}" dt="2020-10-20T22:12:32.387" v="301" actId="164"/>
          <ac:picMkLst>
            <pc:docMk/>
            <pc:sldMk cId="3661336024" sldId="270"/>
            <ac:picMk id="8" creationId="{F8089026-C63F-48DE-8D2E-5BCC01C510D8}"/>
          </ac:picMkLst>
        </pc:picChg>
        <pc:picChg chg="del">
          <ac:chgData name="Aaron Cyr" userId="f710c333df2a0e40" providerId="LiveId" clId="{92BCE72D-3399-4CFD-AE4D-397DE1D598B0}" dt="2020-10-20T22:11:46.183" v="296" actId="478"/>
          <ac:picMkLst>
            <pc:docMk/>
            <pc:sldMk cId="3661336024" sldId="270"/>
            <ac:picMk id="10" creationId="{9711523D-B9DF-460B-A79E-4C8E9369B031}"/>
          </ac:picMkLst>
        </pc:picChg>
      </pc:sldChg>
      <pc:sldChg chg="addSp delSp mod">
        <pc:chgData name="Aaron Cyr" userId="f710c333df2a0e40" providerId="LiveId" clId="{92BCE72D-3399-4CFD-AE4D-397DE1D598B0}" dt="2020-10-20T22:14:12.989" v="320" actId="22"/>
        <pc:sldMkLst>
          <pc:docMk/>
          <pc:sldMk cId="3569272306" sldId="271"/>
        </pc:sldMkLst>
        <pc:picChg chg="del">
          <ac:chgData name="Aaron Cyr" userId="f710c333df2a0e40" providerId="LiveId" clId="{92BCE72D-3399-4CFD-AE4D-397DE1D598B0}" dt="2020-10-20T22:14:12.565" v="319" actId="478"/>
          <ac:picMkLst>
            <pc:docMk/>
            <pc:sldMk cId="3569272306" sldId="271"/>
            <ac:picMk id="4" creationId="{C388AE9A-F0F5-44ED-9914-1EDA50FD8D7A}"/>
          </ac:picMkLst>
        </pc:picChg>
        <pc:picChg chg="add">
          <ac:chgData name="Aaron Cyr" userId="f710c333df2a0e40" providerId="LiveId" clId="{92BCE72D-3399-4CFD-AE4D-397DE1D598B0}" dt="2020-10-20T22:14:12.989" v="320" actId="22"/>
          <ac:picMkLst>
            <pc:docMk/>
            <pc:sldMk cId="3569272306" sldId="271"/>
            <ac:picMk id="5" creationId="{A05B92F4-5E6D-4B9B-9485-3424D0E9932A}"/>
          </ac:picMkLst>
        </pc:picChg>
      </pc:sldChg>
      <pc:sldChg chg="addSp delSp modSp mod">
        <pc:chgData name="Aaron Cyr" userId="f710c333df2a0e40" providerId="LiveId" clId="{92BCE72D-3399-4CFD-AE4D-397DE1D598B0}" dt="2020-10-20T22:16:08.410" v="351" actId="1036"/>
        <pc:sldMkLst>
          <pc:docMk/>
          <pc:sldMk cId="4147130780" sldId="272"/>
        </pc:sldMkLst>
        <pc:spChg chg="mod">
          <ac:chgData name="Aaron Cyr" userId="f710c333df2a0e40" providerId="LiveId" clId="{92BCE72D-3399-4CFD-AE4D-397DE1D598B0}" dt="2020-10-20T22:14:56.530" v="330" actId="20577"/>
          <ac:spMkLst>
            <pc:docMk/>
            <pc:sldMk cId="4147130780" sldId="272"/>
            <ac:spMk id="2" creationId="{BFB4131C-534B-4DD6-8773-4393DA521F51}"/>
          </ac:spMkLst>
        </pc:spChg>
        <pc:spChg chg="del mod">
          <ac:chgData name="Aaron Cyr" userId="f710c333df2a0e40" providerId="LiveId" clId="{92BCE72D-3399-4CFD-AE4D-397DE1D598B0}" dt="2020-10-20T22:15:01.698" v="335" actId="478"/>
          <ac:spMkLst>
            <pc:docMk/>
            <pc:sldMk cId="4147130780" sldId="272"/>
            <ac:spMk id="11" creationId="{BA78C1ED-97BF-41E3-A312-300B6AEDE80E}"/>
          </ac:spMkLst>
        </pc:spChg>
        <pc:picChg chg="del">
          <ac:chgData name="Aaron Cyr" userId="f710c333df2a0e40" providerId="LiveId" clId="{92BCE72D-3399-4CFD-AE4D-397DE1D598B0}" dt="2020-10-20T22:14:58.916" v="331" actId="478"/>
          <ac:picMkLst>
            <pc:docMk/>
            <pc:sldMk cId="4147130780" sldId="272"/>
            <ac:picMk id="4" creationId="{5D3B0D9A-0011-4409-B284-AF8F9EBB76C5}"/>
          </ac:picMkLst>
        </pc:picChg>
        <pc:picChg chg="add mod">
          <ac:chgData name="Aaron Cyr" userId="f710c333df2a0e40" providerId="LiveId" clId="{92BCE72D-3399-4CFD-AE4D-397DE1D598B0}" dt="2020-10-20T22:15:17.524" v="337" actId="1076"/>
          <ac:picMkLst>
            <pc:docMk/>
            <pc:sldMk cId="4147130780" sldId="272"/>
            <ac:picMk id="5" creationId="{9D0C4367-C0C9-4CA4-916E-40EDB750632D}"/>
          </ac:picMkLst>
        </pc:picChg>
        <pc:picChg chg="del">
          <ac:chgData name="Aaron Cyr" userId="f710c333df2a0e40" providerId="LiveId" clId="{92BCE72D-3399-4CFD-AE4D-397DE1D598B0}" dt="2020-10-20T22:14:59.585" v="332" actId="478"/>
          <ac:picMkLst>
            <pc:docMk/>
            <pc:sldMk cId="4147130780" sldId="272"/>
            <ac:picMk id="8" creationId="{01650B9A-4C55-457E-A125-DB72F4275A1B}"/>
          </ac:picMkLst>
        </pc:picChg>
        <pc:picChg chg="add mod">
          <ac:chgData name="Aaron Cyr" userId="f710c333df2a0e40" providerId="LiveId" clId="{92BCE72D-3399-4CFD-AE4D-397DE1D598B0}" dt="2020-10-20T22:15:41.469" v="339" actId="1076"/>
          <ac:picMkLst>
            <pc:docMk/>
            <pc:sldMk cId="4147130780" sldId="272"/>
            <ac:picMk id="9" creationId="{599C0B87-736B-4471-A761-A88CA4ACF10A}"/>
          </ac:picMkLst>
        </pc:picChg>
        <pc:picChg chg="add mod">
          <ac:chgData name="Aaron Cyr" userId="f710c333df2a0e40" providerId="LiveId" clId="{92BCE72D-3399-4CFD-AE4D-397DE1D598B0}" dt="2020-10-20T22:16:08.410" v="351" actId="1036"/>
          <ac:picMkLst>
            <pc:docMk/>
            <pc:sldMk cId="4147130780" sldId="272"/>
            <ac:picMk id="13" creationId="{DB52EE00-9561-4AFA-B53C-A27244455DD4}"/>
          </ac:picMkLst>
        </pc:picChg>
        <pc:cxnChg chg="del">
          <ac:chgData name="Aaron Cyr" userId="f710c333df2a0e40" providerId="LiveId" clId="{92BCE72D-3399-4CFD-AE4D-397DE1D598B0}" dt="2020-10-20T22:15:00.451" v="333" actId="478"/>
          <ac:cxnSpMkLst>
            <pc:docMk/>
            <pc:sldMk cId="4147130780" sldId="272"/>
            <ac:cxnSpMk id="10" creationId="{BD1528E0-E162-46AB-AD25-10D36A7776B3}"/>
          </ac:cxnSpMkLst>
        </pc:cxnChg>
      </pc:sldChg>
      <pc:sldChg chg="addSp delSp modSp mod">
        <pc:chgData name="Aaron Cyr" userId="f710c333df2a0e40" providerId="LiveId" clId="{92BCE72D-3399-4CFD-AE4D-397DE1D598B0}" dt="2020-10-20T22:16:42.492" v="362" actId="1076"/>
        <pc:sldMkLst>
          <pc:docMk/>
          <pc:sldMk cId="1972953473" sldId="274"/>
        </pc:sldMkLst>
        <pc:spChg chg="mod">
          <ac:chgData name="Aaron Cyr" userId="f710c333df2a0e40" providerId="LiveId" clId="{92BCE72D-3399-4CFD-AE4D-397DE1D598B0}" dt="2020-10-20T22:16:36.378" v="360" actId="20577"/>
          <ac:spMkLst>
            <pc:docMk/>
            <pc:sldMk cId="1972953473" sldId="274"/>
            <ac:spMk id="6" creationId="{E59E6303-5A5C-4DEA-977E-49827056625E}"/>
          </ac:spMkLst>
        </pc:spChg>
        <pc:spChg chg="del">
          <ac:chgData name="Aaron Cyr" userId="f710c333df2a0e40" providerId="LiveId" clId="{92BCE72D-3399-4CFD-AE4D-397DE1D598B0}" dt="2020-10-20T22:16:32.419" v="352" actId="478"/>
          <ac:spMkLst>
            <pc:docMk/>
            <pc:sldMk cId="1972953473" sldId="274"/>
            <ac:spMk id="10" creationId="{E55B0EC6-AD41-43A3-A805-F4939E10E02E}"/>
          </ac:spMkLst>
        </pc:sp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2" creationId="{5AB3AA17-99B4-485D-A736-00F9E0A32502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3" creationId="{F3F1D6F2-59EC-424E-AF12-EE34883199D5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7" creationId="{88220721-9909-43F2-8DB0-4BEA06AF1789}"/>
          </ac:picMkLst>
        </pc:picChg>
        <pc:picChg chg="add mod">
          <ac:chgData name="Aaron Cyr" userId="f710c333df2a0e40" providerId="LiveId" clId="{92BCE72D-3399-4CFD-AE4D-397DE1D598B0}" dt="2020-10-20T22:16:42.492" v="362" actId="1076"/>
          <ac:picMkLst>
            <pc:docMk/>
            <pc:sldMk cId="1972953473" sldId="274"/>
            <ac:picMk id="8" creationId="{721B1636-10E6-420F-8C7C-B72914663BFD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9" creationId="{2D3005C3-1505-4EEA-AE38-5EAD897D4D27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12" creationId="{6A9E3B23-13B6-42A5-AE31-880DF4B03EC7}"/>
          </ac:picMkLst>
        </pc:picChg>
      </pc:sldChg>
      <pc:sldChg chg="addSp delSp modSp mod">
        <pc:chgData name="Aaron Cyr" userId="f710c333df2a0e40" providerId="LiveId" clId="{92BCE72D-3399-4CFD-AE4D-397DE1D598B0}" dt="2020-10-20T22:18:36.339" v="395" actId="1076"/>
        <pc:sldMkLst>
          <pc:docMk/>
          <pc:sldMk cId="1187696368" sldId="275"/>
        </pc:sldMkLst>
        <pc:spChg chg="mod">
          <ac:chgData name="Aaron Cyr" userId="f710c333df2a0e40" providerId="LiveId" clId="{92BCE72D-3399-4CFD-AE4D-397DE1D598B0}" dt="2020-10-20T22:18:16.643" v="391" actId="20577"/>
          <ac:spMkLst>
            <pc:docMk/>
            <pc:sldMk cId="1187696368" sldId="275"/>
            <ac:spMk id="6" creationId="{E59E6303-5A5C-4DEA-977E-49827056625E}"/>
          </ac:spMkLst>
        </pc:spChg>
        <pc:picChg chg="add mod">
          <ac:chgData name="Aaron Cyr" userId="f710c333df2a0e40" providerId="LiveId" clId="{92BCE72D-3399-4CFD-AE4D-397DE1D598B0}" dt="2020-10-20T22:18:35.332" v="394" actId="1076"/>
          <ac:picMkLst>
            <pc:docMk/>
            <pc:sldMk cId="1187696368" sldId="275"/>
            <ac:picMk id="3" creationId="{A1B5A9A9-5342-4108-B92C-FA1E74D429E7}"/>
          </ac:picMkLst>
        </pc:picChg>
        <pc:picChg chg="add mod">
          <ac:chgData name="Aaron Cyr" userId="f710c333df2a0e40" providerId="LiveId" clId="{92BCE72D-3399-4CFD-AE4D-397DE1D598B0}" dt="2020-10-20T22:18:36.339" v="395" actId="1076"/>
          <ac:picMkLst>
            <pc:docMk/>
            <pc:sldMk cId="1187696368" sldId="275"/>
            <ac:picMk id="7" creationId="{ECB7C656-6A26-4D5A-93C1-0B23E5DED3AF}"/>
          </ac:picMkLst>
        </pc:picChg>
        <pc:picChg chg="del mod">
          <ac:chgData name="Aaron Cyr" userId="f710c333df2a0e40" providerId="LiveId" clId="{92BCE72D-3399-4CFD-AE4D-397DE1D598B0}" dt="2020-10-20T22:18:12.175" v="379" actId="478"/>
          <ac:picMkLst>
            <pc:docMk/>
            <pc:sldMk cId="1187696368" sldId="275"/>
            <ac:picMk id="10" creationId="{5994373B-D570-4175-82ED-CEE01C8B9F67}"/>
          </ac:picMkLst>
        </pc:picChg>
      </pc:sldChg>
      <pc:sldChg chg="addSp delSp modSp del mod">
        <pc:chgData name="Aaron Cyr" userId="f710c333df2a0e40" providerId="LiveId" clId="{92BCE72D-3399-4CFD-AE4D-397DE1D598B0}" dt="2020-10-20T22:31:28.435" v="499" actId="47"/>
        <pc:sldMkLst>
          <pc:docMk/>
          <pc:sldMk cId="1986253980" sldId="276"/>
        </pc:sldMkLst>
        <pc:spChg chg="mod">
          <ac:chgData name="Aaron Cyr" userId="f710c333df2a0e40" providerId="LiveId" clId="{92BCE72D-3399-4CFD-AE4D-397DE1D598B0}" dt="2020-10-20T22:26:23.193" v="469" actId="20577"/>
          <ac:spMkLst>
            <pc:docMk/>
            <pc:sldMk cId="1986253980" sldId="276"/>
            <ac:spMk id="6" creationId="{E59E6303-5A5C-4DEA-977E-49827056625E}"/>
          </ac:spMkLst>
        </pc:spChg>
        <pc:grpChg chg="del">
          <ac:chgData name="Aaron Cyr" userId="f710c333df2a0e40" providerId="LiveId" clId="{92BCE72D-3399-4CFD-AE4D-397DE1D598B0}" dt="2020-10-20T22:26:25.448" v="471" actId="478"/>
          <ac:grpSpMkLst>
            <pc:docMk/>
            <pc:sldMk cId="1986253980" sldId="276"/>
            <ac:grpSpMk id="17" creationId="{7BCA2A88-1F36-4ADF-8972-9D4728375128}"/>
          </ac:grpSpMkLst>
        </pc:grpChg>
        <pc:picChg chg="add mod ord">
          <ac:chgData name="Aaron Cyr" userId="f710c333df2a0e40" providerId="LiveId" clId="{92BCE72D-3399-4CFD-AE4D-397DE1D598B0}" dt="2020-10-20T22:26:59.655" v="474" actId="167"/>
          <ac:picMkLst>
            <pc:docMk/>
            <pc:sldMk cId="1986253980" sldId="276"/>
            <ac:picMk id="3" creationId="{68FDCF94-D38B-4095-B969-DCABFC54113E}"/>
          </ac:picMkLst>
        </pc:picChg>
        <pc:picChg chg="del">
          <ac:chgData name="Aaron Cyr" userId="f710c333df2a0e40" providerId="LiveId" clId="{92BCE72D-3399-4CFD-AE4D-397DE1D598B0}" dt="2020-10-20T22:26:24.989" v="470" actId="478"/>
          <ac:picMkLst>
            <pc:docMk/>
            <pc:sldMk cId="1986253980" sldId="276"/>
            <ac:picMk id="7" creationId="{4ADDC6F5-B281-4EDA-8A0C-31491D9B8D22}"/>
          </ac:picMkLst>
        </pc:picChg>
        <pc:cxnChg chg="add mod">
          <ac:chgData name="Aaron Cyr" userId="f710c333df2a0e40" providerId="LiveId" clId="{92BCE72D-3399-4CFD-AE4D-397DE1D598B0}" dt="2020-10-20T22:30:31.533" v="477" actId="1076"/>
          <ac:cxnSpMkLst>
            <pc:docMk/>
            <pc:sldMk cId="1986253980" sldId="276"/>
            <ac:cxnSpMk id="10" creationId="{274DB52D-8D36-4D66-88DD-4B53956BC4FF}"/>
          </ac:cxnSpMkLst>
        </pc:cxnChg>
      </pc:sldChg>
      <pc:sldChg chg="modSp mod">
        <pc:chgData name="Aaron Cyr" userId="f710c333df2a0e40" providerId="LiveId" clId="{92BCE72D-3399-4CFD-AE4D-397DE1D598B0}" dt="2020-10-20T22:52:43.969" v="899" actId="20577"/>
        <pc:sldMkLst>
          <pc:docMk/>
          <pc:sldMk cId="3476494947" sldId="277"/>
        </pc:sldMkLst>
        <pc:spChg chg="mod">
          <ac:chgData name="Aaron Cyr" userId="f710c333df2a0e40" providerId="LiveId" clId="{92BCE72D-3399-4CFD-AE4D-397DE1D598B0}" dt="2020-10-20T22:52:43.969" v="899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92BCE72D-3399-4CFD-AE4D-397DE1D598B0}" dt="2020-10-22T21:30:05.286" v="1441" actId="20577"/>
        <pc:sldMkLst>
          <pc:docMk/>
          <pc:sldMk cId="1213820728" sldId="279"/>
        </pc:sldMkLst>
        <pc:spChg chg="mod">
          <ac:chgData name="Aaron Cyr" userId="f710c333df2a0e40" providerId="LiveId" clId="{92BCE72D-3399-4CFD-AE4D-397DE1D598B0}" dt="2020-10-20T22:54:33.285" v="923" actId="20577"/>
          <ac:spMkLst>
            <pc:docMk/>
            <pc:sldMk cId="1213820728" sldId="279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30:01.133" v="1431" actId="1076"/>
          <ac:spMkLst>
            <pc:docMk/>
            <pc:sldMk cId="1213820728" sldId="279"/>
            <ac:spMk id="14" creationId="{7F9A5CC0-8574-4F0D-B0C8-23D5396FA374}"/>
          </ac:spMkLst>
        </pc:spChg>
        <pc:spChg chg="add mod">
          <ac:chgData name="Aaron Cyr" userId="f710c333df2a0e40" providerId="LiveId" clId="{92BCE72D-3399-4CFD-AE4D-397DE1D598B0}" dt="2020-10-22T21:30:05.286" v="1441" actId="20577"/>
          <ac:spMkLst>
            <pc:docMk/>
            <pc:sldMk cId="1213820728" sldId="279"/>
            <ac:spMk id="16" creationId="{99EFA560-805B-47EE-987C-E9014E02651A}"/>
          </ac:spMkLst>
        </pc:spChg>
        <pc:picChg chg="add mod">
          <ac:chgData name="Aaron Cyr" userId="f710c333df2a0e40" providerId="LiveId" clId="{92BCE72D-3399-4CFD-AE4D-397DE1D598B0}" dt="2020-10-20T22:55:13.375" v="931" actId="1076"/>
          <ac:picMkLst>
            <pc:docMk/>
            <pc:sldMk cId="1213820728" sldId="279"/>
            <ac:picMk id="4" creationId="{7341DE82-7285-4DE8-A83C-07048D5E3C24}"/>
          </ac:picMkLst>
        </pc:picChg>
        <pc:picChg chg="del">
          <ac:chgData name="Aaron Cyr" userId="f710c333df2a0e40" providerId="LiveId" clId="{92BCE72D-3399-4CFD-AE4D-397DE1D598B0}" dt="2020-10-20T22:54:28.028" v="912" actId="478"/>
          <ac:picMkLst>
            <pc:docMk/>
            <pc:sldMk cId="1213820728" sldId="279"/>
            <ac:picMk id="6" creationId="{9816CD16-8143-48BF-9F1A-5D6CA725D90A}"/>
          </ac:picMkLst>
        </pc:picChg>
        <pc:picChg chg="del">
          <ac:chgData name="Aaron Cyr" userId="f710c333df2a0e40" providerId="LiveId" clId="{92BCE72D-3399-4CFD-AE4D-397DE1D598B0}" dt="2020-10-20T22:54:28.028" v="912" actId="478"/>
          <ac:picMkLst>
            <pc:docMk/>
            <pc:sldMk cId="1213820728" sldId="279"/>
            <ac:picMk id="8" creationId="{152BE348-A87D-4E86-A9C3-011F22DC90C7}"/>
          </ac:picMkLst>
        </pc:picChg>
        <pc:picChg chg="add mod">
          <ac:chgData name="Aaron Cyr" userId="f710c333df2a0e40" providerId="LiveId" clId="{92BCE72D-3399-4CFD-AE4D-397DE1D598B0}" dt="2020-10-20T22:55:14.624" v="932" actId="1076"/>
          <ac:picMkLst>
            <pc:docMk/>
            <pc:sldMk cId="1213820728" sldId="279"/>
            <ac:picMk id="9" creationId="{F349DFFC-73E6-494A-AD77-8B9F04F39796}"/>
          </ac:picMkLst>
        </pc:picChg>
        <pc:picChg chg="add mod">
          <ac:chgData name="Aaron Cyr" userId="f710c333df2a0e40" providerId="LiveId" clId="{92BCE72D-3399-4CFD-AE4D-397DE1D598B0}" dt="2020-10-20T22:55:17.255" v="933" actId="1076"/>
          <ac:picMkLst>
            <pc:docMk/>
            <pc:sldMk cId="1213820728" sldId="279"/>
            <ac:picMk id="11" creationId="{10E25F6E-CB74-48E4-8BC7-89B96512969C}"/>
          </ac:picMkLst>
        </pc:picChg>
        <pc:cxnChg chg="add mod">
          <ac:chgData name="Aaron Cyr" userId="f710c333df2a0e40" providerId="LiveId" clId="{92BCE72D-3399-4CFD-AE4D-397DE1D598B0}" dt="2020-10-20T22:55:25.729" v="935" actId="1076"/>
          <ac:cxnSpMkLst>
            <pc:docMk/>
            <pc:sldMk cId="1213820728" sldId="279"/>
            <ac:cxnSpMk id="12" creationId="{0785844F-7DA6-486C-B6E5-3D05065D3450}"/>
          </ac:cxnSpMkLst>
        </pc:cxnChg>
      </pc:sldChg>
      <pc:sldChg chg="addSp delSp modSp mod ord">
        <pc:chgData name="Aaron Cyr" userId="f710c333df2a0e40" providerId="LiveId" clId="{92BCE72D-3399-4CFD-AE4D-397DE1D598B0}" dt="2020-10-20T22:53:37.100" v="911"/>
        <pc:sldMkLst>
          <pc:docMk/>
          <pc:sldMk cId="819864551" sldId="281"/>
        </pc:sldMkLst>
        <pc:spChg chg="mod">
          <ac:chgData name="Aaron Cyr" userId="f710c333df2a0e40" providerId="LiveId" clId="{92BCE72D-3399-4CFD-AE4D-397DE1D598B0}" dt="2020-10-20T22:53:35.350" v="909" actId="20577"/>
          <ac:spMkLst>
            <pc:docMk/>
            <pc:sldMk cId="819864551" sldId="281"/>
            <ac:spMk id="2" creationId="{AAF17E65-8BFA-47F4-A3A9-2718B2C05385}"/>
          </ac:spMkLst>
        </pc:spChg>
        <pc:picChg chg="del">
          <ac:chgData name="Aaron Cyr" userId="f710c333df2a0e40" providerId="LiveId" clId="{92BCE72D-3399-4CFD-AE4D-397DE1D598B0}" dt="2020-10-20T22:53:29.366" v="900" actId="478"/>
          <ac:picMkLst>
            <pc:docMk/>
            <pc:sldMk cId="819864551" sldId="281"/>
            <ac:picMk id="4" creationId="{5B1BBF50-EBBD-4B9A-9AF4-1871FBF3F18A}"/>
          </ac:picMkLst>
        </pc:picChg>
        <pc:picChg chg="add">
          <ac:chgData name="Aaron Cyr" userId="f710c333df2a0e40" providerId="LiveId" clId="{92BCE72D-3399-4CFD-AE4D-397DE1D598B0}" dt="2020-10-20T22:53:31.138" v="902" actId="22"/>
          <ac:picMkLst>
            <pc:docMk/>
            <pc:sldMk cId="819864551" sldId="281"/>
            <ac:picMk id="5" creationId="{EF0A790D-AF97-4794-AB6C-BE7A9B9101FA}"/>
          </ac:picMkLst>
        </pc:picChg>
        <pc:picChg chg="del">
          <ac:chgData name="Aaron Cyr" userId="f710c333df2a0e40" providerId="LiveId" clId="{92BCE72D-3399-4CFD-AE4D-397DE1D598B0}" dt="2020-10-20T22:53:30.205" v="901" actId="478"/>
          <ac:picMkLst>
            <pc:docMk/>
            <pc:sldMk cId="819864551" sldId="281"/>
            <ac:picMk id="9" creationId="{B5F29156-F028-46DD-8B24-DD4C6F8E1908}"/>
          </ac:picMkLst>
        </pc:picChg>
      </pc:sldChg>
      <pc:sldChg chg="addSp delSp modSp del mod">
        <pc:chgData name="Aaron Cyr" userId="f710c333df2a0e40" providerId="LiveId" clId="{92BCE72D-3399-4CFD-AE4D-397DE1D598B0}" dt="2020-10-22T21:09:57.033" v="1133" actId="47"/>
        <pc:sldMkLst>
          <pc:docMk/>
          <pc:sldMk cId="2731431332" sldId="282"/>
        </pc:sldMkLst>
        <pc:spChg chg="del mod">
          <ac:chgData name="Aaron Cyr" userId="f710c333df2a0e40" providerId="LiveId" clId="{92BCE72D-3399-4CFD-AE4D-397DE1D598B0}" dt="2020-10-22T21:09:50.666" v="1131" actId="478"/>
          <ac:spMkLst>
            <pc:docMk/>
            <pc:sldMk cId="2731431332" sldId="282"/>
            <ac:spMk id="2" creationId="{AAF17E65-8BFA-47F4-A3A9-2718B2C05385}"/>
          </ac:spMkLst>
        </pc:spChg>
        <pc:spChg chg="add del mod">
          <ac:chgData name="Aaron Cyr" userId="f710c333df2a0e40" providerId="LiveId" clId="{92BCE72D-3399-4CFD-AE4D-397DE1D598B0}" dt="2020-10-22T21:09:45.823" v="1129" actId="22"/>
          <ac:spMkLst>
            <pc:docMk/>
            <pc:sldMk cId="2731431332" sldId="282"/>
            <ac:spMk id="5" creationId="{8BCF3D6F-2933-4DB0-88A9-78DE3082804A}"/>
          </ac:spMkLst>
        </pc:spChg>
        <pc:spChg chg="add mod">
          <ac:chgData name="Aaron Cyr" userId="f710c333df2a0e40" providerId="LiveId" clId="{92BCE72D-3399-4CFD-AE4D-397DE1D598B0}" dt="2020-10-22T21:09:50.666" v="1131" actId="478"/>
          <ac:spMkLst>
            <pc:docMk/>
            <pc:sldMk cId="2731431332" sldId="282"/>
            <ac:spMk id="11" creationId="{F03216A7-30ED-469E-ADB0-DA59B3C774BA}"/>
          </ac:spMkLst>
        </pc:spChg>
        <pc:spChg chg="add mod">
          <ac:chgData name="Aaron Cyr" userId="f710c333df2a0e40" providerId="LiveId" clId="{92BCE72D-3399-4CFD-AE4D-397DE1D598B0}" dt="2020-10-22T21:09:53.101" v="1132" actId="21"/>
          <ac:spMkLst>
            <pc:docMk/>
            <pc:sldMk cId="2731431332" sldId="282"/>
            <ac:spMk id="15" creationId="{1A966099-DFE4-4399-AE43-57C4F83823A8}"/>
          </ac:spMkLst>
        </pc:spChg>
        <pc:spChg chg="del">
          <ac:chgData name="Aaron Cyr" userId="f710c333df2a0e40" providerId="LiveId" clId="{92BCE72D-3399-4CFD-AE4D-397DE1D598B0}" dt="2020-10-20T22:57:16.397" v="953" actId="478"/>
          <ac:spMkLst>
            <pc:docMk/>
            <pc:sldMk cId="2731431332" sldId="282"/>
            <ac:spMk id="17" creationId="{1A6C95DF-7B63-478B-A503-DD3591F7B49E}"/>
          </ac:spMkLst>
        </pc:spChg>
        <pc:spChg chg="del">
          <ac:chgData name="Aaron Cyr" userId="f710c333df2a0e40" providerId="LiveId" clId="{92BCE72D-3399-4CFD-AE4D-397DE1D598B0}" dt="2020-10-20T22:57:19.594" v="955" actId="478"/>
          <ac:spMkLst>
            <pc:docMk/>
            <pc:sldMk cId="2731431332" sldId="282"/>
            <ac:spMk id="19" creationId="{909DC15B-FFAC-4AC4-8B02-5B52B696E54C}"/>
          </ac:spMkLst>
        </pc:spChg>
        <pc:picChg chg="add del mod ord">
          <ac:chgData name="Aaron Cyr" userId="f710c333df2a0e40" providerId="LiveId" clId="{92BCE72D-3399-4CFD-AE4D-397DE1D598B0}" dt="2020-10-22T21:09:53.101" v="1132" actId="21"/>
          <ac:picMkLst>
            <pc:docMk/>
            <pc:sldMk cId="2731431332" sldId="282"/>
            <ac:picMk id="7" creationId="{154B3D96-3A4F-439C-A335-206449C3A3A8}"/>
          </ac:picMkLst>
        </pc:picChg>
        <pc:picChg chg="del">
          <ac:chgData name="Aaron Cyr" userId="f710c333df2a0e40" providerId="LiveId" clId="{92BCE72D-3399-4CFD-AE4D-397DE1D598B0}" dt="2020-10-20T22:57:19.594" v="955" actId="478"/>
          <ac:picMkLst>
            <pc:docMk/>
            <pc:sldMk cId="2731431332" sldId="282"/>
            <ac:picMk id="8" creationId="{E9389BF4-7BCE-4B94-96D4-6BBEE0F9F893}"/>
          </ac:picMkLst>
        </pc:picChg>
        <pc:picChg chg="del">
          <ac:chgData name="Aaron Cyr" userId="f710c333df2a0e40" providerId="LiveId" clId="{92BCE72D-3399-4CFD-AE4D-397DE1D598B0}" dt="2020-10-20T22:57:14.993" v="952" actId="478"/>
          <ac:picMkLst>
            <pc:docMk/>
            <pc:sldMk cId="2731431332" sldId="282"/>
            <ac:picMk id="10" creationId="{2021B31A-6328-4A26-915A-F3DC208E02A2}"/>
          </ac:picMkLst>
        </pc:picChg>
        <pc:picChg chg="del">
          <ac:chgData name="Aaron Cyr" userId="f710c333df2a0e40" providerId="LiveId" clId="{92BCE72D-3399-4CFD-AE4D-397DE1D598B0}" dt="2020-10-20T22:57:16.397" v="953" actId="478"/>
          <ac:picMkLst>
            <pc:docMk/>
            <pc:sldMk cId="2731431332" sldId="282"/>
            <ac:picMk id="12" creationId="{A81B22C5-45A8-4020-9BFF-AF7913092662}"/>
          </ac:picMkLst>
        </pc:picChg>
        <pc:cxnChg chg="del">
          <ac:chgData name="Aaron Cyr" userId="f710c333df2a0e40" providerId="LiveId" clId="{92BCE72D-3399-4CFD-AE4D-397DE1D598B0}" dt="2020-10-20T22:57:16.397" v="953" actId="478"/>
          <ac:cxnSpMkLst>
            <pc:docMk/>
            <pc:sldMk cId="2731431332" sldId="282"/>
            <ac:cxnSpMk id="14" creationId="{004A6C53-FE0F-4744-9DDF-1FE981231433}"/>
          </ac:cxnSpMkLst>
        </pc:cxnChg>
      </pc:sldChg>
      <pc:sldChg chg="addSp delSp modSp mod ord">
        <pc:chgData name="Aaron Cyr" userId="f710c333df2a0e40" providerId="LiveId" clId="{92BCE72D-3399-4CFD-AE4D-397DE1D598B0}" dt="2020-10-20T22:59:16.798" v="981" actId="22"/>
        <pc:sldMkLst>
          <pc:docMk/>
          <pc:sldMk cId="2033564790" sldId="283"/>
        </pc:sldMkLst>
        <pc:spChg chg="mod">
          <ac:chgData name="Aaron Cyr" userId="f710c333df2a0e40" providerId="LiveId" clId="{92BCE72D-3399-4CFD-AE4D-397DE1D598B0}" dt="2020-10-20T22:58:59.814" v="976" actId="20577"/>
          <ac:spMkLst>
            <pc:docMk/>
            <pc:sldMk cId="2033564790" sldId="283"/>
            <ac:spMk id="2" creationId="{ECA987D2-4D3E-483E-ABCD-F72AE529A406}"/>
          </ac:spMkLst>
        </pc:spChg>
        <pc:spChg chg="del">
          <ac:chgData name="Aaron Cyr" userId="f710c333df2a0e40" providerId="LiveId" clId="{92BCE72D-3399-4CFD-AE4D-397DE1D598B0}" dt="2020-10-20T22:59:04.509" v="980" actId="478"/>
          <ac:spMkLst>
            <pc:docMk/>
            <pc:sldMk cId="2033564790" sldId="283"/>
            <ac:spMk id="13" creationId="{81FDC0D7-3D8F-4A5D-91A8-E11ABDCA764E}"/>
          </ac:spMkLst>
        </pc:spChg>
        <pc:picChg chg="del">
          <ac:chgData name="Aaron Cyr" userId="f710c333df2a0e40" providerId="LiveId" clId="{92BCE72D-3399-4CFD-AE4D-397DE1D598B0}" dt="2020-10-20T22:59:01.758" v="977" actId="478"/>
          <ac:picMkLst>
            <pc:docMk/>
            <pc:sldMk cId="2033564790" sldId="283"/>
            <ac:picMk id="4" creationId="{441B791A-4C75-491F-8B93-F3E63425B5EC}"/>
          </ac:picMkLst>
        </pc:picChg>
        <pc:picChg chg="add">
          <ac:chgData name="Aaron Cyr" userId="f710c333df2a0e40" providerId="LiveId" clId="{92BCE72D-3399-4CFD-AE4D-397DE1D598B0}" dt="2020-10-20T22:59:16.798" v="981" actId="22"/>
          <ac:picMkLst>
            <pc:docMk/>
            <pc:sldMk cId="2033564790" sldId="283"/>
            <ac:picMk id="5" creationId="{50789AE1-87A9-4DBD-9296-28753E4526AC}"/>
          </ac:picMkLst>
        </pc:picChg>
        <pc:picChg chg="del">
          <ac:chgData name="Aaron Cyr" userId="f710c333df2a0e40" providerId="LiveId" clId="{92BCE72D-3399-4CFD-AE4D-397DE1D598B0}" dt="2020-10-20T22:59:02.916" v="979" actId="478"/>
          <ac:picMkLst>
            <pc:docMk/>
            <pc:sldMk cId="2033564790" sldId="283"/>
            <ac:picMk id="8" creationId="{30C85C31-3802-4601-99D3-B5AD7C21A880}"/>
          </ac:picMkLst>
        </pc:picChg>
        <pc:cxnChg chg="del">
          <ac:chgData name="Aaron Cyr" userId="f710c333df2a0e40" providerId="LiveId" clId="{92BCE72D-3399-4CFD-AE4D-397DE1D598B0}" dt="2020-10-20T22:59:02.578" v="978" actId="478"/>
          <ac:cxnSpMkLst>
            <pc:docMk/>
            <pc:sldMk cId="2033564790" sldId="283"/>
            <ac:cxnSpMk id="9" creationId="{3F8354FE-4F5F-4709-918B-A4A84D756453}"/>
          </ac:cxnSpMkLst>
        </pc:cxnChg>
      </pc:sldChg>
      <pc:sldChg chg="addSp delSp modSp mod">
        <pc:chgData name="Aaron Cyr" userId="f710c333df2a0e40" providerId="LiveId" clId="{92BCE72D-3399-4CFD-AE4D-397DE1D598B0}" dt="2020-10-22T21:10:05.594" v="1142" actId="20577"/>
        <pc:sldMkLst>
          <pc:docMk/>
          <pc:sldMk cId="1355970484" sldId="284"/>
        </pc:sldMkLst>
        <pc:spChg chg="mod">
          <ac:chgData name="Aaron Cyr" userId="f710c333df2a0e40" providerId="LiveId" clId="{92BCE72D-3399-4CFD-AE4D-397DE1D598B0}" dt="2020-10-22T21:10:05.594" v="1142" actId="20577"/>
          <ac:spMkLst>
            <pc:docMk/>
            <pc:sldMk cId="1355970484" sldId="284"/>
            <ac:spMk id="2" creationId="{B87B5CF1-3A94-4CE8-8B68-3F9D6DD3D807}"/>
          </ac:spMkLst>
        </pc:spChg>
        <pc:spChg chg="add del mod">
          <ac:chgData name="Aaron Cyr" userId="f710c333df2a0e40" providerId="LiveId" clId="{92BCE72D-3399-4CFD-AE4D-397DE1D598B0}" dt="2020-10-22T21:10:02.062" v="1135"/>
          <ac:spMkLst>
            <pc:docMk/>
            <pc:sldMk cId="1355970484" sldId="284"/>
            <ac:spMk id="4" creationId="{DD088A34-9D10-4BC1-BB27-7576A7A49CF7}"/>
          </ac:spMkLst>
        </pc:spChg>
        <pc:picChg chg="add mod">
          <ac:chgData name="Aaron Cyr" userId="f710c333df2a0e40" providerId="LiveId" clId="{92BCE72D-3399-4CFD-AE4D-397DE1D598B0}" dt="2020-10-22T21:10:02.062" v="1135"/>
          <ac:picMkLst>
            <pc:docMk/>
            <pc:sldMk cId="1355970484" sldId="284"/>
            <ac:picMk id="7" creationId="{514DC146-458E-4BFE-B349-AAA1B11AF5F0}"/>
          </ac:picMkLst>
        </pc:picChg>
        <pc:picChg chg="del">
          <ac:chgData name="Aaron Cyr" userId="f710c333df2a0e40" providerId="LiveId" clId="{92BCE72D-3399-4CFD-AE4D-397DE1D598B0}" dt="2020-10-22T21:10:00.645" v="1134" actId="478"/>
          <ac:picMkLst>
            <pc:docMk/>
            <pc:sldMk cId="1355970484" sldId="284"/>
            <ac:picMk id="10" creationId="{2D5522D2-CB42-4E81-86B1-4F96AB091766}"/>
          </ac:picMkLst>
        </pc:picChg>
      </pc:sldChg>
      <pc:sldChg chg="addSp delSp modSp mod">
        <pc:chgData name="Aaron Cyr" userId="f710c333df2a0e40" providerId="LiveId" clId="{92BCE72D-3399-4CFD-AE4D-397DE1D598B0}" dt="2020-10-22T21:30:34.598" v="1471" actId="1076"/>
        <pc:sldMkLst>
          <pc:docMk/>
          <pc:sldMk cId="415230488" sldId="285"/>
        </pc:sldMkLst>
        <pc:spChg chg="mod">
          <ac:chgData name="Aaron Cyr" userId="f710c333df2a0e40" providerId="LiveId" clId="{92BCE72D-3399-4CFD-AE4D-397DE1D598B0}" dt="2020-10-22T21:11:26.322" v="1152" actId="20577"/>
          <ac:spMkLst>
            <pc:docMk/>
            <pc:sldMk cId="415230488" sldId="285"/>
            <ac:spMk id="2" creationId="{D3F120D8-AC11-4D1E-A436-146D322C898D}"/>
          </ac:spMkLst>
        </pc:spChg>
        <pc:spChg chg="add del mod">
          <ac:chgData name="Aaron Cyr" userId="f710c333df2a0e40" providerId="LiveId" clId="{92BCE72D-3399-4CFD-AE4D-397DE1D598B0}" dt="2020-10-22T21:11:30.600" v="1154" actId="478"/>
          <ac:spMkLst>
            <pc:docMk/>
            <pc:sldMk cId="415230488" sldId="285"/>
            <ac:spMk id="4" creationId="{76CA30C2-A617-4A71-8A30-CE4745B0692A}"/>
          </ac:spMkLst>
        </pc:spChg>
        <pc:spChg chg="add del mod">
          <ac:chgData name="Aaron Cyr" userId="f710c333df2a0e40" providerId="LiveId" clId="{92BCE72D-3399-4CFD-AE4D-397DE1D598B0}" dt="2020-10-22T21:11:56.164" v="1157" actId="22"/>
          <ac:spMkLst>
            <pc:docMk/>
            <pc:sldMk cId="415230488" sldId="285"/>
            <ac:spMk id="6" creationId="{C4571F01-295E-408A-8C19-4A2961C38707}"/>
          </ac:spMkLst>
        </pc:spChg>
        <pc:spChg chg="add mod">
          <ac:chgData name="Aaron Cyr" userId="f710c333df2a0e40" providerId="LiveId" clId="{92BCE72D-3399-4CFD-AE4D-397DE1D598B0}" dt="2020-10-22T21:15:59.611" v="1175" actId="164"/>
          <ac:spMkLst>
            <pc:docMk/>
            <pc:sldMk cId="415230488" sldId="285"/>
            <ac:spMk id="22" creationId="{7CA28C83-AD1E-4FEA-AF16-A73AE532374F}"/>
          </ac:spMkLst>
        </pc:spChg>
        <pc:spChg chg="add mod">
          <ac:chgData name="Aaron Cyr" userId="f710c333df2a0e40" providerId="LiveId" clId="{92BCE72D-3399-4CFD-AE4D-397DE1D598B0}" dt="2020-10-22T21:30:23.901" v="1458" actId="1076"/>
          <ac:spMkLst>
            <pc:docMk/>
            <pc:sldMk cId="415230488" sldId="285"/>
            <ac:spMk id="28" creationId="{527C000D-951B-45BE-9B40-53D47F9C101D}"/>
          </ac:spMkLst>
        </pc:spChg>
        <pc:spChg chg="add mod">
          <ac:chgData name="Aaron Cyr" userId="f710c333df2a0e40" providerId="LiveId" clId="{92BCE72D-3399-4CFD-AE4D-397DE1D598B0}" dt="2020-10-22T21:30:34.598" v="1471" actId="1076"/>
          <ac:spMkLst>
            <pc:docMk/>
            <pc:sldMk cId="415230488" sldId="285"/>
            <ac:spMk id="30" creationId="{F6B33EFA-D4B0-4E96-839B-28C14A4DE5EF}"/>
          </ac:spMkLst>
        </pc:spChg>
        <pc:grpChg chg="add mod">
          <ac:chgData name="Aaron Cyr" userId="f710c333df2a0e40" providerId="LiveId" clId="{92BCE72D-3399-4CFD-AE4D-397DE1D598B0}" dt="2020-10-22T21:16:30.143" v="1185" actId="1076"/>
          <ac:grpSpMkLst>
            <pc:docMk/>
            <pc:sldMk cId="415230488" sldId="285"/>
            <ac:grpSpMk id="23" creationId="{2E0A920D-32C9-4016-A736-D5C88D27918D}"/>
          </ac:grpSpMkLst>
        </pc:grpChg>
        <pc:picChg chg="add mod ord">
          <ac:chgData name="Aaron Cyr" userId="f710c333df2a0e40" providerId="LiveId" clId="{92BCE72D-3399-4CFD-AE4D-397DE1D598B0}" dt="2020-10-22T21:16:17.263" v="1181" actId="1076"/>
          <ac:picMkLst>
            <pc:docMk/>
            <pc:sldMk cId="415230488" sldId="285"/>
            <ac:picMk id="9" creationId="{1E2B76FB-8DE0-4AC8-A2A0-5A0861E33DDD}"/>
          </ac:picMkLst>
        </pc:picChg>
        <pc:picChg chg="add del">
          <ac:chgData name="Aaron Cyr" userId="f710c333df2a0e40" providerId="LiveId" clId="{92BCE72D-3399-4CFD-AE4D-397DE1D598B0}" dt="2020-10-22T21:11:32.996" v="1156" actId="478"/>
          <ac:picMkLst>
            <pc:docMk/>
            <pc:sldMk cId="415230488" sldId="285"/>
            <ac:picMk id="11" creationId="{34552943-2042-45F5-B0F2-7DA3FE2D4DD4}"/>
          </ac:picMkLst>
        </pc:picChg>
        <pc:picChg chg="add mod">
          <ac:chgData name="Aaron Cyr" userId="f710c333df2a0e40" providerId="LiveId" clId="{92BCE72D-3399-4CFD-AE4D-397DE1D598B0}" dt="2020-10-22T21:17:13.991" v="1191" actId="1076"/>
          <ac:picMkLst>
            <pc:docMk/>
            <pc:sldMk cId="415230488" sldId="285"/>
            <ac:picMk id="12" creationId="{570FD64C-3917-4FEE-9F66-FA285987DF91}"/>
          </ac:picMkLst>
        </pc:picChg>
        <pc:picChg chg="del">
          <ac:chgData name="Aaron Cyr" userId="f710c333df2a0e40" providerId="LiveId" clId="{92BCE72D-3399-4CFD-AE4D-397DE1D598B0}" dt="2020-10-22T21:11:31.976" v="1155" actId="478"/>
          <ac:picMkLst>
            <pc:docMk/>
            <pc:sldMk cId="415230488" sldId="285"/>
            <ac:picMk id="13" creationId="{D26BD3B9-7D3C-4903-B108-9396B0859D79}"/>
          </ac:picMkLst>
        </pc:picChg>
        <pc:picChg chg="add mod">
          <ac:chgData name="Aaron Cyr" userId="f710c333df2a0e40" providerId="LiveId" clId="{92BCE72D-3399-4CFD-AE4D-397DE1D598B0}" dt="2020-10-22T21:17:20.840" v="1196" actId="1076"/>
          <ac:picMkLst>
            <pc:docMk/>
            <pc:sldMk cId="415230488" sldId="285"/>
            <ac:picMk id="15" creationId="{A9AA783E-9EE4-48D3-983C-A6FF8904395B}"/>
          </ac:picMkLst>
        </pc:picChg>
        <pc:picChg chg="add mod">
          <ac:chgData name="Aaron Cyr" userId="f710c333df2a0e40" providerId="LiveId" clId="{92BCE72D-3399-4CFD-AE4D-397DE1D598B0}" dt="2020-10-22T21:17:22.664" v="1197" actId="1076"/>
          <ac:picMkLst>
            <pc:docMk/>
            <pc:sldMk cId="415230488" sldId="285"/>
            <ac:picMk id="17" creationId="{C73F9C2B-707D-4D49-8CAE-D8C9F3206838}"/>
          </ac:picMkLst>
        </pc:picChg>
        <pc:picChg chg="add mod">
          <ac:chgData name="Aaron Cyr" userId="f710c333df2a0e40" providerId="LiveId" clId="{92BCE72D-3399-4CFD-AE4D-397DE1D598B0}" dt="2020-10-22T21:15:59.611" v="1175" actId="164"/>
          <ac:picMkLst>
            <pc:docMk/>
            <pc:sldMk cId="415230488" sldId="285"/>
            <ac:picMk id="19" creationId="{F8C521C0-FEEE-4AE6-9A32-96F234F5C590}"/>
          </ac:picMkLst>
        </pc:picChg>
        <pc:picChg chg="add mod">
          <ac:chgData name="Aaron Cyr" userId="f710c333df2a0e40" providerId="LiveId" clId="{92BCE72D-3399-4CFD-AE4D-397DE1D598B0}" dt="2020-10-22T21:17:34.362" v="1201" actId="1035"/>
          <ac:picMkLst>
            <pc:docMk/>
            <pc:sldMk cId="415230488" sldId="285"/>
            <ac:picMk id="21" creationId="{A3A5E140-8A67-44F3-B9F5-D5231BC241FC}"/>
          </ac:picMkLst>
        </pc:picChg>
        <pc:picChg chg="add mod">
          <ac:chgData name="Aaron Cyr" userId="f710c333df2a0e40" providerId="LiveId" clId="{92BCE72D-3399-4CFD-AE4D-397DE1D598B0}" dt="2020-10-22T21:17:25.919" v="1198" actId="1076"/>
          <ac:picMkLst>
            <pc:docMk/>
            <pc:sldMk cId="415230488" sldId="285"/>
            <ac:picMk id="26" creationId="{9AFA3C2B-25A9-46FE-8C88-3684E027044D}"/>
          </ac:picMkLst>
        </pc:picChg>
        <pc:cxnChg chg="add mod">
          <ac:chgData name="Aaron Cyr" userId="f710c333df2a0e40" providerId="LiveId" clId="{92BCE72D-3399-4CFD-AE4D-397DE1D598B0}" dt="2020-10-22T21:16:15.535" v="1180" actId="1076"/>
          <ac:cxnSpMkLst>
            <pc:docMk/>
            <pc:sldMk cId="415230488" sldId="285"/>
            <ac:cxnSpMk id="24" creationId="{5F15567A-DDFE-4090-A3A6-61D39D89178C}"/>
          </ac:cxnSpMkLst>
        </pc:cxnChg>
      </pc:sldChg>
      <pc:sldChg chg="addSp delSp modSp mod">
        <pc:chgData name="Aaron Cyr" userId="f710c333df2a0e40" providerId="LiveId" clId="{92BCE72D-3399-4CFD-AE4D-397DE1D598B0}" dt="2020-10-22T21:18:26.986" v="1203" actId="22"/>
        <pc:sldMkLst>
          <pc:docMk/>
          <pc:sldMk cId="1054240780" sldId="286"/>
        </pc:sldMkLst>
        <pc:spChg chg="add del mod">
          <ac:chgData name="Aaron Cyr" userId="f710c333df2a0e40" providerId="LiveId" clId="{92BCE72D-3399-4CFD-AE4D-397DE1D598B0}" dt="2020-10-22T21:18:26.986" v="1203" actId="22"/>
          <ac:spMkLst>
            <pc:docMk/>
            <pc:sldMk cId="1054240780" sldId="286"/>
            <ac:spMk id="3" creationId="{26BC00F1-7D89-4D1F-80C7-690D6EBF4E76}"/>
          </ac:spMkLst>
        </pc:spChg>
        <pc:picChg chg="add mod ord">
          <ac:chgData name="Aaron Cyr" userId="f710c333df2a0e40" providerId="LiveId" clId="{92BCE72D-3399-4CFD-AE4D-397DE1D598B0}" dt="2020-10-22T21:18:26.986" v="1203" actId="22"/>
          <ac:picMkLst>
            <pc:docMk/>
            <pc:sldMk cId="1054240780" sldId="286"/>
            <ac:picMk id="6" creationId="{1FBCBFE7-6831-4380-8C14-CDBB9C39645D}"/>
          </ac:picMkLst>
        </pc:picChg>
        <pc:picChg chg="del">
          <ac:chgData name="Aaron Cyr" userId="f710c333df2a0e40" providerId="LiveId" clId="{92BCE72D-3399-4CFD-AE4D-397DE1D598B0}" dt="2020-10-22T21:18:25.982" v="1202" actId="478"/>
          <ac:picMkLst>
            <pc:docMk/>
            <pc:sldMk cId="1054240780" sldId="286"/>
            <ac:picMk id="9" creationId="{956D1036-657B-4CD6-B11F-BB48420507BA}"/>
          </ac:picMkLst>
        </pc:picChg>
      </pc:sldChg>
      <pc:sldChg chg="addSp delSp modSp mod">
        <pc:chgData name="Aaron Cyr" userId="f710c333df2a0e40" providerId="LiveId" clId="{92BCE72D-3399-4CFD-AE4D-397DE1D598B0}" dt="2020-10-22T21:19:18.008" v="1212" actId="20577"/>
        <pc:sldMkLst>
          <pc:docMk/>
          <pc:sldMk cId="1728515736" sldId="287"/>
        </pc:sldMkLst>
        <pc:spChg chg="mod">
          <ac:chgData name="Aaron Cyr" userId="f710c333df2a0e40" providerId="LiveId" clId="{92BCE72D-3399-4CFD-AE4D-397DE1D598B0}" dt="2020-10-22T21:19:18.008" v="1212" actId="20577"/>
          <ac:spMkLst>
            <pc:docMk/>
            <pc:sldMk cId="1728515736" sldId="287"/>
            <ac:spMk id="4" creationId="{BD16C4B2-AF9F-47F8-B3D8-E451C87F11DE}"/>
          </ac:spMkLst>
        </pc:spChg>
        <pc:spChg chg="del">
          <ac:chgData name="Aaron Cyr" userId="f710c333df2a0e40" providerId="LiveId" clId="{92BCE72D-3399-4CFD-AE4D-397DE1D598B0}" dt="2020-10-22T21:19:14.113" v="1204" actId="478"/>
          <ac:spMkLst>
            <pc:docMk/>
            <pc:sldMk cId="1728515736" sldId="287"/>
            <ac:spMk id="10" creationId="{1FF959AA-2400-4EB5-A6A2-5F4490247FFF}"/>
          </ac:spMkLst>
        </pc:spChg>
        <pc:spChg chg="del">
          <ac:chgData name="Aaron Cyr" userId="f710c333df2a0e40" providerId="LiveId" clId="{92BCE72D-3399-4CFD-AE4D-397DE1D598B0}" dt="2020-10-22T21:19:14.113" v="1204" actId="478"/>
          <ac:spMkLst>
            <pc:docMk/>
            <pc:sldMk cId="1728515736" sldId="287"/>
            <ac:spMk id="13" creationId="{1E9D9E63-7552-416B-9CC7-DDD0499FD7E0}"/>
          </ac:spMkLst>
        </pc:spChg>
        <pc:picChg chg="add">
          <ac:chgData name="Aaron Cyr" userId="f710c333df2a0e40" providerId="LiveId" clId="{92BCE72D-3399-4CFD-AE4D-397DE1D598B0}" dt="2020-10-22T21:19:15.030" v="1205" actId="22"/>
          <ac:picMkLst>
            <pc:docMk/>
            <pc:sldMk cId="1728515736" sldId="287"/>
            <ac:picMk id="3" creationId="{85ED6255-187A-4C92-91BB-B8DD97DC015F}"/>
          </ac:picMkLst>
        </pc:picChg>
        <pc:picChg chg="del">
          <ac:chgData name="Aaron Cyr" userId="f710c333df2a0e40" providerId="LiveId" clId="{92BCE72D-3399-4CFD-AE4D-397DE1D598B0}" dt="2020-10-22T21:19:14.113" v="1204" actId="478"/>
          <ac:picMkLst>
            <pc:docMk/>
            <pc:sldMk cId="1728515736" sldId="287"/>
            <ac:picMk id="6" creationId="{61401D81-B29F-450F-ABA3-896B059E04F0}"/>
          </ac:picMkLst>
        </pc:picChg>
        <pc:picChg chg="del">
          <ac:chgData name="Aaron Cyr" userId="f710c333df2a0e40" providerId="LiveId" clId="{92BCE72D-3399-4CFD-AE4D-397DE1D598B0}" dt="2020-10-22T21:19:14.113" v="1204" actId="478"/>
          <ac:picMkLst>
            <pc:docMk/>
            <pc:sldMk cId="1728515736" sldId="287"/>
            <ac:picMk id="8" creationId="{A68737E7-7F2E-4480-A7C8-C206D8A89A15}"/>
          </ac:picMkLst>
        </pc:picChg>
        <pc:cxnChg chg="del">
          <ac:chgData name="Aaron Cyr" userId="f710c333df2a0e40" providerId="LiveId" clId="{92BCE72D-3399-4CFD-AE4D-397DE1D598B0}" dt="2020-10-22T21:19:14.113" v="1204" actId="478"/>
          <ac:cxnSpMkLst>
            <pc:docMk/>
            <pc:sldMk cId="1728515736" sldId="287"/>
            <ac:cxnSpMk id="11" creationId="{4068FC39-29E0-4F9C-BB43-A68C24B779EF}"/>
          </ac:cxnSpMkLst>
        </pc:cxnChg>
      </pc:sldChg>
      <pc:sldChg chg="addSp delSp modSp mod ord">
        <pc:chgData name="Aaron Cyr" userId="f710c333df2a0e40" providerId="LiveId" clId="{92BCE72D-3399-4CFD-AE4D-397DE1D598B0}" dt="2020-10-22T21:22:09.759" v="1286"/>
        <pc:sldMkLst>
          <pc:docMk/>
          <pc:sldMk cId="3849373017" sldId="288"/>
        </pc:sldMkLst>
        <pc:spChg chg="mod">
          <ac:chgData name="Aaron Cyr" userId="f710c333df2a0e40" providerId="LiveId" clId="{92BCE72D-3399-4CFD-AE4D-397DE1D598B0}" dt="2020-10-22T21:21:58.033" v="1279" actId="5793"/>
          <ac:spMkLst>
            <pc:docMk/>
            <pc:sldMk cId="3849373017" sldId="288"/>
            <ac:spMk id="4" creationId="{BD16C4B2-AF9F-47F8-B3D8-E451C87F11DE}"/>
          </ac:spMkLst>
        </pc:spChg>
        <pc:spChg chg="mod">
          <ac:chgData name="Aaron Cyr" userId="f710c333df2a0e40" providerId="LiveId" clId="{92BCE72D-3399-4CFD-AE4D-397DE1D598B0}" dt="2020-10-22T21:22:01.350" v="1281" actId="1076"/>
          <ac:spMkLst>
            <pc:docMk/>
            <pc:sldMk cId="3849373017" sldId="288"/>
            <ac:spMk id="10" creationId="{7B27596A-C21C-43A7-8D28-02000DC4403A}"/>
          </ac:spMkLst>
        </pc:spChg>
        <pc:spChg chg="del">
          <ac:chgData name="Aaron Cyr" userId="f710c333df2a0e40" providerId="LiveId" clId="{92BCE72D-3399-4CFD-AE4D-397DE1D598B0}" dt="2020-10-22T21:22:03.673" v="1282" actId="478"/>
          <ac:spMkLst>
            <pc:docMk/>
            <pc:sldMk cId="3849373017" sldId="288"/>
            <ac:spMk id="22" creationId="{8D319336-5297-4C64-933A-77893F31C2C4}"/>
          </ac:spMkLst>
        </pc:spChg>
        <pc:spChg chg="del">
          <ac:chgData name="Aaron Cyr" userId="f710c333df2a0e40" providerId="LiveId" clId="{92BCE72D-3399-4CFD-AE4D-397DE1D598B0}" dt="2020-10-22T21:22:03.673" v="1282" actId="478"/>
          <ac:spMkLst>
            <pc:docMk/>
            <pc:sldMk cId="3849373017" sldId="288"/>
            <ac:spMk id="24" creationId="{532614C4-6325-41D9-AF9E-5275DD590233}"/>
          </ac:spMkLst>
        </pc:spChg>
        <pc:picChg chg="add">
          <ac:chgData name="Aaron Cyr" userId="f710c333df2a0e40" providerId="LiveId" clId="{92BCE72D-3399-4CFD-AE4D-397DE1D598B0}" dt="2020-10-22T21:22:05.305" v="1284" actId="22"/>
          <ac:picMkLst>
            <pc:docMk/>
            <pc:sldMk cId="3849373017" sldId="288"/>
            <ac:picMk id="3" creationId="{34220B28-E6E9-4C95-A183-5E63FB2E079E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6" creationId="{F0E7DF33-C70A-4137-86DF-1AECF261A24B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2" creationId="{978F3A86-89DE-4F5E-BB93-96D3CD942899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4" creationId="{DE78C7F1-2A10-478D-B72F-F003B80DA4E1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6" creationId="{EEF2BFCC-4780-4B4B-B6B7-961667D1A019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8" creationId="{382F77CB-AA5C-41C7-AF77-F3ABE823B399}"/>
          </ac:picMkLst>
        </pc:picChg>
        <pc:picChg chg="del">
          <ac:chgData name="Aaron Cyr" userId="f710c333df2a0e40" providerId="LiveId" clId="{92BCE72D-3399-4CFD-AE4D-397DE1D598B0}" dt="2020-10-22T21:22:04.368" v="1283" actId="478"/>
          <ac:picMkLst>
            <pc:docMk/>
            <pc:sldMk cId="3849373017" sldId="288"/>
            <ac:picMk id="20" creationId="{0A4E8475-771E-48E6-8848-2264404F6413}"/>
          </ac:picMkLst>
        </pc:picChg>
        <pc:cxnChg chg="del">
          <ac:chgData name="Aaron Cyr" userId="f710c333df2a0e40" providerId="LiveId" clId="{92BCE72D-3399-4CFD-AE4D-397DE1D598B0}" dt="2020-10-22T21:22:03.673" v="1282" actId="478"/>
          <ac:cxnSpMkLst>
            <pc:docMk/>
            <pc:sldMk cId="3849373017" sldId="288"/>
            <ac:cxnSpMk id="11" creationId="{06AC7546-814A-46BD-AA68-6C60F2E5613D}"/>
          </ac:cxnSpMkLst>
        </pc:cxnChg>
      </pc:sldChg>
      <pc:sldChg chg="addSp delSp modSp mod ord">
        <pc:chgData name="Aaron Cyr" userId="f710c333df2a0e40" providerId="LiveId" clId="{92BCE72D-3399-4CFD-AE4D-397DE1D598B0}" dt="2020-10-22T21:31:04.926" v="1490" actId="1076"/>
        <pc:sldMkLst>
          <pc:docMk/>
          <pc:sldMk cId="49853463" sldId="289"/>
        </pc:sldMkLst>
        <pc:spChg chg="mod">
          <ac:chgData name="Aaron Cyr" userId="f710c333df2a0e40" providerId="LiveId" clId="{92BCE72D-3399-4CFD-AE4D-397DE1D598B0}" dt="2020-10-22T21:22:26.297" v="1290" actId="20577"/>
          <ac:spMkLst>
            <pc:docMk/>
            <pc:sldMk cId="49853463" sldId="289"/>
            <ac:spMk id="4" creationId="{BD16C4B2-AF9F-47F8-B3D8-E451C87F11DE}"/>
          </ac:spMkLst>
        </pc:spChg>
        <pc:spChg chg="add mod">
          <ac:chgData name="Aaron Cyr" userId="f710c333df2a0e40" providerId="LiveId" clId="{92BCE72D-3399-4CFD-AE4D-397DE1D598B0}" dt="2020-10-22T21:30:53.261" v="1476" actId="1076"/>
          <ac:spMkLst>
            <pc:docMk/>
            <pc:sldMk cId="49853463" sldId="289"/>
            <ac:spMk id="12" creationId="{CD831411-A685-4E30-A2F7-7B5C1F143D99}"/>
          </ac:spMkLst>
        </pc:spChg>
        <pc:spChg chg="add mod">
          <ac:chgData name="Aaron Cyr" userId="f710c333df2a0e40" providerId="LiveId" clId="{92BCE72D-3399-4CFD-AE4D-397DE1D598B0}" dt="2020-10-22T21:30:58.090" v="1488" actId="20577"/>
          <ac:spMkLst>
            <pc:docMk/>
            <pc:sldMk cId="49853463" sldId="289"/>
            <ac:spMk id="13" creationId="{CADE027D-8383-412D-95A0-3C4B5CCF15BB}"/>
          </ac:spMkLst>
        </pc:spChg>
        <pc:picChg chg="del">
          <ac:chgData name="Aaron Cyr" userId="f710c333df2a0e40" providerId="LiveId" clId="{92BCE72D-3399-4CFD-AE4D-397DE1D598B0}" dt="2020-10-22T21:22:27.959" v="1291" actId="478"/>
          <ac:picMkLst>
            <pc:docMk/>
            <pc:sldMk cId="49853463" sldId="289"/>
            <ac:picMk id="3" creationId="{52076C4F-F787-43B3-8815-51D58C0F8ADC}"/>
          </ac:picMkLst>
        </pc:picChg>
        <pc:picChg chg="add del mod">
          <ac:chgData name="Aaron Cyr" userId="f710c333df2a0e40" providerId="LiveId" clId="{92BCE72D-3399-4CFD-AE4D-397DE1D598B0}" dt="2020-10-22T21:23:08.873" v="1298" actId="478"/>
          <ac:picMkLst>
            <pc:docMk/>
            <pc:sldMk cId="49853463" sldId="289"/>
            <ac:picMk id="5" creationId="{9A1AA584-CB40-4F4D-9A36-8B7760B6349B}"/>
          </ac:picMkLst>
        </pc:picChg>
        <pc:picChg chg="add mod">
          <ac:chgData name="Aaron Cyr" userId="f710c333df2a0e40" providerId="LiveId" clId="{92BCE72D-3399-4CFD-AE4D-397DE1D598B0}" dt="2020-10-22T21:23:10.839" v="1300" actId="1076"/>
          <ac:picMkLst>
            <pc:docMk/>
            <pc:sldMk cId="49853463" sldId="289"/>
            <ac:picMk id="7" creationId="{94B951F1-EB3C-41A6-BA4F-5FAE02617BDA}"/>
          </ac:picMkLst>
        </pc:picChg>
        <pc:picChg chg="add mod">
          <ac:chgData name="Aaron Cyr" userId="f710c333df2a0e40" providerId="LiveId" clId="{92BCE72D-3399-4CFD-AE4D-397DE1D598B0}" dt="2020-10-22T21:24:14.830" v="1306" actId="1076"/>
          <ac:picMkLst>
            <pc:docMk/>
            <pc:sldMk cId="49853463" sldId="289"/>
            <ac:picMk id="9" creationId="{B0BF478A-605E-4A6A-934A-2AF4E4E2640D}"/>
          </ac:picMkLst>
        </pc:picChg>
        <pc:picChg chg="add mod">
          <ac:chgData name="Aaron Cyr" userId="f710c333df2a0e40" providerId="LiveId" clId="{92BCE72D-3399-4CFD-AE4D-397DE1D598B0}" dt="2020-10-22T21:24:11.609" v="1305" actId="1076"/>
          <ac:picMkLst>
            <pc:docMk/>
            <pc:sldMk cId="49853463" sldId="289"/>
            <ac:picMk id="11" creationId="{3E9CE68D-F341-437F-B8FC-27360C2E0794}"/>
          </ac:picMkLst>
        </pc:picChg>
        <pc:picChg chg="del">
          <ac:chgData name="Aaron Cyr" userId="f710c333df2a0e40" providerId="LiveId" clId="{92BCE72D-3399-4CFD-AE4D-397DE1D598B0}" dt="2020-10-22T21:22:29.177" v="1293" actId="478"/>
          <ac:picMkLst>
            <pc:docMk/>
            <pc:sldMk cId="49853463" sldId="289"/>
            <ac:picMk id="14" creationId="{15CF5442-B832-4505-80EF-5780F70D7D38}"/>
          </ac:picMkLst>
        </pc:picChg>
        <pc:picChg chg="del">
          <ac:chgData name="Aaron Cyr" userId="f710c333df2a0e40" providerId="LiveId" clId="{92BCE72D-3399-4CFD-AE4D-397DE1D598B0}" dt="2020-10-22T21:22:29.839" v="1294" actId="478"/>
          <ac:picMkLst>
            <pc:docMk/>
            <pc:sldMk cId="49853463" sldId="289"/>
            <ac:picMk id="19" creationId="{7EEA2DEA-8B48-425E-A4D5-F4312E6D8075}"/>
          </ac:picMkLst>
        </pc:picChg>
        <pc:picChg chg="del">
          <ac:chgData name="Aaron Cyr" userId="f710c333df2a0e40" providerId="LiveId" clId="{92BCE72D-3399-4CFD-AE4D-397DE1D598B0}" dt="2020-10-22T21:22:30.215" v="1295" actId="478"/>
          <ac:picMkLst>
            <pc:docMk/>
            <pc:sldMk cId="49853463" sldId="289"/>
            <ac:picMk id="22" creationId="{DA714385-9926-47A4-84DB-8632A792E027}"/>
          </ac:picMkLst>
        </pc:picChg>
        <pc:picChg chg="del">
          <ac:chgData name="Aaron Cyr" userId="f710c333df2a0e40" providerId="LiveId" clId="{92BCE72D-3399-4CFD-AE4D-397DE1D598B0}" dt="2020-10-22T21:22:28.681" v="1292" actId="478"/>
          <ac:picMkLst>
            <pc:docMk/>
            <pc:sldMk cId="49853463" sldId="289"/>
            <ac:picMk id="24" creationId="{A93C32CE-E64B-4AC6-ACE6-81AE61B02C3E}"/>
          </ac:picMkLst>
        </pc:picChg>
        <pc:cxnChg chg="add mod">
          <ac:chgData name="Aaron Cyr" userId="f710c333df2a0e40" providerId="LiveId" clId="{92BCE72D-3399-4CFD-AE4D-397DE1D598B0}" dt="2020-10-22T21:31:04.926" v="1490" actId="1076"/>
          <ac:cxnSpMkLst>
            <pc:docMk/>
            <pc:sldMk cId="49853463" sldId="289"/>
            <ac:cxnSpMk id="21" creationId="{A40328EC-7EB6-4070-B70B-3890F24AC247}"/>
          </ac:cxnSpMkLst>
        </pc:cxnChg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729728580" sldId="29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2875643" sldId="29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219421785" sldId="29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472723410" sldId="29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447303640" sldId="29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5276176" sldId="29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12447027" sldId="29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61382015" sldId="30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966161753" sldId="30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82052779" sldId="30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55410363" sldId="30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17048186" sldId="30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218762634" sldId="30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43648483" sldId="30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25720322" sldId="30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55647051" sldId="30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108414427" sldId="30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61310253" sldId="31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22608438" sldId="31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303230361" sldId="31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38981592" sldId="31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40310396" sldId="31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6727280" sldId="31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950182860" sldId="31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617109760" sldId="31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405614148" sldId="31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56503805" sldId="31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107508729" sldId="32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1426007" sldId="321"/>
        </pc:sldMkLst>
      </pc:sldChg>
      <pc:sldChg chg="addSp delSp modSp mod">
        <pc:chgData name="Aaron Cyr" userId="f710c333df2a0e40" providerId="LiveId" clId="{92BCE72D-3399-4CFD-AE4D-397DE1D598B0}" dt="2020-10-20T21:47:13.625" v="55" actId="1076"/>
        <pc:sldMkLst>
          <pc:docMk/>
          <pc:sldMk cId="89830321" sldId="345"/>
        </pc:sldMkLst>
        <pc:spChg chg="mod">
          <ac:chgData name="Aaron Cyr" userId="f710c333df2a0e40" providerId="LiveId" clId="{92BCE72D-3399-4CFD-AE4D-397DE1D598B0}" dt="2020-10-20T21:45:38.056" v="43" actId="20577"/>
          <ac:spMkLst>
            <pc:docMk/>
            <pc:sldMk cId="89830321" sldId="345"/>
            <ac:spMk id="2" creationId="{9C911CAE-4545-49C6-A593-FDF843DC339E}"/>
          </ac:spMkLst>
        </pc:spChg>
        <pc:spChg chg="add del mod">
          <ac:chgData name="Aaron Cyr" userId="f710c333df2a0e40" providerId="LiveId" clId="{92BCE72D-3399-4CFD-AE4D-397DE1D598B0}" dt="2020-10-20T21:46:45.281" v="47" actId="22"/>
          <ac:spMkLst>
            <pc:docMk/>
            <pc:sldMk cId="89830321" sldId="345"/>
            <ac:spMk id="4" creationId="{FCECD94D-27A9-4F55-9ACE-526F3B029E99}"/>
          </ac:spMkLst>
        </pc:spChg>
        <pc:picChg chg="del">
          <ac:chgData name="Aaron Cyr" userId="f710c333df2a0e40" providerId="LiveId" clId="{92BCE72D-3399-4CFD-AE4D-397DE1D598B0}" dt="2020-10-20T21:45:39.930" v="44" actId="478"/>
          <ac:picMkLst>
            <pc:docMk/>
            <pc:sldMk cId="89830321" sldId="345"/>
            <ac:picMk id="7" creationId="{4EE316DD-D7F7-41D4-BE71-CC651F95A2F7}"/>
          </ac:picMkLst>
        </pc:picChg>
        <pc:picChg chg="add mod">
          <ac:chgData name="Aaron Cyr" userId="f710c333df2a0e40" providerId="LiveId" clId="{92BCE72D-3399-4CFD-AE4D-397DE1D598B0}" dt="2020-10-20T21:47:13.625" v="55" actId="1076"/>
          <ac:picMkLst>
            <pc:docMk/>
            <pc:sldMk cId="89830321" sldId="345"/>
            <ac:picMk id="8" creationId="{C94E1720-31E8-4F1A-BE21-88FBEFBB46B0}"/>
          </ac:picMkLst>
        </pc:picChg>
        <pc:picChg chg="add mod ord">
          <ac:chgData name="Aaron Cyr" userId="f710c333df2a0e40" providerId="LiveId" clId="{92BCE72D-3399-4CFD-AE4D-397DE1D598B0}" dt="2020-10-20T21:47:10.648" v="53" actId="1076"/>
          <ac:picMkLst>
            <pc:docMk/>
            <pc:sldMk cId="89830321" sldId="345"/>
            <ac:picMk id="10" creationId="{C84F3B63-4200-47FC-AC41-2653282FF931}"/>
          </ac:picMkLst>
        </pc:picChg>
        <pc:picChg chg="add mod">
          <ac:chgData name="Aaron Cyr" userId="f710c333df2a0e40" providerId="LiveId" clId="{92BCE72D-3399-4CFD-AE4D-397DE1D598B0}" dt="2020-10-20T21:47:10.648" v="53" actId="1076"/>
          <ac:picMkLst>
            <pc:docMk/>
            <pc:sldMk cId="89830321" sldId="345"/>
            <ac:picMk id="12" creationId="{6B4AC533-382B-4634-92F6-1051F320805B}"/>
          </ac:picMkLst>
        </pc:picChg>
      </pc:sldChg>
      <pc:sldChg chg="addSp delSp modSp mod">
        <pc:chgData name="Aaron Cyr" userId="f710c333df2a0e40" providerId="LiveId" clId="{92BCE72D-3399-4CFD-AE4D-397DE1D598B0}" dt="2020-10-20T21:51:57.550" v="109" actId="20577"/>
        <pc:sldMkLst>
          <pc:docMk/>
          <pc:sldMk cId="1448703158" sldId="346"/>
        </pc:sldMkLst>
        <pc:spChg chg="add del mod">
          <ac:chgData name="Aaron Cyr" userId="f710c333df2a0e40" providerId="LiveId" clId="{92BCE72D-3399-4CFD-AE4D-397DE1D598B0}" dt="2020-10-20T21:51:54.445" v="99" actId="22"/>
          <ac:spMkLst>
            <pc:docMk/>
            <pc:sldMk cId="1448703158" sldId="346"/>
            <ac:spMk id="3" creationId="{5BAE7655-D435-452A-8A5B-5354FA0245AA}"/>
          </ac:spMkLst>
        </pc:spChg>
        <pc:spChg chg="mod">
          <ac:chgData name="Aaron Cyr" userId="f710c333df2a0e40" providerId="LiveId" clId="{92BCE72D-3399-4CFD-AE4D-397DE1D598B0}" dt="2020-10-20T21:51:57.550" v="109" actId="20577"/>
          <ac:spMkLst>
            <pc:docMk/>
            <pc:sldMk cId="1448703158" sldId="346"/>
            <ac:spMk id="6" creationId="{E71439C6-BCE4-40C9-820D-6FC1659E12D1}"/>
          </ac:spMkLst>
        </pc:spChg>
        <pc:picChg chg="del">
          <ac:chgData name="Aaron Cyr" userId="f710c333df2a0e40" providerId="LiveId" clId="{92BCE72D-3399-4CFD-AE4D-397DE1D598B0}" dt="2020-10-20T21:51:53.157" v="98" actId="478"/>
          <ac:picMkLst>
            <pc:docMk/>
            <pc:sldMk cId="1448703158" sldId="346"/>
            <ac:picMk id="5" creationId="{3A28FDC6-7E32-40D8-A97E-742BFACB6896}"/>
          </ac:picMkLst>
        </pc:picChg>
        <pc:picChg chg="add mod ord">
          <ac:chgData name="Aaron Cyr" userId="f710c333df2a0e40" providerId="LiveId" clId="{92BCE72D-3399-4CFD-AE4D-397DE1D598B0}" dt="2020-10-20T21:51:54.445" v="99" actId="22"/>
          <ac:picMkLst>
            <pc:docMk/>
            <pc:sldMk cId="1448703158" sldId="346"/>
            <ac:picMk id="7" creationId="{651E1049-1494-46B6-8BE8-7F9317E99ACA}"/>
          </ac:picMkLst>
        </pc:picChg>
      </pc:sldChg>
      <pc:sldChg chg="addSp delSp modSp mod">
        <pc:chgData name="Aaron Cyr" userId="f710c333df2a0e40" providerId="LiveId" clId="{92BCE72D-3399-4CFD-AE4D-397DE1D598B0}" dt="2020-10-20T22:23:05.701" v="451" actId="164"/>
        <pc:sldMkLst>
          <pc:docMk/>
          <pc:sldMk cId="2829927072" sldId="347"/>
        </pc:sldMkLst>
        <pc:spChg chg="mod">
          <ac:chgData name="Aaron Cyr" userId="f710c333df2a0e40" providerId="LiveId" clId="{92BCE72D-3399-4CFD-AE4D-397DE1D598B0}" dt="2020-10-20T22:20:40.987" v="419" actId="6549"/>
          <ac:spMkLst>
            <pc:docMk/>
            <pc:sldMk cId="2829927072" sldId="347"/>
            <ac:spMk id="6" creationId="{E59E6303-5A5C-4DEA-977E-49827056625E}"/>
          </ac:spMkLst>
        </pc:spChg>
        <pc:grpChg chg="add mod">
          <ac:chgData name="Aaron Cyr" userId="f710c333df2a0e40" providerId="LiveId" clId="{92BCE72D-3399-4CFD-AE4D-397DE1D598B0}" dt="2020-10-20T22:22:47.015" v="441" actId="164"/>
          <ac:grpSpMkLst>
            <pc:docMk/>
            <pc:sldMk cId="2829927072" sldId="347"/>
            <ac:grpSpMk id="14" creationId="{F9A332F9-A75A-41B2-9D95-C6BB1CC3FE1D}"/>
          </ac:grpSpMkLst>
        </pc:grpChg>
        <pc:grpChg chg="add mod">
          <ac:chgData name="Aaron Cyr" userId="f710c333df2a0e40" providerId="LiveId" clId="{92BCE72D-3399-4CFD-AE4D-397DE1D598B0}" dt="2020-10-20T22:23:05.701" v="451" actId="164"/>
          <ac:grpSpMkLst>
            <pc:docMk/>
            <pc:sldMk cId="2829927072" sldId="347"/>
            <ac:grpSpMk id="15" creationId="{BFD04209-2CD9-4519-869E-8EAD309628E7}"/>
          </ac:grpSpMkLst>
        </pc:grpChg>
        <pc:picChg chg="del">
          <ac:chgData name="Aaron Cyr" userId="f710c333df2a0e40" providerId="LiveId" clId="{92BCE72D-3399-4CFD-AE4D-397DE1D598B0}" dt="2020-10-20T22:20:43.994" v="420" actId="478"/>
          <ac:picMkLst>
            <pc:docMk/>
            <pc:sldMk cId="2829927072" sldId="347"/>
            <ac:picMk id="3" creationId="{39E8E1FA-7BEF-48D6-BB7B-C088AF5D275F}"/>
          </ac:picMkLst>
        </pc:picChg>
        <pc:picChg chg="add del">
          <ac:chgData name="Aaron Cyr" userId="f710c333df2a0e40" providerId="LiveId" clId="{92BCE72D-3399-4CFD-AE4D-397DE1D598B0}" dt="2020-10-20T22:21:24.788" v="423" actId="22"/>
          <ac:picMkLst>
            <pc:docMk/>
            <pc:sldMk cId="2829927072" sldId="347"/>
            <ac:picMk id="5" creationId="{04DE1A34-3079-4043-AC91-2B3AAE5817D7}"/>
          </ac:picMkLst>
        </pc:picChg>
        <pc:picChg chg="del">
          <ac:chgData name="Aaron Cyr" userId="f710c333df2a0e40" providerId="LiveId" clId="{92BCE72D-3399-4CFD-AE4D-397DE1D598B0}" dt="2020-10-20T22:20:44.440" v="421" actId="478"/>
          <ac:picMkLst>
            <pc:docMk/>
            <pc:sldMk cId="2829927072" sldId="347"/>
            <ac:picMk id="8" creationId="{FA00EF95-F539-4ABA-A0A5-3F416732DC65}"/>
          </ac:picMkLst>
        </pc:picChg>
        <pc:picChg chg="add mod">
          <ac:chgData name="Aaron Cyr" userId="f710c333df2a0e40" providerId="LiveId" clId="{92BCE72D-3399-4CFD-AE4D-397DE1D598B0}" dt="2020-10-20T22:22:47.015" v="441" actId="164"/>
          <ac:picMkLst>
            <pc:docMk/>
            <pc:sldMk cId="2829927072" sldId="347"/>
            <ac:picMk id="9" creationId="{63EC27A8-768D-40EC-BDCA-FA529F471B79}"/>
          </ac:picMkLst>
        </pc:picChg>
        <pc:picChg chg="add mod">
          <ac:chgData name="Aaron Cyr" userId="f710c333df2a0e40" providerId="LiveId" clId="{92BCE72D-3399-4CFD-AE4D-397DE1D598B0}" dt="2020-10-20T22:23:05.701" v="451" actId="164"/>
          <ac:picMkLst>
            <pc:docMk/>
            <pc:sldMk cId="2829927072" sldId="347"/>
            <ac:picMk id="11" creationId="{AE7BA1ED-D488-46A3-9BB1-0BF3D2EB83E8}"/>
          </ac:picMkLst>
        </pc:picChg>
        <pc:picChg chg="add mod">
          <ac:chgData name="Aaron Cyr" userId="f710c333df2a0e40" providerId="LiveId" clId="{92BCE72D-3399-4CFD-AE4D-397DE1D598B0}" dt="2020-10-20T22:23:05.701" v="451" actId="164"/>
          <ac:picMkLst>
            <pc:docMk/>
            <pc:sldMk cId="2829927072" sldId="347"/>
            <ac:picMk id="13" creationId="{C39F322D-7E67-480F-94D5-399DCAE68AA7}"/>
          </ac:picMkLst>
        </pc:picChg>
      </pc:sldChg>
      <pc:sldChg chg="addSp delSp modSp mod">
        <pc:chgData name="Aaron Cyr" userId="f710c333df2a0e40" providerId="LiveId" clId="{92BCE72D-3399-4CFD-AE4D-397DE1D598B0}" dt="2020-10-22T21:27:33.439" v="1376" actId="1076"/>
        <pc:sldMkLst>
          <pc:docMk/>
          <pc:sldMk cId="3113479177" sldId="348"/>
        </pc:sldMkLst>
        <pc:spChg chg="mod">
          <ac:chgData name="Aaron Cyr" userId="f710c333df2a0e40" providerId="LiveId" clId="{92BCE72D-3399-4CFD-AE4D-397DE1D598B0}" dt="2020-10-20T22:23:46.537" v="453" actId="20577"/>
          <ac:spMkLst>
            <pc:docMk/>
            <pc:sldMk cId="3113479177" sldId="348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2T21:26:54.320" v="1351" actId="20577"/>
          <ac:spMkLst>
            <pc:docMk/>
            <pc:sldMk cId="3113479177" sldId="348"/>
            <ac:spMk id="11" creationId="{B94C9DB7-D07E-4983-81CA-FFB85A51BA4E}"/>
          </ac:spMkLst>
        </pc:spChg>
        <pc:spChg chg="add mod">
          <ac:chgData name="Aaron Cyr" userId="f710c333df2a0e40" providerId="LiveId" clId="{92BCE72D-3399-4CFD-AE4D-397DE1D598B0}" dt="2020-10-22T21:27:21.566" v="1374" actId="1076"/>
          <ac:spMkLst>
            <pc:docMk/>
            <pc:sldMk cId="3113479177" sldId="348"/>
            <ac:spMk id="13" creationId="{F4B2ABD0-BADF-49FD-9C05-C7C6E17534B1}"/>
          </ac:spMkLst>
        </pc:spChg>
        <pc:grpChg chg="add mod ord">
          <ac:chgData name="Aaron Cyr" userId="f710c333df2a0e40" providerId="LiveId" clId="{92BCE72D-3399-4CFD-AE4D-397DE1D598B0}" dt="2020-10-22T21:27:18.862" v="1373" actId="167"/>
          <ac:grpSpMkLst>
            <pc:docMk/>
            <pc:sldMk cId="3113479177" sldId="348"/>
            <ac:grpSpMk id="16" creationId="{9EF1DA30-3825-40F2-B744-7791843B49EB}"/>
          </ac:grpSpMkLst>
        </pc:grpChg>
        <pc:picChg chg="add mod">
          <ac:chgData name="Aaron Cyr" userId="f710c333df2a0e40" providerId="LiveId" clId="{92BCE72D-3399-4CFD-AE4D-397DE1D598B0}" dt="2020-10-20T22:24:43.979" v="460" actId="1076"/>
          <ac:picMkLst>
            <pc:docMk/>
            <pc:sldMk cId="3113479177" sldId="348"/>
            <ac:picMk id="3" creationId="{F660BCE2-AF83-48AA-8CE5-236C36CDA7CA}"/>
          </ac:picMkLst>
        </pc:picChg>
        <pc:picChg chg="del">
          <ac:chgData name="Aaron Cyr" userId="f710c333df2a0e40" providerId="LiveId" clId="{92BCE72D-3399-4CFD-AE4D-397DE1D598B0}" dt="2020-10-20T22:24:02.518" v="454" actId="478"/>
          <ac:picMkLst>
            <pc:docMk/>
            <pc:sldMk cId="3113479177" sldId="348"/>
            <ac:picMk id="5" creationId="{6229338C-E6FF-4655-9E52-C3822B3DB2A9}"/>
          </ac:picMkLst>
        </pc:picChg>
        <pc:picChg chg="add mod">
          <ac:chgData name="Aaron Cyr" userId="f710c333df2a0e40" providerId="LiveId" clId="{92BCE72D-3399-4CFD-AE4D-397DE1D598B0}" dt="2020-10-22T21:27:14.883" v="1372" actId="164"/>
          <ac:picMkLst>
            <pc:docMk/>
            <pc:sldMk cId="3113479177" sldId="348"/>
            <ac:picMk id="8" creationId="{2E213B40-E19D-4D72-84C1-4141B31B0076}"/>
          </ac:picMkLst>
        </pc:picChg>
        <pc:picChg chg="del">
          <ac:chgData name="Aaron Cyr" userId="f710c333df2a0e40" providerId="LiveId" clId="{92BCE72D-3399-4CFD-AE4D-397DE1D598B0}" dt="2020-10-20T22:24:04.206" v="456" actId="478"/>
          <ac:picMkLst>
            <pc:docMk/>
            <pc:sldMk cId="3113479177" sldId="348"/>
            <ac:picMk id="9" creationId="{3880A6D9-7680-40FB-8C1A-B807462A1A6B}"/>
          </ac:picMkLst>
        </pc:picChg>
        <pc:picChg chg="add mod">
          <ac:chgData name="Aaron Cyr" userId="f710c333df2a0e40" providerId="LiveId" clId="{92BCE72D-3399-4CFD-AE4D-397DE1D598B0}" dt="2020-10-22T21:27:14.883" v="1372" actId="164"/>
          <ac:picMkLst>
            <pc:docMk/>
            <pc:sldMk cId="3113479177" sldId="348"/>
            <ac:picMk id="15" creationId="{34510679-79FC-4454-AABC-E11BBC50B1B1}"/>
          </ac:picMkLst>
        </pc:picChg>
        <pc:cxnChg chg="add mod">
          <ac:chgData name="Aaron Cyr" userId="f710c333df2a0e40" providerId="LiveId" clId="{92BCE72D-3399-4CFD-AE4D-397DE1D598B0}" dt="2020-10-22T21:27:33.439" v="1376" actId="1076"/>
          <ac:cxnSpMkLst>
            <pc:docMk/>
            <pc:sldMk cId="3113479177" sldId="348"/>
            <ac:cxnSpMk id="17" creationId="{B26FCA45-E370-45A2-95C8-7C66CF3FCD04}"/>
          </ac:cxnSpMkLst>
        </pc:cxnChg>
      </pc:sldChg>
      <pc:sldChg chg="addSp delSp mod ord">
        <pc:chgData name="Aaron Cyr" userId="f710c333df2a0e40" providerId="LiveId" clId="{92BCE72D-3399-4CFD-AE4D-397DE1D598B0}" dt="2020-10-20T22:25:32.919" v="467"/>
        <pc:sldMkLst>
          <pc:docMk/>
          <pc:sldMk cId="2002108797" sldId="350"/>
        </pc:sldMkLst>
        <pc:spChg chg="del">
          <ac:chgData name="Aaron Cyr" userId="f710c333df2a0e40" providerId="LiveId" clId="{92BCE72D-3399-4CFD-AE4D-397DE1D598B0}" dt="2020-10-20T22:25:30.291" v="465" actId="478"/>
          <ac:spMkLst>
            <pc:docMk/>
            <pc:sldMk cId="2002108797" sldId="350"/>
            <ac:spMk id="10" creationId="{5A174F0A-EA7A-4008-9962-A2F41F2184F7}"/>
          </ac:spMkLst>
        </pc:spChg>
        <pc:picChg chg="del">
          <ac:chgData name="Aaron Cyr" userId="f710c333df2a0e40" providerId="LiveId" clId="{92BCE72D-3399-4CFD-AE4D-397DE1D598B0}" dt="2020-10-20T22:25:26.280" v="462" actId="478"/>
          <ac:picMkLst>
            <pc:docMk/>
            <pc:sldMk cId="2002108797" sldId="350"/>
            <ac:picMk id="3" creationId="{CA30C1AC-68F7-4EF0-9596-1E645280DCBC}"/>
          </ac:picMkLst>
        </pc:picChg>
        <pc:picChg chg="add">
          <ac:chgData name="Aaron Cyr" userId="f710c333df2a0e40" providerId="LiveId" clId="{92BCE72D-3399-4CFD-AE4D-397DE1D598B0}" dt="2020-10-20T22:25:26.938" v="463" actId="22"/>
          <ac:picMkLst>
            <pc:docMk/>
            <pc:sldMk cId="2002108797" sldId="350"/>
            <ac:picMk id="5" creationId="{FDA02494-AADE-44B4-9ADA-F5D5852268B0}"/>
          </ac:picMkLst>
        </pc:picChg>
        <pc:picChg chg="del">
          <ac:chgData name="Aaron Cyr" userId="f710c333df2a0e40" providerId="LiveId" clId="{92BCE72D-3399-4CFD-AE4D-397DE1D598B0}" dt="2020-10-20T22:25:28.603" v="464" actId="478"/>
          <ac:picMkLst>
            <pc:docMk/>
            <pc:sldMk cId="2002108797" sldId="350"/>
            <ac:picMk id="8" creationId="{B47EB90A-6118-48DE-A7CC-A99CCBEA1264}"/>
          </ac:picMkLst>
        </pc:picChg>
      </pc:sldChg>
      <pc:sldChg chg="addSp delSp modSp mod">
        <pc:chgData name="Aaron Cyr" userId="f710c333df2a0e40" providerId="LiveId" clId="{92BCE72D-3399-4CFD-AE4D-397DE1D598B0}" dt="2020-10-20T22:36:40.794" v="702" actId="20577"/>
        <pc:sldMkLst>
          <pc:docMk/>
          <pc:sldMk cId="695834793" sldId="351"/>
        </pc:sldMkLst>
        <pc:spChg chg="mod">
          <ac:chgData name="Aaron Cyr" userId="f710c333df2a0e40" providerId="LiveId" clId="{92BCE72D-3399-4CFD-AE4D-397DE1D598B0}" dt="2020-10-20T22:36:40.794" v="702" actId="20577"/>
          <ac:spMkLst>
            <pc:docMk/>
            <pc:sldMk cId="695834793" sldId="351"/>
            <ac:spMk id="6" creationId="{E59E6303-5A5C-4DEA-977E-49827056625E}"/>
          </ac:spMkLst>
        </pc:spChg>
        <pc:picChg chg="add">
          <ac:chgData name="Aaron Cyr" userId="f710c333df2a0e40" providerId="LiveId" clId="{92BCE72D-3399-4CFD-AE4D-397DE1D598B0}" dt="2020-10-20T22:36:38.286" v="692" actId="22"/>
          <ac:picMkLst>
            <pc:docMk/>
            <pc:sldMk cId="695834793" sldId="351"/>
            <ac:picMk id="3" creationId="{7420490D-F9F3-4B13-B76C-65A4172F996C}"/>
          </ac:picMkLst>
        </pc:picChg>
        <pc:picChg chg="del">
          <ac:chgData name="Aaron Cyr" userId="f710c333df2a0e40" providerId="LiveId" clId="{92BCE72D-3399-4CFD-AE4D-397DE1D598B0}" dt="2020-10-20T22:36:37.896" v="691" actId="478"/>
          <ac:picMkLst>
            <pc:docMk/>
            <pc:sldMk cId="695834793" sldId="351"/>
            <ac:picMk id="5" creationId="{38335544-CF6C-4CC4-85F3-7EDB049212D3}"/>
          </ac:picMkLst>
        </pc:picChg>
      </pc:sldChg>
      <pc:sldChg chg="addSp delSp modSp mod">
        <pc:chgData name="Aaron Cyr" userId="f710c333df2a0e40" providerId="LiveId" clId="{92BCE72D-3399-4CFD-AE4D-397DE1D598B0}" dt="2020-10-22T21:29:28.102" v="1401" actId="1076"/>
        <pc:sldMkLst>
          <pc:docMk/>
          <pc:sldMk cId="1579901341" sldId="352"/>
        </pc:sldMkLst>
        <pc:spChg chg="mod">
          <ac:chgData name="Aaron Cyr" userId="f710c333df2a0e40" providerId="LiveId" clId="{92BCE72D-3399-4CFD-AE4D-397DE1D598B0}" dt="2020-10-20T22:36:57.527" v="712" actId="20577"/>
          <ac:spMkLst>
            <pc:docMk/>
            <pc:sldMk cId="1579901341" sldId="352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0T22:42:29.536" v="746" actId="1076"/>
          <ac:spMkLst>
            <pc:docMk/>
            <pc:sldMk cId="1579901341" sldId="352"/>
            <ac:spMk id="12" creationId="{64290F59-F6A6-48AF-9D11-1D3BC76857DC}"/>
          </ac:spMkLst>
        </pc:spChg>
        <pc:spChg chg="add mod">
          <ac:chgData name="Aaron Cyr" userId="f710c333df2a0e40" providerId="LiveId" clId="{92BCE72D-3399-4CFD-AE4D-397DE1D598B0}" dt="2020-10-20T22:44:01.681" v="762" actId="1076"/>
          <ac:spMkLst>
            <pc:docMk/>
            <pc:sldMk cId="1579901341" sldId="352"/>
            <ac:spMk id="16" creationId="{FA503DBB-1DCC-46F1-B3A4-337F799E4339}"/>
          </ac:spMkLst>
        </pc:spChg>
        <pc:spChg chg="add mod">
          <ac:chgData name="Aaron Cyr" userId="f710c333df2a0e40" providerId="LiveId" clId="{92BCE72D-3399-4CFD-AE4D-397DE1D598B0}" dt="2020-10-22T21:29:28.102" v="1401" actId="1076"/>
          <ac:spMkLst>
            <pc:docMk/>
            <pc:sldMk cId="1579901341" sldId="352"/>
            <ac:spMk id="18" creationId="{3FC1581C-1F35-4CB4-A232-ED63B9F5C4B4}"/>
          </ac:spMkLst>
        </pc:spChg>
        <pc:grpChg chg="add mod">
          <ac:chgData name="Aaron Cyr" userId="f710c333df2a0e40" providerId="LiveId" clId="{92BCE72D-3399-4CFD-AE4D-397DE1D598B0}" dt="2020-10-22T21:29:25.562" v="1400" actId="164"/>
          <ac:grpSpMkLst>
            <pc:docMk/>
            <pc:sldMk cId="1579901341" sldId="352"/>
            <ac:grpSpMk id="21" creationId="{EDAFDDB8-7450-4E2D-899B-D101FD8C294E}"/>
          </ac:grpSpMkLst>
        </pc:grpChg>
        <pc:picChg chg="add del mod ord">
          <ac:chgData name="Aaron Cyr" userId="f710c333df2a0e40" providerId="LiveId" clId="{92BCE72D-3399-4CFD-AE4D-397DE1D598B0}" dt="2020-10-20T22:43:28.504" v="747" actId="478"/>
          <ac:picMkLst>
            <pc:docMk/>
            <pc:sldMk cId="1579901341" sldId="352"/>
            <ac:picMk id="3" creationId="{1F37C0BF-9701-463A-AE8B-D34DF28112B6}"/>
          </ac:picMkLst>
        </pc:picChg>
        <pc:picChg chg="del">
          <ac:chgData name="Aaron Cyr" userId="f710c333df2a0e40" providerId="LiveId" clId="{92BCE72D-3399-4CFD-AE4D-397DE1D598B0}" dt="2020-10-20T22:36:58.808" v="713" actId="478"/>
          <ac:picMkLst>
            <pc:docMk/>
            <pc:sldMk cId="1579901341" sldId="352"/>
            <ac:picMk id="5" creationId="{38335544-CF6C-4CC4-85F3-7EDB049212D3}"/>
          </ac:picMkLst>
        </pc:picChg>
        <pc:picChg chg="add mod">
          <ac:chgData name="Aaron Cyr" userId="f710c333df2a0e40" providerId="LiveId" clId="{92BCE72D-3399-4CFD-AE4D-397DE1D598B0}" dt="2020-10-22T21:29:25.562" v="1400" actId="164"/>
          <ac:picMkLst>
            <pc:docMk/>
            <pc:sldMk cId="1579901341" sldId="352"/>
            <ac:picMk id="8" creationId="{FBA2E306-878D-48B7-B6A9-E104FB05AB71}"/>
          </ac:picMkLst>
        </pc:picChg>
        <pc:picChg chg="add mod">
          <ac:chgData name="Aaron Cyr" userId="f710c333df2a0e40" providerId="LiveId" clId="{92BCE72D-3399-4CFD-AE4D-397DE1D598B0}" dt="2020-10-20T22:41:46.450" v="727" actId="1076"/>
          <ac:picMkLst>
            <pc:docMk/>
            <pc:sldMk cId="1579901341" sldId="352"/>
            <ac:picMk id="10" creationId="{BB097115-6224-4EC8-86FC-015E5CB843F2}"/>
          </ac:picMkLst>
        </pc:picChg>
        <pc:picChg chg="add mod">
          <ac:chgData name="Aaron Cyr" userId="f710c333df2a0e40" providerId="LiveId" clId="{92BCE72D-3399-4CFD-AE4D-397DE1D598B0}" dt="2020-10-20T22:43:59.795" v="761" actId="1076"/>
          <ac:picMkLst>
            <pc:docMk/>
            <pc:sldMk cId="1579901341" sldId="352"/>
            <ac:picMk id="14" creationId="{3EDC64D4-5ED4-4709-80C7-7C9F06155D52}"/>
          </ac:picMkLst>
        </pc:picChg>
        <pc:picChg chg="add mod">
          <ac:chgData name="Aaron Cyr" userId="f710c333df2a0e40" providerId="LiveId" clId="{92BCE72D-3399-4CFD-AE4D-397DE1D598B0}" dt="2020-10-22T21:29:25.562" v="1400" actId="164"/>
          <ac:picMkLst>
            <pc:docMk/>
            <pc:sldMk cId="1579901341" sldId="352"/>
            <ac:picMk id="20" creationId="{959A8919-908F-4D1A-8E87-3437C6587C51}"/>
          </ac:picMkLst>
        </pc:picChg>
        <pc:cxnChg chg="add mod">
          <ac:chgData name="Aaron Cyr" userId="f710c333df2a0e40" providerId="LiveId" clId="{92BCE72D-3399-4CFD-AE4D-397DE1D598B0}" dt="2020-10-20T22:41:40.330" v="725" actId="1076"/>
          <ac:cxnSpMkLst>
            <pc:docMk/>
            <pc:sldMk cId="1579901341" sldId="352"/>
            <ac:cxnSpMk id="11" creationId="{703248B4-64D1-424C-94CB-058607FDD00D}"/>
          </ac:cxnSpMkLst>
        </pc:cxnChg>
      </pc:sldChg>
      <pc:sldChg chg="addSp delSp modSp mod">
        <pc:chgData name="Aaron Cyr" userId="f710c333df2a0e40" providerId="LiveId" clId="{92BCE72D-3399-4CFD-AE4D-397DE1D598B0}" dt="2020-10-20T22:44:48.295" v="776" actId="20577"/>
        <pc:sldMkLst>
          <pc:docMk/>
          <pc:sldMk cId="1332196019" sldId="353"/>
        </pc:sldMkLst>
        <pc:spChg chg="mod">
          <ac:chgData name="Aaron Cyr" userId="f710c333df2a0e40" providerId="LiveId" clId="{92BCE72D-3399-4CFD-AE4D-397DE1D598B0}" dt="2020-10-20T22:44:48.295" v="776" actId="20577"/>
          <ac:spMkLst>
            <pc:docMk/>
            <pc:sldMk cId="1332196019" sldId="353"/>
            <ac:spMk id="6" creationId="{E59E6303-5A5C-4DEA-977E-49827056625E}"/>
          </ac:spMkLst>
        </pc:spChg>
        <pc:picChg chg="del">
          <ac:chgData name="Aaron Cyr" userId="f710c333df2a0e40" providerId="LiveId" clId="{92BCE72D-3399-4CFD-AE4D-397DE1D598B0}" dt="2020-10-20T22:44:16.822" v="764" actId="478"/>
          <ac:picMkLst>
            <pc:docMk/>
            <pc:sldMk cId="1332196019" sldId="353"/>
            <ac:picMk id="2" creationId="{21624374-7C7B-4207-ACFA-D2DD16058954}"/>
          </ac:picMkLst>
        </pc:picChg>
        <pc:picChg chg="add mod">
          <ac:chgData name="Aaron Cyr" userId="f710c333df2a0e40" providerId="LiveId" clId="{92BCE72D-3399-4CFD-AE4D-397DE1D598B0}" dt="2020-10-20T22:44:45.400" v="766" actId="1076"/>
          <ac:picMkLst>
            <pc:docMk/>
            <pc:sldMk cId="1332196019" sldId="353"/>
            <ac:picMk id="5" creationId="{E662BF60-EABF-43C4-AFAF-B6B333C8B818}"/>
          </ac:picMkLst>
        </pc:picChg>
        <pc:picChg chg="del">
          <ac:chgData name="Aaron Cyr" userId="f710c333df2a0e40" providerId="LiveId" clId="{92BCE72D-3399-4CFD-AE4D-397DE1D598B0}" dt="2020-10-20T22:44:16.113" v="763" actId="478"/>
          <ac:picMkLst>
            <pc:docMk/>
            <pc:sldMk cId="1332196019" sldId="353"/>
            <ac:picMk id="8" creationId="{9287B3AA-B55A-4E25-82CB-EB1C4C81917C}"/>
          </ac:picMkLst>
        </pc:picChg>
      </pc:sldChg>
      <pc:sldChg chg="addSp delSp modSp mod ord">
        <pc:chgData name="Aaron Cyr" userId="f710c333df2a0e40" providerId="LiveId" clId="{92BCE72D-3399-4CFD-AE4D-397DE1D598B0}" dt="2020-10-20T22:50:32.975" v="833" actId="1076"/>
        <pc:sldMkLst>
          <pc:docMk/>
          <pc:sldMk cId="1321240776" sldId="354"/>
        </pc:sldMkLst>
        <pc:spChg chg="mod">
          <ac:chgData name="Aaron Cyr" userId="f710c333df2a0e40" providerId="LiveId" clId="{92BCE72D-3399-4CFD-AE4D-397DE1D598B0}" dt="2020-10-20T22:45:15.793" v="780" actId="20577"/>
          <ac:spMkLst>
            <pc:docMk/>
            <pc:sldMk cId="1321240776" sldId="354"/>
            <ac:spMk id="2" creationId="{BB221BF7-58C9-4977-B499-6BECA023FCD2}"/>
          </ac:spMkLst>
        </pc:spChg>
        <pc:spChg chg="mod">
          <ac:chgData name="Aaron Cyr" userId="f710c333df2a0e40" providerId="LiveId" clId="{92BCE72D-3399-4CFD-AE4D-397DE1D598B0}" dt="2020-10-20T22:50:32.975" v="833" actId="1076"/>
          <ac:spMkLst>
            <pc:docMk/>
            <pc:sldMk cId="1321240776" sldId="354"/>
            <ac:spMk id="17" creationId="{256721BB-B98C-4F3C-A7EA-EA99FC8189E6}"/>
          </ac:spMkLst>
        </pc:spChg>
        <pc:grpChg chg="add mod">
          <ac:chgData name="Aaron Cyr" userId="f710c333df2a0e40" providerId="LiveId" clId="{92BCE72D-3399-4CFD-AE4D-397DE1D598B0}" dt="2020-10-20T22:50:24.855" v="829" actId="1076"/>
          <ac:grpSpMkLst>
            <pc:docMk/>
            <pc:sldMk cId="1321240776" sldId="354"/>
            <ac:grpSpMk id="20" creationId="{552594B0-22F2-480B-8768-F0A7F29A3483}"/>
          </ac:grpSpMkLst>
        </pc:grpChg>
        <pc:picChg chg="add mod ord">
          <ac:chgData name="Aaron Cyr" userId="f710c333df2a0e40" providerId="LiveId" clId="{92BCE72D-3399-4CFD-AE4D-397DE1D598B0}" dt="2020-10-20T22:50:20.834" v="828" actId="167"/>
          <ac:picMkLst>
            <pc:docMk/>
            <pc:sldMk cId="1321240776" sldId="354"/>
            <ac:picMk id="4" creationId="{CF589F47-30CC-4D97-A99C-EA0304959953}"/>
          </ac:picMkLst>
        </pc:picChg>
        <pc:picChg chg="add mod">
          <ac:chgData name="Aaron Cyr" userId="f710c333df2a0e40" providerId="LiveId" clId="{92BCE72D-3399-4CFD-AE4D-397DE1D598B0}" dt="2020-10-20T22:50:26.657" v="830" actId="1076"/>
          <ac:picMkLst>
            <pc:docMk/>
            <pc:sldMk cId="1321240776" sldId="354"/>
            <ac:picMk id="7" creationId="{4C65F1E8-EAEC-4B5A-BE2D-6EC1D0051C0E}"/>
          </ac:picMkLst>
        </pc:picChg>
        <pc:picChg chg="add mod">
          <ac:chgData name="Aaron Cyr" userId="f710c333df2a0e40" providerId="LiveId" clId="{92BCE72D-3399-4CFD-AE4D-397DE1D598B0}" dt="2020-10-20T22:49:10.801" v="818" actId="164"/>
          <ac:picMkLst>
            <pc:docMk/>
            <pc:sldMk cId="1321240776" sldId="354"/>
            <ac:picMk id="9" creationId="{46669B74-2896-430E-A284-E7EA71A0794C}"/>
          </ac:picMkLst>
        </pc:picChg>
        <pc:picChg chg="del">
          <ac:chgData name="Aaron Cyr" userId="f710c333df2a0e40" providerId="LiveId" clId="{92BCE72D-3399-4CFD-AE4D-397DE1D598B0}" dt="2020-10-20T22:45:20.791" v="782" actId="478"/>
          <ac:picMkLst>
            <pc:docMk/>
            <pc:sldMk cId="1321240776" sldId="354"/>
            <ac:picMk id="11" creationId="{BA85C6D9-42F8-4643-9503-F83FC11A66CB}"/>
          </ac:picMkLst>
        </pc:picChg>
        <pc:picChg chg="add del mod">
          <ac:chgData name="Aaron Cyr" userId="f710c333df2a0e40" providerId="LiveId" clId="{92BCE72D-3399-4CFD-AE4D-397DE1D598B0}" dt="2020-10-20T22:48:55.247" v="804" actId="478"/>
          <ac:picMkLst>
            <pc:docMk/>
            <pc:sldMk cId="1321240776" sldId="354"/>
            <ac:picMk id="12" creationId="{709E2D3B-AB8C-491E-99BB-E0BDC6E335C1}"/>
          </ac:picMkLst>
        </pc:picChg>
        <pc:picChg chg="del">
          <ac:chgData name="Aaron Cyr" userId="f710c333df2a0e40" providerId="LiveId" clId="{92BCE72D-3399-4CFD-AE4D-397DE1D598B0}" dt="2020-10-20T22:45:21.383" v="783" actId="478"/>
          <ac:picMkLst>
            <pc:docMk/>
            <pc:sldMk cId="1321240776" sldId="354"/>
            <ac:picMk id="13" creationId="{045D574E-4057-4654-8D35-D3A3D8BB6F4E}"/>
          </ac:picMkLst>
        </pc:picChg>
        <pc:picChg chg="del">
          <ac:chgData name="Aaron Cyr" userId="f710c333df2a0e40" providerId="LiveId" clId="{92BCE72D-3399-4CFD-AE4D-397DE1D598B0}" dt="2020-10-20T22:45:19.462" v="781" actId="478"/>
          <ac:picMkLst>
            <pc:docMk/>
            <pc:sldMk cId="1321240776" sldId="354"/>
            <ac:picMk id="15" creationId="{D8D5CB79-A87A-4D81-B39A-BFC004238D2C}"/>
          </ac:picMkLst>
        </pc:picChg>
        <pc:picChg chg="add mod">
          <ac:chgData name="Aaron Cyr" userId="f710c333df2a0e40" providerId="LiveId" clId="{92BCE72D-3399-4CFD-AE4D-397DE1D598B0}" dt="2020-10-20T22:49:10.801" v="818" actId="164"/>
          <ac:picMkLst>
            <pc:docMk/>
            <pc:sldMk cId="1321240776" sldId="354"/>
            <ac:picMk id="18" creationId="{C6B7874E-2362-4CE1-B1E9-1C5F8EAEA8A1}"/>
          </ac:picMkLst>
        </pc:picChg>
        <pc:picChg chg="add del mod">
          <ac:chgData name="Aaron Cyr" userId="f710c333df2a0e40" providerId="LiveId" clId="{92BCE72D-3399-4CFD-AE4D-397DE1D598B0}" dt="2020-10-20T22:49:56.856" v="821" actId="478"/>
          <ac:picMkLst>
            <pc:docMk/>
            <pc:sldMk cId="1321240776" sldId="354"/>
            <ac:picMk id="22" creationId="{60A64EFE-471E-4541-B0CE-B435F4D199B1}"/>
          </ac:picMkLst>
        </pc:picChg>
        <pc:picChg chg="add mod">
          <ac:chgData name="Aaron Cyr" userId="f710c333df2a0e40" providerId="LiveId" clId="{92BCE72D-3399-4CFD-AE4D-397DE1D598B0}" dt="2020-10-20T22:50:29.463" v="832" actId="1076"/>
          <ac:picMkLst>
            <pc:docMk/>
            <pc:sldMk cId="1321240776" sldId="354"/>
            <ac:picMk id="24" creationId="{C4E6C536-D717-43F1-968C-26CA5F425567}"/>
          </ac:picMkLst>
        </pc:picChg>
        <pc:picChg chg="add mod">
          <ac:chgData name="Aaron Cyr" userId="f710c333df2a0e40" providerId="LiveId" clId="{92BCE72D-3399-4CFD-AE4D-397DE1D598B0}" dt="2020-10-20T22:50:28.208" v="831" actId="1076"/>
          <ac:picMkLst>
            <pc:docMk/>
            <pc:sldMk cId="1321240776" sldId="354"/>
            <ac:picMk id="26" creationId="{8A7440AF-52A9-4CFB-8539-7E4E9938C389}"/>
          </ac:picMkLst>
        </pc:picChg>
        <pc:cxnChg chg="mod">
          <ac:chgData name="Aaron Cyr" userId="f710c333df2a0e40" providerId="LiveId" clId="{92BCE72D-3399-4CFD-AE4D-397DE1D598B0}" dt="2020-10-20T22:50:13.651" v="826" actId="1076"/>
          <ac:cxnSpMkLst>
            <pc:docMk/>
            <pc:sldMk cId="1321240776" sldId="354"/>
            <ac:cxnSpMk id="16" creationId="{24478C7C-C54F-4C81-85BB-1079CE674CAB}"/>
          </ac:cxnSpMkLst>
        </pc:cxnChg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29518673" sldId="35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36325299" sldId="35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47961712" sldId="35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037470184" sldId="358"/>
        </pc:sldMkLst>
      </pc:sldChg>
      <pc:sldChg chg="modSp add mod ord">
        <pc:chgData name="Aaron Cyr" userId="f710c333df2a0e40" providerId="LiveId" clId="{92BCE72D-3399-4CFD-AE4D-397DE1D598B0}" dt="2020-10-20T22:17:15.986" v="377" actId="20577"/>
        <pc:sldMkLst>
          <pc:docMk/>
          <pc:sldMk cId="1826359442" sldId="359"/>
        </pc:sldMkLst>
        <pc:spChg chg="mod">
          <ac:chgData name="Aaron Cyr" userId="f710c333df2a0e40" providerId="LiveId" clId="{92BCE72D-3399-4CFD-AE4D-397DE1D598B0}" dt="2020-10-20T22:17:15.986" v="377" actId="20577"/>
          <ac:spMkLst>
            <pc:docMk/>
            <pc:sldMk cId="1826359442" sldId="359"/>
            <ac:spMk id="2" creationId="{69D78755-8513-40C1-9A58-6390D844D3E0}"/>
          </ac:spMkLst>
        </pc:spChg>
      </pc:sldChg>
      <pc:sldChg chg="addSp delSp modSp add mod ord">
        <pc:chgData name="Aaron Cyr" userId="f710c333df2a0e40" providerId="LiveId" clId="{92BCE72D-3399-4CFD-AE4D-397DE1D598B0}" dt="2020-10-22T21:28:21.685" v="1381" actId="167"/>
        <pc:sldMkLst>
          <pc:docMk/>
          <pc:sldMk cId="3741168787" sldId="360"/>
        </pc:sldMkLst>
        <pc:spChg chg="add del mod">
          <ac:chgData name="Aaron Cyr" userId="f710c333df2a0e40" providerId="LiveId" clId="{92BCE72D-3399-4CFD-AE4D-397DE1D598B0}" dt="2020-10-22T21:27:54.976" v="1378" actId="478"/>
          <ac:spMkLst>
            <pc:docMk/>
            <pc:sldMk cId="3741168787" sldId="360"/>
            <ac:spMk id="10" creationId="{ED2C2EDF-CD7E-4FAF-B2B6-2AC066C9DD97}"/>
          </ac:spMkLst>
        </pc:spChg>
        <pc:spChg chg="add mod">
          <ac:chgData name="Aaron Cyr" userId="f710c333df2a0e40" providerId="LiveId" clId="{92BCE72D-3399-4CFD-AE4D-397DE1D598B0}" dt="2020-10-20T22:33:53.752" v="633" actId="1036"/>
          <ac:spMkLst>
            <pc:docMk/>
            <pc:sldMk cId="3741168787" sldId="360"/>
            <ac:spMk id="12" creationId="{A3476FE3-62AE-4C29-A31F-AB647D1CCAEB}"/>
          </ac:spMkLst>
        </pc:spChg>
        <pc:spChg chg="add mod">
          <ac:chgData name="Aaron Cyr" userId="f710c333df2a0e40" providerId="LiveId" clId="{92BCE72D-3399-4CFD-AE4D-397DE1D598B0}" dt="2020-10-22T21:28:00.450" v="1380" actId="207"/>
          <ac:spMkLst>
            <pc:docMk/>
            <pc:sldMk cId="3741168787" sldId="360"/>
            <ac:spMk id="13" creationId="{9E26DA2D-7160-4920-B95D-118DA26F5E58}"/>
          </ac:spMkLst>
        </pc:spChg>
        <pc:picChg chg="mod ord">
          <ac:chgData name="Aaron Cyr" userId="f710c333df2a0e40" providerId="LiveId" clId="{92BCE72D-3399-4CFD-AE4D-397DE1D598B0}" dt="2020-10-22T21:28:21.685" v="1381" actId="167"/>
          <ac:picMkLst>
            <pc:docMk/>
            <pc:sldMk cId="3741168787" sldId="360"/>
            <ac:picMk id="3" creationId="{68FDCF94-D38B-4095-B969-DCABFC54113E}"/>
          </ac:picMkLst>
        </pc:picChg>
        <pc:picChg chg="add del mod">
          <ac:chgData name="Aaron Cyr" userId="f710c333df2a0e40" providerId="LiveId" clId="{92BCE72D-3399-4CFD-AE4D-397DE1D598B0}" dt="2020-10-20T22:32:25.026" v="502" actId="478"/>
          <ac:picMkLst>
            <pc:docMk/>
            <pc:sldMk cId="3741168787" sldId="360"/>
            <ac:picMk id="7" creationId="{1BA04B27-FD6E-43B7-953F-4D95090BEA8C}"/>
          </ac:picMkLst>
        </pc:picChg>
        <pc:picChg chg="add mod">
          <ac:chgData name="Aaron Cyr" userId="f710c333df2a0e40" providerId="LiveId" clId="{92BCE72D-3399-4CFD-AE4D-397DE1D598B0}" dt="2020-10-20T22:32:53.716" v="579" actId="1035"/>
          <ac:picMkLst>
            <pc:docMk/>
            <pc:sldMk cId="3741168787" sldId="360"/>
            <ac:picMk id="9" creationId="{51BF9C8E-E1D6-4DCE-8692-AB227A460152}"/>
          </ac:picMkLst>
        </pc:picChg>
        <pc:cxnChg chg="add mod">
          <ac:chgData name="Aaron Cyr" userId="f710c333df2a0e40" providerId="LiveId" clId="{92BCE72D-3399-4CFD-AE4D-397DE1D598B0}" dt="2020-10-20T22:32:55.217" v="581" actId="1035"/>
          <ac:cxnSpMkLst>
            <pc:docMk/>
            <pc:sldMk cId="3741168787" sldId="360"/>
            <ac:cxnSpMk id="5" creationId="{F70F2A20-7DCE-45FA-9B77-387B187F8BE1}"/>
          </ac:cxnSpMkLst>
        </pc:cxnChg>
      </pc:sldChg>
      <pc:sldChg chg="addSp delSp modSp add mod">
        <pc:chgData name="Aaron Cyr" userId="f710c333df2a0e40" providerId="LiveId" clId="{92BCE72D-3399-4CFD-AE4D-397DE1D598B0}" dt="2020-10-22T21:29:04.743" v="1393" actId="1076"/>
        <pc:sldMkLst>
          <pc:docMk/>
          <pc:sldMk cId="1706156570" sldId="361"/>
        </pc:sldMkLst>
        <pc:spChg chg="mod">
          <ac:chgData name="Aaron Cyr" userId="f710c333df2a0e40" providerId="LiveId" clId="{92BCE72D-3399-4CFD-AE4D-397DE1D598B0}" dt="2020-10-20T22:34:34.577" v="643" actId="1076"/>
          <ac:spMkLst>
            <pc:docMk/>
            <pc:sldMk cId="1706156570" sldId="361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0T22:34:41.683" v="646" actId="1076"/>
          <ac:spMkLst>
            <pc:docMk/>
            <pc:sldMk cId="1706156570" sldId="361"/>
            <ac:spMk id="10" creationId="{C0319363-8407-4544-94E0-B45BA747D8F8}"/>
          </ac:spMkLst>
        </pc:spChg>
        <pc:spChg chg="add del mod">
          <ac:chgData name="Aaron Cyr" userId="f710c333df2a0e40" providerId="LiveId" clId="{92BCE72D-3399-4CFD-AE4D-397DE1D598B0}" dt="2020-10-22T21:28:25.298" v="1382" actId="478"/>
          <ac:spMkLst>
            <pc:docMk/>
            <pc:sldMk cId="1706156570" sldId="361"/>
            <ac:spMk id="12" creationId="{A2DAA1E1-415B-4EAC-BDEC-10BD90A103C5}"/>
          </ac:spMkLst>
        </pc:spChg>
        <pc:spChg chg="add mod">
          <ac:chgData name="Aaron Cyr" userId="f710c333df2a0e40" providerId="LiveId" clId="{92BCE72D-3399-4CFD-AE4D-397DE1D598B0}" dt="2020-10-22T21:28:35.010" v="1387" actId="14100"/>
          <ac:spMkLst>
            <pc:docMk/>
            <pc:sldMk cId="1706156570" sldId="361"/>
            <ac:spMk id="14" creationId="{96D11F56-CCC7-46BA-A86B-D4B309D86D78}"/>
          </ac:spMkLst>
        </pc:spChg>
        <pc:spChg chg="add mod">
          <ac:chgData name="Aaron Cyr" userId="f710c333df2a0e40" providerId="LiveId" clId="{92BCE72D-3399-4CFD-AE4D-397DE1D598B0}" dt="2020-10-22T21:29:04.743" v="1393" actId="1076"/>
          <ac:spMkLst>
            <pc:docMk/>
            <pc:sldMk cId="1706156570" sldId="361"/>
            <ac:spMk id="16" creationId="{5EEF6AD7-E557-479F-B295-D0B49068CEE7}"/>
          </ac:spMkLst>
        </pc:spChg>
        <pc:picChg chg="mod">
          <ac:chgData name="Aaron Cyr" userId="f710c333df2a0e40" providerId="LiveId" clId="{92BCE72D-3399-4CFD-AE4D-397DE1D598B0}" dt="2020-10-20T22:34:30.639" v="639" actId="1076"/>
          <ac:picMkLst>
            <pc:docMk/>
            <pc:sldMk cId="1706156570" sldId="361"/>
            <ac:picMk id="3" creationId="{68FDCF94-D38B-4095-B969-DCABFC54113E}"/>
          </ac:picMkLst>
        </pc:picChg>
        <pc:picChg chg="del">
          <ac:chgData name="Aaron Cyr" userId="f710c333df2a0e40" providerId="LiveId" clId="{92BCE72D-3399-4CFD-AE4D-397DE1D598B0}" dt="2020-10-20T22:31:31.905" v="501" actId="478"/>
          <ac:picMkLst>
            <pc:docMk/>
            <pc:sldMk cId="1706156570" sldId="361"/>
            <ac:picMk id="7" creationId="{1BA04B27-FD6E-43B7-953F-4D95090BEA8C}"/>
          </ac:picMkLst>
        </pc:picChg>
        <pc:picChg chg="add mod">
          <ac:chgData name="Aaron Cyr" userId="f710c333df2a0e40" providerId="LiveId" clId="{92BCE72D-3399-4CFD-AE4D-397DE1D598B0}" dt="2020-10-20T22:34:24.122" v="635" actId="1076"/>
          <ac:picMkLst>
            <pc:docMk/>
            <pc:sldMk cId="1706156570" sldId="361"/>
            <ac:picMk id="8" creationId="{EDECE570-A8C9-4551-B26B-7DCC86A160C9}"/>
          </ac:picMkLst>
        </pc:picChg>
      </pc:sldChg>
      <pc:sldChg chg="addSp delSp modSp add mod">
        <pc:chgData name="Aaron Cyr" userId="f710c333df2a0e40" providerId="LiveId" clId="{92BCE72D-3399-4CFD-AE4D-397DE1D598B0}" dt="2020-10-22T21:29:08.813" v="1395" actId="1076"/>
        <pc:sldMkLst>
          <pc:docMk/>
          <pc:sldMk cId="643196374" sldId="362"/>
        </pc:sldMkLst>
        <pc:spChg chg="mod">
          <ac:chgData name="Aaron Cyr" userId="f710c333df2a0e40" providerId="LiveId" clId="{92BCE72D-3399-4CFD-AE4D-397DE1D598B0}" dt="2020-10-20T22:35:04.223" v="674" actId="1037"/>
          <ac:spMkLst>
            <pc:docMk/>
            <pc:sldMk cId="643196374" sldId="362"/>
            <ac:spMk id="10" creationId="{C0319363-8407-4544-94E0-B45BA747D8F8}"/>
          </ac:spMkLst>
        </pc:spChg>
        <pc:spChg chg="del">
          <ac:chgData name="Aaron Cyr" userId="f710c333df2a0e40" providerId="LiveId" clId="{92BCE72D-3399-4CFD-AE4D-397DE1D598B0}" dt="2020-10-22T21:28:44.680" v="1388" actId="478"/>
          <ac:spMkLst>
            <pc:docMk/>
            <pc:sldMk cId="643196374" sldId="362"/>
            <ac:spMk id="12" creationId="{A2DAA1E1-415B-4EAC-BDEC-10BD90A103C5}"/>
          </ac:spMkLst>
        </pc:spChg>
        <pc:spChg chg="add del">
          <ac:chgData name="Aaron Cyr" userId="f710c333df2a0e40" providerId="LiveId" clId="{92BCE72D-3399-4CFD-AE4D-397DE1D598B0}" dt="2020-10-22T21:28:45.659" v="1390" actId="22"/>
          <ac:spMkLst>
            <pc:docMk/>
            <pc:sldMk cId="643196374" sldId="362"/>
            <ac:spMk id="14" creationId="{89B980B1-602F-424A-BEC1-03FE89031099}"/>
          </ac:spMkLst>
        </pc:spChg>
        <pc:spChg chg="add">
          <ac:chgData name="Aaron Cyr" userId="f710c333df2a0e40" providerId="LiveId" clId="{92BCE72D-3399-4CFD-AE4D-397DE1D598B0}" dt="2020-10-22T21:28:49.199" v="1391" actId="22"/>
          <ac:spMkLst>
            <pc:docMk/>
            <pc:sldMk cId="643196374" sldId="362"/>
            <ac:spMk id="16" creationId="{9FBC0E9A-A5B3-4CD4-9C23-6A4DA4AE8735}"/>
          </ac:spMkLst>
        </pc:spChg>
        <pc:spChg chg="add mod">
          <ac:chgData name="Aaron Cyr" userId="f710c333df2a0e40" providerId="LiveId" clId="{92BCE72D-3399-4CFD-AE4D-397DE1D598B0}" dt="2020-10-22T21:29:08.813" v="1395" actId="1076"/>
          <ac:spMkLst>
            <pc:docMk/>
            <pc:sldMk cId="643196374" sldId="362"/>
            <ac:spMk id="18" creationId="{AC410D3E-2A44-4F1C-86FD-C84D6666E4E4}"/>
          </ac:spMkLst>
        </pc:spChg>
        <pc:picChg chg="add mod">
          <ac:chgData name="Aaron Cyr" userId="f710c333df2a0e40" providerId="LiveId" clId="{92BCE72D-3399-4CFD-AE4D-397DE1D598B0}" dt="2020-10-20T22:35:21.122" v="677" actId="1076"/>
          <ac:picMkLst>
            <pc:docMk/>
            <pc:sldMk cId="643196374" sldId="362"/>
            <ac:picMk id="7" creationId="{6E1C5EDE-5F6C-436B-966B-C09EA5DEF05F}"/>
          </ac:picMkLst>
        </pc:picChg>
        <pc:picChg chg="del">
          <ac:chgData name="Aaron Cyr" userId="f710c333df2a0e40" providerId="LiveId" clId="{92BCE72D-3399-4CFD-AE4D-397DE1D598B0}" dt="2020-10-20T22:35:05.509" v="675" actId="478"/>
          <ac:picMkLst>
            <pc:docMk/>
            <pc:sldMk cId="643196374" sldId="362"/>
            <ac:picMk id="8" creationId="{EDECE570-A8C9-4551-B26B-7DCC86A160C9}"/>
          </ac:picMkLst>
        </pc:picChg>
        <pc:picChg chg="add mod">
          <ac:chgData name="Aaron Cyr" userId="f710c333df2a0e40" providerId="LiveId" clId="{92BCE72D-3399-4CFD-AE4D-397DE1D598B0}" dt="2020-10-20T22:35:52.871" v="690" actId="1035"/>
          <ac:picMkLst>
            <pc:docMk/>
            <pc:sldMk cId="643196374" sldId="362"/>
            <ac:picMk id="11" creationId="{98B24EC4-E09B-4237-922C-01FE0A83A578}"/>
          </ac:picMkLst>
        </pc:picChg>
      </pc:sldChg>
      <pc:sldChg chg="addSp delSp modSp add mod">
        <pc:chgData name="Aaron Cyr" userId="f710c333df2a0e40" providerId="LiveId" clId="{92BCE72D-3399-4CFD-AE4D-397DE1D598B0}" dt="2020-10-22T21:29:55.046" v="1429" actId="1076"/>
        <pc:sldMkLst>
          <pc:docMk/>
          <pc:sldMk cId="3633727502" sldId="363"/>
        </pc:sldMkLst>
        <pc:spChg chg="mod">
          <ac:chgData name="Aaron Cyr" userId="f710c333df2a0e40" providerId="LiveId" clId="{92BCE72D-3399-4CFD-AE4D-397DE1D598B0}" dt="2020-10-20T22:51:05.567" v="836" actId="20577"/>
          <ac:spMkLst>
            <pc:docMk/>
            <pc:sldMk cId="3633727502" sldId="363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29:55.046" v="1429" actId="1076"/>
          <ac:spMkLst>
            <pc:docMk/>
            <pc:sldMk cId="3633727502" sldId="363"/>
            <ac:spMk id="14" creationId="{8BA6A48D-31EA-45BB-AB68-C67754DAA189}"/>
          </ac:spMkLst>
        </pc:spChg>
        <pc:spChg chg="del mod">
          <ac:chgData name="Aaron Cyr" userId="f710c333df2a0e40" providerId="LiveId" clId="{92BCE72D-3399-4CFD-AE4D-397DE1D598B0}" dt="2020-10-20T22:51:54.565" v="847" actId="478"/>
          <ac:spMkLst>
            <pc:docMk/>
            <pc:sldMk cId="3633727502" sldId="363"/>
            <ac:spMk id="17" creationId="{256721BB-B98C-4F3C-A7EA-EA99FC8189E6}"/>
          </ac:spMkLst>
        </pc:spChg>
        <pc:grpChg chg="add mod">
          <ac:chgData name="Aaron Cyr" userId="f710c333df2a0e40" providerId="LiveId" clId="{92BCE72D-3399-4CFD-AE4D-397DE1D598B0}" dt="2020-10-22T21:29:39.062" v="1404" actId="164"/>
          <ac:grpSpMkLst>
            <pc:docMk/>
            <pc:sldMk cId="3633727502" sldId="363"/>
            <ac:grpSpMk id="13" creationId="{509710BC-EACA-4DEC-B49F-7EA48D54F789}"/>
          </ac:grpSpMkLst>
        </pc:grpChg>
        <pc:grpChg chg="del">
          <ac:chgData name="Aaron Cyr" userId="f710c333df2a0e40" providerId="LiveId" clId="{92BCE72D-3399-4CFD-AE4D-397DE1D598B0}" dt="2020-10-20T22:51:11.088" v="840" actId="478"/>
          <ac:grpSpMkLst>
            <pc:docMk/>
            <pc:sldMk cId="3633727502" sldId="363"/>
            <ac:grpSpMk id="20" creationId="{552594B0-22F2-480B-8768-F0A7F29A3483}"/>
          </ac:grpSpMkLst>
        </pc:grpChg>
        <pc:picChg chg="del">
          <ac:chgData name="Aaron Cyr" userId="f710c333df2a0e40" providerId="LiveId" clId="{92BCE72D-3399-4CFD-AE4D-397DE1D598B0}" dt="2020-10-20T22:51:07.862" v="837" actId="478"/>
          <ac:picMkLst>
            <pc:docMk/>
            <pc:sldMk cId="3633727502" sldId="363"/>
            <ac:picMk id="4" creationId="{CF589F47-30CC-4D97-A99C-EA0304959953}"/>
          </ac:picMkLst>
        </pc:picChg>
        <pc:picChg chg="add mod ord">
          <ac:chgData name="Aaron Cyr" userId="f710c333df2a0e40" providerId="LiveId" clId="{92BCE72D-3399-4CFD-AE4D-397DE1D598B0}" dt="2020-10-22T21:29:43.138" v="1407" actId="1076"/>
          <ac:picMkLst>
            <pc:docMk/>
            <pc:sldMk cId="3633727502" sldId="363"/>
            <ac:picMk id="6" creationId="{243563A8-65A0-4695-998F-8CFB0FB0C697}"/>
          </ac:picMkLst>
        </pc:picChg>
        <pc:picChg chg="del">
          <ac:chgData name="Aaron Cyr" userId="f710c333df2a0e40" providerId="LiveId" clId="{92BCE72D-3399-4CFD-AE4D-397DE1D598B0}" dt="2020-10-20T22:51:11.725" v="841" actId="478"/>
          <ac:picMkLst>
            <pc:docMk/>
            <pc:sldMk cId="3633727502" sldId="363"/>
            <ac:picMk id="7" creationId="{4C65F1E8-EAEC-4B5A-BE2D-6EC1D0051C0E}"/>
          </ac:picMkLst>
        </pc:picChg>
        <pc:picChg chg="add mod">
          <ac:chgData name="Aaron Cyr" userId="f710c333df2a0e40" providerId="LiveId" clId="{92BCE72D-3399-4CFD-AE4D-397DE1D598B0}" dt="2020-10-22T21:29:39.062" v="1404" actId="164"/>
          <ac:picMkLst>
            <pc:docMk/>
            <pc:sldMk cId="3633727502" sldId="363"/>
            <ac:picMk id="10" creationId="{37EF9505-C6C7-4E03-A904-A15F29CB9EE1}"/>
          </ac:picMkLst>
        </pc:picChg>
        <pc:picChg chg="add mod">
          <ac:chgData name="Aaron Cyr" userId="f710c333df2a0e40" providerId="LiveId" clId="{92BCE72D-3399-4CFD-AE4D-397DE1D598B0}" dt="2020-10-22T21:29:39.062" v="1404" actId="164"/>
          <ac:picMkLst>
            <pc:docMk/>
            <pc:sldMk cId="3633727502" sldId="363"/>
            <ac:picMk id="12" creationId="{2B349252-37D4-465F-9AAD-D6FB9DE08710}"/>
          </ac:picMkLst>
        </pc:picChg>
        <pc:picChg chg="del">
          <ac:chgData name="Aaron Cyr" userId="f710c333df2a0e40" providerId="LiveId" clId="{92BCE72D-3399-4CFD-AE4D-397DE1D598B0}" dt="2020-10-20T22:51:09.727" v="838" actId="478"/>
          <ac:picMkLst>
            <pc:docMk/>
            <pc:sldMk cId="3633727502" sldId="363"/>
            <ac:picMk id="24" creationId="{C4E6C536-D717-43F1-968C-26CA5F425567}"/>
          </ac:picMkLst>
        </pc:picChg>
        <pc:picChg chg="del">
          <ac:chgData name="Aaron Cyr" userId="f710c333df2a0e40" providerId="LiveId" clId="{92BCE72D-3399-4CFD-AE4D-397DE1D598B0}" dt="2020-10-20T22:51:10.702" v="839" actId="478"/>
          <ac:picMkLst>
            <pc:docMk/>
            <pc:sldMk cId="3633727502" sldId="363"/>
            <ac:picMk id="26" creationId="{8A7440AF-52A9-4CFB-8539-7E4E9938C389}"/>
          </ac:picMkLst>
        </pc:picChg>
      </pc:sldChg>
      <pc:sldChg chg="addSp delSp modSp add mod">
        <pc:chgData name="Aaron Cyr" userId="f710c333df2a0e40" providerId="LiveId" clId="{92BCE72D-3399-4CFD-AE4D-397DE1D598B0}" dt="2020-10-22T21:30:15.015" v="1455" actId="20577"/>
        <pc:sldMkLst>
          <pc:docMk/>
          <pc:sldMk cId="1274242442" sldId="364"/>
        </pc:sldMkLst>
        <pc:spChg chg="mod">
          <ac:chgData name="Aaron Cyr" userId="f710c333df2a0e40" providerId="LiveId" clId="{92BCE72D-3399-4CFD-AE4D-397DE1D598B0}" dt="2020-10-20T22:55:41.318" v="938" actId="20577"/>
          <ac:spMkLst>
            <pc:docMk/>
            <pc:sldMk cId="1274242442" sldId="364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08:31.729" v="1126" actId="1076"/>
          <ac:spMkLst>
            <pc:docMk/>
            <pc:sldMk cId="1274242442" sldId="364"/>
            <ac:spMk id="18" creationId="{EB73D59B-F0D6-4451-A245-1F9863D59CE5}"/>
          </ac:spMkLst>
        </pc:spChg>
        <pc:spChg chg="add mod">
          <ac:chgData name="Aaron Cyr" userId="f710c333df2a0e40" providerId="LiveId" clId="{92BCE72D-3399-4CFD-AE4D-397DE1D598B0}" dt="2020-10-22T21:08:49.016" v="1128" actId="1076"/>
          <ac:spMkLst>
            <pc:docMk/>
            <pc:sldMk cId="1274242442" sldId="364"/>
            <ac:spMk id="20" creationId="{18B61F06-5461-4822-A62C-D70A160D647E}"/>
          </ac:spMkLst>
        </pc:spChg>
        <pc:spChg chg="add mod">
          <ac:chgData name="Aaron Cyr" userId="f710c333df2a0e40" providerId="LiveId" clId="{92BCE72D-3399-4CFD-AE4D-397DE1D598B0}" dt="2020-10-22T21:30:09.142" v="1443" actId="1076"/>
          <ac:spMkLst>
            <pc:docMk/>
            <pc:sldMk cId="1274242442" sldId="364"/>
            <ac:spMk id="24" creationId="{487A6F61-C57E-42C5-A597-20955EDBA9D8}"/>
          </ac:spMkLst>
        </pc:spChg>
        <pc:spChg chg="add mod">
          <ac:chgData name="Aaron Cyr" userId="f710c333df2a0e40" providerId="LiveId" clId="{92BCE72D-3399-4CFD-AE4D-397DE1D598B0}" dt="2020-10-22T21:30:15.015" v="1455" actId="20577"/>
          <ac:spMkLst>
            <pc:docMk/>
            <pc:sldMk cId="1274242442" sldId="364"/>
            <ac:spMk id="26" creationId="{4F5C8BC9-26C6-4AE7-885C-A9014C02E047}"/>
          </ac:spMkLst>
        </pc:spChg>
        <pc:picChg chg="del">
          <ac:chgData name="Aaron Cyr" userId="f710c333df2a0e40" providerId="LiveId" clId="{92BCE72D-3399-4CFD-AE4D-397DE1D598B0}" dt="2020-10-20T22:56:04.326" v="939" actId="478"/>
          <ac:picMkLst>
            <pc:docMk/>
            <pc:sldMk cId="1274242442" sldId="364"/>
            <ac:picMk id="4" creationId="{7341DE82-7285-4DE8-A83C-07048D5E3C24}"/>
          </ac:picMkLst>
        </pc:picChg>
        <pc:picChg chg="add mod">
          <ac:chgData name="Aaron Cyr" userId="f710c333df2a0e40" providerId="LiveId" clId="{92BCE72D-3399-4CFD-AE4D-397DE1D598B0}" dt="2020-10-20T22:56:06.080" v="941" actId="1076"/>
          <ac:picMkLst>
            <pc:docMk/>
            <pc:sldMk cId="1274242442" sldId="364"/>
            <ac:picMk id="6" creationId="{DF1D532B-86CE-4DB8-BF9C-63B67B7C32EA}"/>
          </ac:picMkLst>
        </pc:picChg>
        <pc:picChg chg="add">
          <ac:chgData name="Aaron Cyr" userId="f710c333df2a0e40" providerId="LiveId" clId="{92BCE72D-3399-4CFD-AE4D-397DE1D598B0}" dt="2020-10-20T22:57:01.361" v="943" actId="22"/>
          <ac:picMkLst>
            <pc:docMk/>
            <pc:sldMk cId="1274242442" sldId="364"/>
            <ac:picMk id="8" creationId="{B05E39D7-3FC3-4AE2-89B6-626791E4D865}"/>
          </ac:picMkLst>
        </pc:picChg>
        <pc:picChg chg="del">
          <ac:chgData name="Aaron Cyr" userId="f710c333df2a0e40" providerId="LiveId" clId="{92BCE72D-3399-4CFD-AE4D-397DE1D598B0}" dt="2020-10-20T22:57:01.116" v="942" actId="478"/>
          <ac:picMkLst>
            <pc:docMk/>
            <pc:sldMk cId="1274242442" sldId="364"/>
            <ac:picMk id="9" creationId="{F349DFFC-73E6-494A-AD77-8B9F04F39796}"/>
          </ac:picMkLst>
        </pc:picChg>
        <pc:picChg chg="del">
          <ac:chgData name="Aaron Cyr" userId="f710c333df2a0e40" providerId="LiveId" clId="{92BCE72D-3399-4CFD-AE4D-397DE1D598B0}" dt="2020-10-20T22:57:01.116" v="942" actId="478"/>
          <ac:picMkLst>
            <pc:docMk/>
            <pc:sldMk cId="1274242442" sldId="364"/>
            <ac:picMk id="11" creationId="{10E25F6E-CB74-48E4-8BC7-89B96512969C}"/>
          </ac:picMkLst>
        </pc:picChg>
        <pc:picChg chg="add mod">
          <ac:chgData name="Aaron Cyr" userId="f710c333df2a0e40" providerId="LiveId" clId="{92BCE72D-3399-4CFD-AE4D-397DE1D598B0}" dt="2020-10-20T22:57:37.559" v="957" actId="1076"/>
          <ac:picMkLst>
            <pc:docMk/>
            <pc:sldMk cId="1274242442" sldId="364"/>
            <ac:picMk id="13" creationId="{0CDF9530-F64A-44AF-B08E-2D377BA6C593}"/>
          </ac:picMkLst>
        </pc:picChg>
        <pc:picChg chg="add mod">
          <ac:chgData name="Aaron Cyr" userId="f710c333df2a0e40" providerId="LiveId" clId="{92BCE72D-3399-4CFD-AE4D-397DE1D598B0}" dt="2020-10-20T22:57:49.502" v="959" actId="1076"/>
          <ac:picMkLst>
            <pc:docMk/>
            <pc:sldMk cId="1274242442" sldId="364"/>
            <ac:picMk id="15" creationId="{E57F4D43-5FB7-4363-B0AC-457DA6E88E36}"/>
          </ac:picMkLst>
        </pc:picChg>
        <pc:picChg chg="add mod">
          <ac:chgData name="Aaron Cyr" userId="f710c333df2a0e40" providerId="LiveId" clId="{92BCE72D-3399-4CFD-AE4D-397DE1D598B0}" dt="2020-10-22T21:04:56.067" v="983" actId="1076"/>
          <ac:picMkLst>
            <pc:docMk/>
            <pc:sldMk cId="1274242442" sldId="364"/>
            <ac:picMk id="17" creationId="{368985FC-BCDB-4ED3-8EFE-2B8D160A75B5}"/>
          </ac:picMkLst>
        </pc:picChg>
        <pc:picChg chg="add mod">
          <ac:chgData name="Aaron Cyr" userId="f710c333df2a0e40" providerId="LiveId" clId="{92BCE72D-3399-4CFD-AE4D-397DE1D598B0}" dt="2020-10-22T21:08:49.016" v="1128" actId="1076"/>
          <ac:picMkLst>
            <pc:docMk/>
            <pc:sldMk cId="1274242442" sldId="364"/>
            <ac:picMk id="22" creationId="{24A806C0-1B5B-4A98-9120-2CE2C0FE32B2}"/>
          </ac:picMkLst>
        </pc:picChg>
      </pc:sldChg>
      <pc:sldChg chg="addSp delSp modSp add mod">
        <pc:chgData name="Aaron Cyr" userId="f710c333df2a0e40" providerId="LiveId" clId="{92BCE72D-3399-4CFD-AE4D-397DE1D598B0}" dt="2020-10-22T21:30:42.800" v="1474" actId="478"/>
        <pc:sldMkLst>
          <pc:docMk/>
          <pc:sldMk cId="3973828171" sldId="365"/>
        </pc:sldMkLst>
        <pc:spChg chg="mod">
          <ac:chgData name="Aaron Cyr" userId="f710c333df2a0e40" providerId="LiveId" clId="{92BCE72D-3399-4CFD-AE4D-397DE1D598B0}" dt="2020-10-22T21:20:14.951" v="1251" actId="20577"/>
          <ac:spMkLst>
            <pc:docMk/>
            <pc:sldMk cId="3973828171" sldId="365"/>
            <ac:spMk id="4" creationId="{BD16C4B2-AF9F-47F8-B3D8-E451C87F11DE}"/>
          </ac:spMkLst>
        </pc:spChg>
        <pc:spChg chg="add del mod">
          <ac:chgData name="Aaron Cyr" userId="f710c333df2a0e40" providerId="LiveId" clId="{92BCE72D-3399-4CFD-AE4D-397DE1D598B0}" dt="2020-10-22T21:30:42.800" v="1474" actId="478"/>
          <ac:spMkLst>
            <pc:docMk/>
            <pc:sldMk cId="3973828171" sldId="365"/>
            <ac:spMk id="12" creationId="{6E017DFB-23F3-4D5D-B8B7-DC3CB57E81C8}"/>
          </ac:spMkLst>
        </pc:spChg>
        <pc:picChg chg="del">
          <ac:chgData name="Aaron Cyr" userId="f710c333df2a0e40" providerId="LiveId" clId="{92BCE72D-3399-4CFD-AE4D-397DE1D598B0}" dt="2020-10-22T21:20:17.055" v="1252" actId="478"/>
          <ac:picMkLst>
            <pc:docMk/>
            <pc:sldMk cId="3973828171" sldId="365"/>
            <ac:picMk id="3" creationId="{85ED6255-187A-4C92-91BB-B8DD97DC015F}"/>
          </ac:picMkLst>
        </pc:picChg>
        <pc:picChg chg="add mod">
          <ac:chgData name="Aaron Cyr" userId="f710c333df2a0e40" providerId="LiveId" clId="{92BCE72D-3399-4CFD-AE4D-397DE1D598B0}" dt="2020-10-22T21:20:39.503" v="1254" actId="1076"/>
          <ac:picMkLst>
            <pc:docMk/>
            <pc:sldMk cId="3973828171" sldId="365"/>
            <ac:picMk id="5" creationId="{047DCF58-CB9E-486D-90EE-2065BF52167E}"/>
          </ac:picMkLst>
        </pc:picChg>
        <pc:picChg chg="add">
          <ac:chgData name="Aaron Cyr" userId="f710c333df2a0e40" providerId="LiveId" clId="{92BCE72D-3399-4CFD-AE4D-397DE1D598B0}" dt="2020-10-22T21:20:51.198" v="1255" actId="22"/>
          <ac:picMkLst>
            <pc:docMk/>
            <pc:sldMk cId="3973828171" sldId="365"/>
            <ac:picMk id="7" creationId="{8F37AD5B-45ED-431F-8C2E-F65C6BE9330C}"/>
          </ac:picMkLst>
        </pc:picChg>
        <pc:picChg chg="add mod">
          <ac:chgData name="Aaron Cyr" userId="f710c333df2a0e40" providerId="LiveId" clId="{92BCE72D-3399-4CFD-AE4D-397DE1D598B0}" dt="2020-10-22T21:21:10.439" v="1257" actId="1076"/>
          <ac:picMkLst>
            <pc:docMk/>
            <pc:sldMk cId="3973828171" sldId="365"/>
            <ac:picMk id="9" creationId="{3E605E6E-BDA4-416B-A800-E82B386365E0}"/>
          </ac:picMkLst>
        </pc:picChg>
        <pc:picChg chg="add mod">
          <ac:chgData name="Aaron Cyr" userId="f710c333df2a0e40" providerId="LiveId" clId="{92BCE72D-3399-4CFD-AE4D-397DE1D598B0}" dt="2020-10-22T21:21:27.400" v="1259" actId="1076"/>
          <ac:picMkLst>
            <pc:docMk/>
            <pc:sldMk cId="3973828171" sldId="365"/>
            <ac:picMk id="11" creationId="{C3C654D1-0A27-46DA-966A-0A06F33184B1}"/>
          </ac:picMkLst>
        </pc:picChg>
      </pc:sldChg>
      <pc:sldChg chg="add del">
        <pc:chgData name="Aaron Cyr" userId="f710c333df2a0e40" providerId="LiveId" clId="{92BCE72D-3399-4CFD-AE4D-397DE1D598B0}" dt="2020-10-22T21:26:22.248" v="1340"/>
        <pc:sldMkLst>
          <pc:docMk/>
          <pc:sldMk cId="734457558" sldId="366"/>
        </pc:sldMkLst>
      </pc:sldChg>
      <pc:sldChg chg="add del">
        <pc:chgData name="Aaron Cyr" userId="f710c333df2a0e40" providerId="LiveId" clId="{92BCE72D-3399-4CFD-AE4D-397DE1D598B0}" dt="2020-10-22T21:26:38.694" v="1342"/>
        <pc:sldMkLst>
          <pc:docMk/>
          <pc:sldMk cId="3233737699" sldId="366"/>
        </pc:sldMkLst>
      </pc:sldChg>
    </pc:docChg>
  </pc:docChgLst>
  <pc:docChgLst>
    <pc:chgData name="Aaron Cyr" userId="f710c333df2a0e40" providerId="LiveId" clId="{A03BB898-8A07-4767-BB05-B0A247932A52}"/>
    <pc:docChg chg="undo custSel addSld delSld modSld">
      <pc:chgData name="Aaron Cyr" userId="f710c333df2a0e40" providerId="LiveId" clId="{A03BB898-8A07-4767-BB05-B0A247932A52}" dt="2020-10-20T21:42:10.226" v="2756" actId="1036"/>
      <pc:docMkLst>
        <pc:docMk/>
      </pc:docMkLst>
      <pc:sldChg chg="modSp mod">
        <pc:chgData name="Aaron Cyr" userId="f710c333df2a0e40" providerId="LiveId" clId="{A03BB898-8A07-4767-BB05-B0A247932A52}" dt="2020-10-13T22:24:04.948" v="1" actId="20577"/>
        <pc:sldMkLst>
          <pc:docMk/>
          <pc:sldMk cId="2098746533" sldId="256"/>
        </pc:sldMkLst>
        <pc:spChg chg="mod">
          <ac:chgData name="Aaron Cyr" userId="f710c333df2a0e40" providerId="LiveId" clId="{A03BB898-8A07-4767-BB05-B0A247932A52}" dt="2020-10-13T22:24:04.948" v="1" actId="20577"/>
          <ac:spMkLst>
            <pc:docMk/>
            <pc:sldMk cId="2098746533" sldId="25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13T22:26:52.210" v="66" actId="20577"/>
        <pc:sldMkLst>
          <pc:docMk/>
          <pc:sldMk cId="481095146" sldId="257"/>
        </pc:sldMkLst>
        <pc:spChg chg="mod">
          <ac:chgData name="Aaron Cyr" userId="f710c333df2a0e40" providerId="LiveId" clId="{A03BB898-8A07-4767-BB05-B0A247932A52}" dt="2020-10-13T22:26:52.210" v="66" actId="20577"/>
          <ac:spMkLst>
            <pc:docMk/>
            <pc:sldMk cId="481095146" sldId="257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13T22:26:41.226" v="51" actId="478"/>
          <ac:spMkLst>
            <pc:docMk/>
            <pc:sldMk cId="481095146" sldId="257"/>
            <ac:spMk id="3" creationId="{4EA7950D-C7EA-4566-89B8-7677B9946DD8}"/>
          </ac:spMkLst>
        </pc:spChg>
        <pc:spChg chg="add del mod">
          <ac:chgData name="Aaron Cyr" userId="f710c333df2a0e40" providerId="LiveId" clId="{A03BB898-8A07-4767-BB05-B0A247932A52}" dt="2020-10-13T22:26:42.447" v="52" actId="22"/>
          <ac:spMkLst>
            <pc:docMk/>
            <pc:sldMk cId="481095146" sldId="257"/>
            <ac:spMk id="6" creationId="{D6A1982E-7C4D-4D62-B3D9-5D3D17EEE799}"/>
          </ac:spMkLst>
        </pc:spChg>
        <pc:picChg chg="add mod ord">
          <ac:chgData name="Aaron Cyr" userId="f710c333df2a0e40" providerId="LiveId" clId="{A03BB898-8A07-4767-BB05-B0A247932A52}" dt="2020-10-13T22:26:48.835" v="56" actId="1076"/>
          <ac:picMkLst>
            <pc:docMk/>
            <pc:sldMk cId="481095146" sldId="257"/>
            <ac:picMk id="8" creationId="{CE22AD13-8B48-47CE-8837-4496C501817D}"/>
          </ac:picMkLst>
        </pc:picChg>
      </pc:sldChg>
      <pc:sldChg chg="addSp delSp modSp mod">
        <pc:chgData name="Aaron Cyr" userId="f710c333df2a0e40" providerId="LiveId" clId="{A03BB898-8A07-4767-BB05-B0A247932A52}" dt="2020-10-13T22:31:43.538" v="84" actId="20577"/>
        <pc:sldMkLst>
          <pc:docMk/>
          <pc:sldMk cId="4088391903" sldId="258"/>
        </pc:sldMkLst>
        <pc:spChg chg="mod">
          <ac:chgData name="Aaron Cyr" userId="f710c333df2a0e40" providerId="LiveId" clId="{A03BB898-8A07-4767-BB05-B0A247932A52}" dt="2020-10-13T22:31:43.538" v="84" actId="20577"/>
          <ac:spMkLst>
            <pc:docMk/>
            <pc:sldMk cId="4088391903" sldId="258"/>
            <ac:spMk id="2" creationId="{9C911CAE-4545-49C6-A593-FDF843DC339E}"/>
          </ac:spMkLst>
        </pc:spChg>
        <pc:spChg chg="del mod">
          <ac:chgData name="Aaron Cyr" userId="f710c333df2a0e40" providerId="LiveId" clId="{A03BB898-8A07-4767-BB05-B0A247932A52}" dt="2020-10-13T22:31:30.600" v="69" actId="478"/>
          <ac:spMkLst>
            <pc:docMk/>
            <pc:sldMk cId="4088391903" sldId="258"/>
            <ac:spMk id="3" creationId="{DCC3EAA1-5543-4791-9831-9EA395267181}"/>
          </ac:spMkLst>
        </pc:spChg>
        <pc:spChg chg="add del mod">
          <ac:chgData name="Aaron Cyr" userId="f710c333df2a0e40" providerId="LiveId" clId="{A03BB898-8A07-4767-BB05-B0A247932A52}" dt="2020-10-13T22:31:32.910" v="72" actId="22"/>
          <ac:spMkLst>
            <pc:docMk/>
            <pc:sldMk cId="4088391903" sldId="258"/>
            <ac:spMk id="5" creationId="{5F98F1CA-0742-4962-8F08-8DDA2B5E57CB}"/>
          </ac:spMkLst>
        </pc:spChg>
        <pc:picChg chg="add del">
          <ac:chgData name="Aaron Cyr" userId="f710c333df2a0e40" providerId="LiveId" clId="{A03BB898-8A07-4767-BB05-B0A247932A52}" dt="2020-10-13T22:31:32.324" v="71" actId="22"/>
          <ac:picMkLst>
            <pc:docMk/>
            <pc:sldMk cId="4088391903" sldId="258"/>
            <ac:picMk id="8" creationId="{E3DC6813-E237-4639-80C1-211951BBF588}"/>
          </ac:picMkLst>
        </pc:picChg>
        <pc:picChg chg="add mod ord">
          <ac:chgData name="Aaron Cyr" userId="f710c333df2a0e40" providerId="LiveId" clId="{A03BB898-8A07-4767-BB05-B0A247932A52}" dt="2020-10-13T22:31:39.747" v="74" actId="1076"/>
          <ac:picMkLst>
            <pc:docMk/>
            <pc:sldMk cId="4088391903" sldId="258"/>
            <ac:picMk id="10" creationId="{C73057F0-4B86-48D4-9D55-A442904EDBD8}"/>
          </ac:picMkLst>
        </pc:picChg>
      </pc:sldChg>
      <pc:sldChg chg="addSp delSp modSp mod">
        <pc:chgData name="Aaron Cyr" userId="f710c333df2a0e40" providerId="LiveId" clId="{A03BB898-8A07-4767-BB05-B0A247932A52}" dt="2020-10-13T22:33:24.460" v="105" actId="1076"/>
        <pc:sldMkLst>
          <pc:docMk/>
          <pc:sldMk cId="1104465828" sldId="259"/>
        </pc:sldMkLst>
        <pc:spChg chg="del">
          <ac:chgData name="Aaron Cyr" userId="f710c333df2a0e40" providerId="LiveId" clId="{A03BB898-8A07-4767-BB05-B0A247932A52}" dt="2020-10-13T22:33:12.177" v="92" actId="478"/>
          <ac:spMkLst>
            <pc:docMk/>
            <pc:sldMk cId="1104465828" sldId="259"/>
            <ac:spMk id="3" creationId="{74EFEE55-4A47-4DD5-9436-953C5B1A472D}"/>
          </ac:spMkLst>
        </pc:spChg>
        <pc:spChg chg="add del mod">
          <ac:chgData name="Aaron Cyr" userId="f710c333df2a0e40" providerId="LiveId" clId="{A03BB898-8A07-4767-BB05-B0A247932A52}" dt="2020-10-13T22:33:13.169" v="93" actId="22"/>
          <ac:spMkLst>
            <pc:docMk/>
            <pc:sldMk cId="1104465828" sldId="259"/>
            <ac:spMk id="4" creationId="{F9ABD8E0-FD04-4513-86A7-E4FE4FF7FFE9}"/>
          </ac:spMkLst>
        </pc:spChg>
        <pc:spChg chg="mod">
          <ac:chgData name="Aaron Cyr" userId="f710c333df2a0e40" providerId="LiveId" clId="{A03BB898-8A07-4767-BB05-B0A247932A52}" dt="2020-10-13T22:33:17.244" v="103" actId="20577"/>
          <ac:spMkLst>
            <pc:docMk/>
            <pc:sldMk cId="1104465828" sldId="259"/>
            <ac:spMk id="6" creationId="{E71439C6-BCE4-40C9-820D-6FC1659E12D1}"/>
          </ac:spMkLst>
        </pc:spChg>
        <pc:picChg chg="add mod ord">
          <ac:chgData name="Aaron Cyr" userId="f710c333df2a0e40" providerId="LiveId" clId="{A03BB898-8A07-4767-BB05-B0A247932A52}" dt="2020-10-13T22:33:24.460" v="105" actId="1076"/>
          <ac:picMkLst>
            <pc:docMk/>
            <pc:sldMk cId="1104465828" sldId="259"/>
            <ac:picMk id="7" creationId="{9DAA8A6A-F0B1-48F7-99EC-CB5205B26C8C}"/>
          </ac:picMkLst>
        </pc:picChg>
      </pc:sldChg>
      <pc:sldChg chg="addSp delSp modSp mod">
        <pc:chgData name="Aaron Cyr" userId="f710c333df2a0e40" providerId="LiveId" clId="{A03BB898-8A07-4767-BB05-B0A247932A52}" dt="2020-10-20T12:50:54.397" v="741" actId="1076"/>
        <pc:sldMkLst>
          <pc:docMk/>
          <pc:sldMk cId="2455423919" sldId="260"/>
        </pc:sldMkLst>
        <pc:spChg chg="mod">
          <ac:chgData name="Aaron Cyr" userId="f710c333df2a0e40" providerId="LiveId" clId="{A03BB898-8A07-4767-BB05-B0A247932A52}" dt="2020-10-13T22:34:33.780" v="132" actId="6549"/>
          <ac:spMkLst>
            <pc:docMk/>
            <pc:sldMk cId="2455423919" sldId="260"/>
            <ac:spMk id="2" creationId="{C39B2BAF-C864-43B4-8121-6AF6C308937B}"/>
          </ac:spMkLst>
        </pc:spChg>
        <pc:spChg chg="del">
          <ac:chgData name="Aaron Cyr" userId="f710c333df2a0e40" providerId="LiveId" clId="{A03BB898-8A07-4767-BB05-B0A247932A52}" dt="2020-10-13T22:34:36.617" v="133" actId="478"/>
          <ac:spMkLst>
            <pc:docMk/>
            <pc:sldMk cId="2455423919" sldId="260"/>
            <ac:spMk id="3" creationId="{925FD9A3-E2B8-4D9E-8FFB-EAAB68F6190E}"/>
          </ac:spMkLst>
        </pc:spChg>
        <pc:spChg chg="add del mod">
          <ac:chgData name="Aaron Cyr" userId="f710c333df2a0e40" providerId="LiveId" clId="{A03BB898-8A07-4767-BB05-B0A247932A52}" dt="2020-10-13T22:34:51.065" v="134" actId="22"/>
          <ac:spMkLst>
            <pc:docMk/>
            <pc:sldMk cId="2455423919" sldId="260"/>
            <ac:spMk id="6" creationId="{1F2C0E1B-3AB7-4E22-BDFC-77242745022A}"/>
          </ac:spMkLst>
        </pc:spChg>
        <pc:picChg chg="add mod">
          <ac:chgData name="Aaron Cyr" userId="f710c333df2a0e40" providerId="LiveId" clId="{A03BB898-8A07-4767-BB05-B0A247932A52}" dt="2020-10-20T12:50:50.736" v="739" actId="1076"/>
          <ac:picMkLst>
            <pc:docMk/>
            <pc:sldMk cId="2455423919" sldId="260"/>
            <ac:picMk id="5" creationId="{C7031783-1A07-4480-BA1F-399A9BDE7AA8}"/>
          </ac:picMkLst>
        </pc:picChg>
        <pc:picChg chg="add mod">
          <ac:chgData name="Aaron Cyr" userId="f710c333df2a0e40" providerId="LiveId" clId="{A03BB898-8A07-4767-BB05-B0A247932A52}" dt="2020-10-20T12:50:54.397" v="741" actId="1076"/>
          <ac:picMkLst>
            <pc:docMk/>
            <pc:sldMk cId="2455423919" sldId="260"/>
            <ac:picMk id="7" creationId="{A5813102-7E55-4B41-890E-5B50652267E6}"/>
          </ac:picMkLst>
        </pc:picChg>
        <pc:picChg chg="add mod ord">
          <ac:chgData name="Aaron Cyr" userId="f710c333df2a0e40" providerId="LiveId" clId="{A03BB898-8A07-4767-BB05-B0A247932A52}" dt="2020-10-20T12:50:48.757" v="738" actId="1076"/>
          <ac:picMkLst>
            <pc:docMk/>
            <pc:sldMk cId="2455423919" sldId="260"/>
            <ac:picMk id="8" creationId="{2EFFF201-8873-43B0-A252-14775B1CBB70}"/>
          </ac:picMkLst>
        </pc:picChg>
      </pc:sldChg>
      <pc:sldChg chg="addSp delSp modSp del mod">
        <pc:chgData name="Aaron Cyr" userId="f710c333df2a0e40" providerId="LiveId" clId="{A03BB898-8A07-4767-BB05-B0A247932A52}" dt="2020-10-13T22:37:34.371" v="172" actId="47"/>
        <pc:sldMkLst>
          <pc:docMk/>
          <pc:sldMk cId="1258813868" sldId="261"/>
        </pc:sldMkLst>
        <pc:spChg chg="mod">
          <ac:chgData name="Aaron Cyr" userId="f710c333df2a0e40" providerId="LiveId" clId="{A03BB898-8A07-4767-BB05-B0A247932A52}" dt="2020-10-13T22:35:46.188" v="161" actId="20577"/>
          <ac:spMkLst>
            <pc:docMk/>
            <pc:sldMk cId="1258813868" sldId="261"/>
            <ac:spMk id="3" creationId="{8CBD2AF5-A3AA-4EB5-A0ED-998B79E310CF}"/>
          </ac:spMkLst>
        </pc:spChg>
        <pc:picChg chg="del">
          <ac:chgData name="Aaron Cyr" userId="f710c333df2a0e40" providerId="LiveId" clId="{A03BB898-8A07-4767-BB05-B0A247932A52}" dt="2020-10-13T22:35:38.427" v="139" actId="478"/>
          <ac:picMkLst>
            <pc:docMk/>
            <pc:sldMk cId="1258813868" sldId="261"/>
            <ac:picMk id="5" creationId="{0CA5AF29-402F-48EC-ACC1-22B1F5E29B40}"/>
          </ac:picMkLst>
        </pc:picChg>
        <pc:picChg chg="add del">
          <ac:chgData name="Aaron Cyr" userId="f710c333df2a0e40" providerId="LiveId" clId="{A03BB898-8A07-4767-BB05-B0A247932A52}" dt="2020-10-13T22:35:36.988" v="138" actId="22"/>
          <ac:picMkLst>
            <pc:docMk/>
            <pc:sldMk cId="1258813868" sldId="261"/>
            <ac:picMk id="6" creationId="{B20BAE63-3804-4B51-9039-5D10281A6E23}"/>
          </ac:picMkLst>
        </pc:picChg>
        <pc:picChg chg="add mod">
          <ac:chgData name="Aaron Cyr" userId="f710c333df2a0e40" providerId="LiveId" clId="{A03BB898-8A07-4767-BB05-B0A247932A52}" dt="2020-10-13T22:37:05.692" v="169" actId="1076"/>
          <ac:picMkLst>
            <pc:docMk/>
            <pc:sldMk cId="1258813868" sldId="261"/>
            <ac:picMk id="8" creationId="{9033856F-9CB2-4AB3-982B-8394F296AC04}"/>
          </ac:picMkLst>
        </pc:picChg>
        <pc:picChg chg="add mod">
          <ac:chgData name="Aaron Cyr" userId="f710c333df2a0e40" providerId="LiveId" clId="{A03BB898-8A07-4767-BB05-B0A247932A52}" dt="2020-10-13T22:37:08.147" v="170" actId="1076"/>
          <ac:picMkLst>
            <pc:docMk/>
            <pc:sldMk cId="1258813868" sldId="261"/>
            <ac:picMk id="10" creationId="{7EC1C14F-E4EA-4F5D-9E4F-C8549D744F89}"/>
          </ac:picMkLst>
        </pc:picChg>
        <pc:picChg chg="add mod">
          <ac:chgData name="Aaron Cyr" userId="f710c333df2a0e40" providerId="LiveId" clId="{A03BB898-8A07-4767-BB05-B0A247932A52}" dt="2020-10-13T22:37:10.555" v="171" actId="1076"/>
          <ac:picMkLst>
            <pc:docMk/>
            <pc:sldMk cId="1258813868" sldId="261"/>
            <ac:picMk id="12" creationId="{94D2578C-8811-469F-987E-AECA9598DC10}"/>
          </ac:picMkLst>
        </pc:picChg>
        <pc:picChg chg="add mod">
          <ac:chgData name="Aaron Cyr" userId="f710c333df2a0e40" providerId="LiveId" clId="{A03BB898-8A07-4767-BB05-B0A247932A52}" dt="2020-10-13T22:37:01.821" v="168" actId="1076"/>
          <ac:picMkLst>
            <pc:docMk/>
            <pc:sldMk cId="1258813868" sldId="261"/>
            <ac:picMk id="14" creationId="{E41C6B7D-C484-4746-8FF5-5AFB2C70A237}"/>
          </ac:picMkLst>
        </pc:picChg>
      </pc:sldChg>
      <pc:sldChg chg="del">
        <pc:chgData name="Aaron Cyr" userId="f710c333df2a0e40" providerId="LiveId" clId="{A03BB898-8A07-4767-BB05-B0A247932A52}" dt="2020-10-13T22:37:35.416" v="173" actId="47"/>
        <pc:sldMkLst>
          <pc:docMk/>
          <pc:sldMk cId="2468806724" sldId="262"/>
        </pc:sldMkLst>
      </pc:sldChg>
      <pc:sldChg chg="del">
        <pc:chgData name="Aaron Cyr" userId="f710c333df2a0e40" providerId="LiveId" clId="{A03BB898-8A07-4767-BB05-B0A247932A52}" dt="2020-10-13T22:37:36.151" v="174" actId="47"/>
        <pc:sldMkLst>
          <pc:docMk/>
          <pc:sldMk cId="2852081479" sldId="263"/>
        </pc:sldMkLst>
      </pc:sldChg>
      <pc:sldChg chg="modSp mod">
        <pc:chgData name="Aaron Cyr" userId="f710c333df2a0e40" providerId="LiveId" clId="{A03BB898-8A07-4767-BB05-B0A247932A52}" dt="2020-10-13T22:25:12.604" v="44" actId="20577"/>
        <pc:sldMkLst>
          <pc:docMk/>
          <pc:sldMk cId="1194441255" sldId="265"/>
        </pc:sldMkLst>
        <pc:spChg chg="mod">
          <ac:chgData name="Aaron Cyr" userId="f710c333df2a0e40" providerId="LiveId" clId="{A03BB898-8A07-4767-BB05-B0A247932A52}" dt="2020-10-13T22:25:12.604" v="44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modSp mod">
        <pc:chgData name="Aaron Cyr" userId="f710c333df2a0e40" providerId="LiveId" clId="{A03BB898-8A07-4767-BB05-B0A247932A52}" dt="2020-10-13T22:37:58.539" v="201" actId="20577"/>
        <pc:sldMkLst>
          <pc:docMk/>
          <pc:sldMk cId="1240468712" sldId="266"/>
        </pc:sldMkLst>
        <pc:spChg chg="mod">
          <ac:chgData name="Aaron Cyr" userId="f710c333df2a0e40" providerId="LiveId" clId="{A03BB898-8A07-4767-BB05-B0A247932A52}" dt="2020-10-13T22:37:58.539" v="201" actId="20577"/>
          <ac:spMkLst>
            <pc:docMk/>
            <pc:sldMk cId="1240468712" sldId="26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13T22:39:16.797" v="223" actId="1076"/>
        <pc:sldMkLst>
          <pc:docMk/>
          <pc:sldMk cId="968063133" sldId="267"/>
        </pc:sldMkLst>
        <pc:spChg chg="del">
          <ac:chgData name="Aaron Cyr" userId="f710c333df2a0e40" providerId="LiveId" clId="{A03BB898-8A07-4767-BB05-B0A247932A52}" dt="2020-10-13T22:38:55.340" v="206" actId="478"/>
          <ac:spMkLst>
            <pc:docMk/>
            <pc:sldMk cId="968063133" sldId="267"/>
            <ac:spMk id="2" creationId="{CD4BAEA9-A25E-454B-BD09-2B25538A23D4}"/>
          </ac:spMkLst>
        </pc:spChg>
        <pc:spChg chg="del">
          <ac:chgData name="Aaron Cyr" userId="f710c333df2a0e40" providerId="LiveId" clId="{A03BB898-8A07-4767-BB05-B0A247932A52}" dt="2020-10-13T22:38:53.956" v="204" actId="478"/>
          <ac:spMkLst>
            <pc:docMk/>
            <pc:sldMk cId="968063133" sldId="267"/>
            <ac:spMk id="6" creationId="{4E2A1CBD-76C3-4F06-AE1F-0E269492F92E}"/>
          </ac:spMkLst>
        </pc:spChg>
        <pc:spChg chg="mod">
          <ac:chgData name="Aaron Cyr" userId="f710c333df2a0e40" providerId="LiveId" clId="{A03BB898-8A07-4767-BB05-B0A247932A52}" dt="2020-10-13T22:39:02.307" v="219" actId="20577"/>
          <ac:spMkLst>
            <pc:docMk/>
            <pc:sldMk cId="968063133" sldId="267"/>
            <ac:spMk id="15" creationId="{BF764B13-E109-4754-B06E-525B352852DC}"/>
          </ac:spMkLst>
        </pc:spChg>
        <pc:spChg chg="del mod">
          <ac:chgData name="Aaron Cyr" userId="f710c333df2a0e40" providerId="LiveId" clId="{A03BB898-8A07-4767-BB05-B0A247932A52}" dt="2020-10-13T22:38:56.856" v="208" actId="478"/>
          <ac:spMkLst>
            <pc:docMk/>
            <pc:sldMk cId="968063133" sldId="267"/>
            <ac:spMk id="16" creationId="{A2058A42-51F2-4F21-B923-D714562D1B78}"/>
          </ac:spMkLst>
        </pc:spChg>
        <pc:picChg chg="add mod">
          <ac:chgData name="Aaron Cyr" userId="f710c333df2a0e40" providerId="LiveId" clId="{A03BB898-8A07-4767-BB05-B0A247932A52}" dt="2020-10-13T22:39:16.797" v="223" actId="1076"/>
          <ac:picMkLst>
            <pc:docMk/>
            <pc:sldMk cId="968063133" sldId="267"/>
            <ac:picMk id="4" creationId="{75D7F48C-71C6-4803-9FE1-80F977F27A71}"/>
          </ac:picMkLst>
        </pc:picChg>
        <pc:picChg chg="del">
          <ac:chgData name="Aaron Cyr" userId="f710c333df2a0e40" providerId="LiveId" clId="{A03BB898-8A07-4767-BB05-B0A247932A52}" dt="2020-10-13T22:38:53.021" v="203" actId="478"/>
          <ac:picMkLst>
            <pc:docMk/>
            <pc:sldMk cId="968063133" sldId="267"/>
            <ac:picMk id="5" creationId="{542352DA-28F2-412F-989E-B4AEE8D65857}"/>
          </ac:picMkLst>
        </pc:picChg>
        <pc:picChg chg="del">
          <ac:chgData name="Aaron Cyr" userId="f710c333df2a0e40" providerId="LiveId" clId="{A03BB898-8A07-4767-BB05-B0A247932A52}" dt="2020-10-13T22:38:54.308" v="205" actId="478"/>
          <ac:picMkLst>
            <pc:docMk/>
            <pc:sldMk cId="968063133" sldId="267"/>
            <ac:picMk id="12" creationId="{31977646-8700-4C4D-B87A-A5D809D00510}"/>
          </ac:picMkLst>
        </pc:picChg>
      </pc:sldChg>
      <pc:sldChg chg="addSp delSp modSp mod">
        <pc:chgData name="Aaron Cyr" userId="f710c333df2a0e40" providerId="LiveId" clId="{A03BB898-8A07-4767-BB05-B0A247932A52}" dt="2020-10-13T22:40:19.748" v="242" actId="1076"/>
        <pc:sldMkLst>
          <pc:docMk/>
          <pc:sldMk cId="4085681885" sldId="268"/>
        </pc:sldMkLst>
        <pc:spChg chg="mod">
          <ac:chgData name="Aaron Cyr" userId="f710c333df2a0e40" providerId="LiveId" clId="{A03BB898-8A07-4767-BB05-B0A247932A52}" dt="2020-10-13T22:40:09.170" v="24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A03BB898-8A07-4767-BB05-B0A247932A52}" dt="2020-10-13T22:40:03.509" v="230" actId="22"/>
          <ac:spMkLst>
            <pc:docMk/>
            <pc:sldMk cId="4085681885" sldId="268"/>
            <ac:spMk id="9" creationId="{148C2498-6698-4177-A612-AF8315CDA829}"/>
          </ac:spMkLst>
        </pc:spChg>
        <pc:picChg chg="add del">
          <ac:chgData name="Aaron Cyr" userId="f710c333df2a0e40" providerId="LiveId" clId="{A03BB898-8A07-4767-BB05-B0A247932A52}" dt="2020-10-13T22:39:59.667" v="226" actId="22"/>
          <ac:picMkLst>
            <pc:docMk/>
            <pc:sldMk cId="4085681885" sldId="268"/>
            <ac:picMk id="4" creationId="{0B21AB98-AFFF-448F-A8DE-0E52A58564B3}"/>
          </ac:picMkLst>
        </pc:picChg>
        <pc:picChg chg="del">
          <ac:chgData name="Aaron Cyr" userId="f710c333df2a0e40" providerId="LiveId" clId="{A03BB898-8A07-4767-BB05-B0A247932A52}" dt="2020-10-13T22:39:58.683" v="224" actId="478"/>
          <ac:picMkLst>
            <pc:docMk/>
            <pc:sldMk cId="4085681885" sldId="268"/>
            <ac:picMk id="5" creationId="{AEA1BF5B-B987-4E94-AF53-4D6867024D56}"/>
          </ac:picMkLst>
        </pc:picChg>
        <pc:picChg chg="del">
          <ac:chgData name="Aaron Cyr" userId="f710c333df2a0e40" providerId="LiveId" clId="{A03BB898-8A07-4767-BB05-B0A247932A52}" dt="2020-10-13T22:40:01.398" v="227" actId="478"/>
          <ac:picMkLst>
            <pc:docMk/>
            <pc:sldMk cId="4085681885" sldId="268"/>
            <ac:picMk id="7" creationId="{8FBDB2F4-0E79-4285-8899-7ACA7CABD144}"/>
          </ac:picMkLst>
        </pc:picChg>
        <pc:picChg chg="add del">
          <ac:chgData name="Aaron Cyr" userId="f710c333df2a0e40" providerId="LiveId" clId="{A03BB898-8A07-4767-BB05-B0A247932A52}" dt="2020-10-13T22:40:02.543" v="229" actId="22"/>
          <ac:picMkLst>
            <pc:docMk/>
            <pc:sldMk cId="4085681885" sldId="268"/>
            <ac:picMk id="11" creationId="{662C1D30-CB9E-4B0A-B2DA-33AA212F2A65}"/>
          </ac:picMkLst>
        </pc:picChg>
        <pc:picChg chg="add mod ord">
          <ac:chgData name="Aaron Cyr" userId="f710c333df2a0e40" providerId="LiveId" clId="{A03BB898-8A07-4767-BB05-B0A247932A52}" dt="2020-10-13T22:40:19.748" v="242" actId="1076"/>
          <ac:picMkLst>
            <pc:docMk/>
            <pc:sldMk cId="4085681885" sldId="268"/>
            <ac:picMk id="13" creationId="{6DB83D96-0ADA-4504-9710-1DBC150E600F}"/>
          </ac:picMkLst>
        </pc:picChg>
      </pc:sldChg>
      <pc:sldChg chg="addSp delSp modSp mod">
        <pc:chgData name="Aaron Cyr" userId="f710c333df2a0e40" providerId="LiveId" clId="{A03BB898-8A07-4767-BB05-B0A247932A52}" dt="2020-10-13T22:41:21.963" v="260" actId="1076"/>
        <pc:sldMkLst>
          <pc:docMk/>
          <pc:sldMk cId="3418905094" sldId="269"/>
        </pc:sldMkLst>
        <pc:spChg chg="mod">
          <ac:chgData name="Aaron Cyr" userId="f710c333df2a0e40" providerId="LiveId" clId="{A03BB898-8A07-4767-BB05-B0A247932A52}" dt="2020-10-13T22:40:44.555" v="254" actId="20577"/>
          <ac:spMkLst>
            <pc:docMk/>
            <pc:sldMk cId="3418905094" sldId="269"/>
            <ac:spMk id="2" creationId="{5DE6906F-13D1-45C3-A92D-EDACD77D2F69}"/>
          </ac:spMkLst>
        </pc:spChg>
        <pc:spChg chg="del">
          <ac:chgData name="Aaron Cyr" userId="f710c333df2a0e40" providerId="LiveId" clId="{A03BB898-8A07-4767-BB05-B0A247932A52}" dt="2020-10-13T22:40:47.479" v="255" actId="478"/>
          <ac:spMkLst>
            <pc:docMk/>
            <pc:sldMk cId="3418905094" sldId="269"/>
            <ac:spMk id="4" creationId="{B9EE924C-DA42-4113-A028-90BE90DBC047}"/>
          </ac:spMkLst>
        </pc:spChg>
        <pc:spChg chg="add del mod">
          <ac:chgData name="Aaron Cyr" userId="f710c333df2a0e40" providerId="LiveId" clId="{A03BB898-8A07-4767-BB05-B0A247932A52}" dt="2020-10-13T22:41:16.544" v="256" actId="22"/>
          <ac:spMkLst>
            <pc:docMk/>
            <pc:sldMk cId="3418905094" sldId="269"/>
            <ac:spMk id="6" creationId="{BBFA0795-D26F-406D-B68A-EE4539A19320}"/>
          </ac:spMkLst>
        </pc:spChg>
        <pc:picChg chg="add mod ord">
          <ac:chgData name="Aaron Cyr" userId="f710c333df2a0e40" providerId="LiveId" clId="{A03BB898-8A07-4767-BB05-B0A247932A52}" dt="2020-10-13T22:41:21.963" v="260" actId="1076"/>
          <ac:picMkLst>
            <pc:docMk/>
            <pc:sldMk cId="3418905094" sldId="269"/>
            <ac:picMk id="8" creationId="{70FA211A-4C8A-4243-8A65-DD1F2594B47B}"/>
          </ac:picMkLst>
        </pc:picChg>
      </pc:sldChg>
      <pc:sldChg chg="addSp delSp modSp mod">
        <pc:chgData name="Aaron Cyr" userId="f710c333df2a0e40" providerId="LiveId" clId="{A03BB898-8A07-4767-BB05-B0A247932A52}" dt="2020-10-13T22:43:09.210" v="295" actId="1037"/>
        <pc:sldMkLst>
          <pc:docMk/>
          <pc:sldMk cId="3661336024" sldId="270"/>
        </pc:sldMkLst>
        <pc:spChg chg="mod">
          <ac:chgData name="Aaron Cyr" userId="f710c333df2a0e40" providerId="LiveId" clId="{A03BB898-8A07-4767-BB05-B0A247932A52}" dt="2020-10-13T22:41:28.043" v="265" actId="20577"/>
          <ac:spMkLst>
            <pc:docMk/>
            <pc:sldMk cId="3661336024" sldId="270"/>
            <ac:spMk id="4" creationId="{1A54B6D1-3404-47DB-A983-2C857D421EDF}"/>
          </ac:spMkLst>
        </pc:spChg>
        <pc:picChg chg="add del mod">
          <ac:chgData name="Aaron Cyr" userId="f710c333df2a0e40" providerId="LiveId" clId="{A03BB898-8A07-4767-BB05-B0A247932A52}" dt="2020-10-13T22:42:45.122" v="273" actId="478"/>
          <ac:picMkLst>
            <pc:docMk/>
            <pc:sldMk cId="3661336024" sldId="270"/>
            <ac:picMk id="5" creationId="{615BFC40-3EA0-474B-AF4A-AA47BBB1A111}"/>
          </ac:picMkLst>
        </pc:picChg>
        <pc:picChg chg="add mod">
          <ac:chgData name="Aaron Cyr" userId="f710c333df2a0e40" providerId="LiveId" clId="{A03BB898-8A07-4767-BB05-B0A247932A52}" dt="2020-10-13T22:42:15.843" v="271" actId="1076"/>
          <ac:picMkLst>
            <pc:docMk/>
            <pc:sldMk cId="3661336024" sldId="270"/>
            <ac:picMk id="7" creationId="{B12C97D1-0B60-43BB-8D26-810AFDB793CF}"/>
          </ac:picMkLst>
        </pc:picChg>
        <pc:picChg chg="del">
          <ac:chgData name="Aaron Cyr" userId="f710c333df2a0e40" providerId="LiveId" clId="{A03BB898-8A07-4767-BB05-B0A247932A52}" dt="2020-10-13T22:41:30.123" v="266" actId="478"/>
          <ac:picMkLst>
            <pc:docMk/>
            <pc:sldMk cId="3661336024" sldId="270"/>
            <ac:picMk id="9" creationId="{4A64B130-CFAE-4607-A80C-7735C0EF074D}"/>
          </ac:picMkLst>
        </pc:picChg>
        <pc:picChg chg="add mod">
          <ac:chgData name="Aaron Cyr" userId="f710c333df2a0e40" providerId="LiveId" clId="{A03BB898-8A07-4767-BB05-B0A247932A52}" dt="2020-10-13T22:43:09.210" v="295" actId="1037"/>
          <ac:picMkLst>
            <pc:docMk/>
            <pc:sldMk cId="3661336024" sldId="270"/>
            <ac:picMk id="10" creationId="{9711523D-B9DF-460B-A79E-4C8E9369B031}"/>
          </ac:picMkLst>
        </pc:picChg>
      </pc:sldChg>
      <pc:sldChg chg="addSp delSp modSp mod">
        <pc:chgData name="Aaron Cyr" userId="f710c333df2a0e40" providerId="LiveId" clId="{A03BB898-8A07-4767-BB05-B0A247932A52}" dt="2020-10-13T22:43:56.764" v="337" actId="1076"/>
        <pc:sldMkLst>
          <pc:docMk/>
          <pc:sldMk cId="3569272306" sldId="271"/>
        </pc:sldMkLst>
        <pc:spChg chg="mod">
          <ac:chgData name="Aaron Cyr" userId="f710c333df2a0e40" providerId="LiveId" clId="{A03BB898-8A07-4767-BB05-B0A247932A52}" dt="2020-10-13T22:43:48.387" v="332" actId="20577"/>
          <ac:spMkLst>
            <pc:docMk/>
            <pc:sldMk cId="3569272306" sldId="271"/>
            <ac:spMk id="3" creationId="{AAFB6F9F-E0D8-488E-AC65-7BBA916FA7EE}"/>
          </ac:spMkLst>
        </pc:spChg>
        <pc:spChg chg="del">
          <ac:chgData name="Aaron Cyr" userId="f710c333df2a0e40" providerId="LiveId" clId="{A03BB898-8A07-4767-BB05-B0A247932A52}" dt="2020-10-13T22:43:52.929" v="334" actId="478"/>
          <ac:spMkLst>
            <pc:docMk/>
            <pc:sldMk cId="3569272306" sldId="271"/>
            <ac:spMk id="11" creationId="{759549ED-BFA3-4070-AE08-9C972D9C7B9E}"/>
          </ac:spMkLst>
        </pc:spChg>
        <pc:grpChg chg="del">
          <ac:chgData name="Aaron Cyr" userId="f710c333df2a0e40" providerId="LiveId" clId="{A03BB898-8A07-4767-BB05-B0A247932A52}" dt="2020-10-13T22:43:50.475" v="333" actId="478"/>
          <ac:grpSpMkLst>
            <pc:docMk/>
            <pc:sldMk cId="3569272306" sldId="271"/>
            <ac:grpSpMk id="8" creationId="{599AC662-C94E-4D5D-9CF0-3F91DDEDBB80}"/>
          </ac:grpSpMkLst>
        </pc:grpChg>
        <pc:picChg chg="add mod">
          <ac:chgData name="Aaron Cyr" userId="f710c333df2a0e40" providerId="LiveId" clId="{A03BB898-8A07-4767-BB05-B0A247932A52}" dt="2020-10-13T22:43:56.764" v="337" actId="1076"/>
          <ac:picMkLst>
            <pc:docMk/>
            <pc:sldMk cId="3569272306" sldId="271"/>
            <ac:picMk id="4" creationId="{C388AE9A-F0F5-44ED-9914-1EDA50FD8D7A}"/>
          </ac:picMkLst>
        </pc:picChg>
      </pc:sldChg>
      <pc:sldChg chg="addSp delSp modSp mod">
        <pc:chgData name="Aaron Cyr" userId="f710c333df2a0e40" providerId="LiveId" clId="{A03BB898-8A07-4767-BB05-B0A247932A52}" dt="2020-10-13T22:46:43.099" v="400" actId="1038"/>
        <pc:sldMkLst>
          <pc:docMk/>
          <pc:sldMk cId="4147130780" sldId="272"/>
        </pc:sldMkLst>
        <pc:spChg chg="mod">
          <ac:chgData name="Aaron Cyr" userId="f710c333df2a0e40" providerId="LiveId" clId="{A03BB898-8A07-4767-BB05-B0A247932A52}" dt="2020-10-13T22:44:42.626" v="364" actId="20577"/>
          <ac:spMkLst>
            <pc:docMk/>
            <pc:sldMk cId="4147130780" sldId="272"/>
            <ac:spMk id="2" creationId="{BFB4131C-534B-4DD6-8773-4393DA521F51}"/>
          </ac:spMkLst>
        </pc:spChg>
        <pc:spChg chg="add mod">
          <ac:chgData name="Aaron Cyr" userId="f710c333df2a0e40" providerId="LiveId" clId="{A03BB898-8A07-4767-BB05-B0A247932A52}" dt="2020-10-13T22:46:43.099" v="400" actId="1038"/>
          <ac:spMkLst>
            <pc:docMk/>
            <pc:sldMk cId="4147130780" sldId="272"/>
            <ac:spMk id="11" creationId="{BA78C1ED-97BF-41E3-A312-300B6AEDE80E}"/>
          </ac:spMkLst>
        </pc:spChg>
        <pc:picChg chg="add mod">
          <ac:chgData name="Aaron Cyr" userId="f710c333df2a0e40" providerId="LiveId" clId="{A03BB898-8A07-4767-BB05-B0A247932A52}" dt="2020-10-13T22:45:10.491" v="367" actId="1076"/>
          <ac:picMkLst>
            <pc:docMk/>
            <pc:sldMk cId="4147130780" sldId="272"/>
            <ac:picMk id="4" creationId="{5D3B0D9A-0011-4409-B284-AF8F9EBB76C5}"/>
          </ac:picMkLst>
        </pc:picChg>
        <pc:picChg chg="del">
          <ac:chgData name="Aaron Cyr" userId="f710c333df2a0e40" providerId="LiveId" clId="{A03BB898-8A07-4767-BB05-B0A247932A52}" dt="2020-10-13T22:44:44.500" v="365" actId="478"/>
          <ac:picMkLst>
            <pc:docMk/>
            <pc:sldMk cId="4147130780" sldId="272"/>
            <ac:picMk id="7" creationId="{2DEC588B-972F-4EF2-95E0-8CCB7C0699C4}"/>
          </ac:picMkLst>
        </pc:picChg>
        <pc:picChg chg="add mod">
          <ac:chgData name="Aaron Cyr" userId="f710c333df2a0e40" providerId="LiveId" clId="{A03BB898-8A07-4767-BB05-B0A247932A52}" dt="2020-10-13T22:46:04.691" v="369" actId="1076"/>
          <ac:picMkLst>
            <pc:docMk/>
            <pc:sldMk cId="4147130780" sldId="272"/>
            <ac:picMk id="8" creationId="{01650B9A-4C55-457E-A125-DB72F4275A1B}"/>
          </ac:picMkLst>
        </pc:picChg>
        <pc:cxnChg chg="add">
          <ac:chgData name="Aaron Cyr" userId="f710c333df2a0e40" providerId="LiveId" clId="{A03BB898-8A07-4767-BB05-B0A247932A52}" dt="2020-10-13T22:46:21.740" v="370" actId="11529"/>
          <ac:cxnSpMkLst>
            <pc:docMk/>
            <pc:sldMk cId="4147130780" sldId="272"/>
            <ac:cxnSpMk id="10" creationId="{BD1528E0-E162-46AB-AD25-10D36A7776B3}"/>
          </ac:cxnSpMkLst>
        </pc:cxnChg>
      </pc:sldChg>
      <pc:sldChg chg="addSp delSp modSp del mod">
        <pc:chgData name="Aaron Cyr" userId="f710c333df2a0e40" providerId="LiveId" clId="{A03BB898-8A07-4767-BB05-B0A247932A52}" dt="2020-10-20T12:46:35.510" v="727" actId="47"/>
        <pc:sldMkLst>
          <pc:docMk/>
          <pc:sldMk cId="2983882367" sldId="273"/>
        </pc:sldMkLst>
        <pc:spChg chg="mod">
          <ac:chgData name="Aaron Cyr" userId="f710c333df2a0e40" providerId="LiveId" clId="{A03BB898-8A07-4767-BB05-B0A247932A52}" dt="2020-10-13T22:47:08.924" v="412" actId="6549"/>
          <ac:spMkLst>
            <pc:docMk/>
            <pc:sldMk cId="2983882367" sldId="273"/>
            <ac:spMk id="2" creationId="{F4AFDD3C-E5D1-46A0-9AF7-BD53C8AB773E}"/>
          </ac:spMkLst>
        </pc:spChg>
        <pc:picChg chg="add mod">
          <ac:chgData name="Aaron Cyr" userId="f710c333df2a0e40" providerId="LiveId" clId="{A03BB898-8A07-4767-BB05-B0A247932A52}" dt="2020-10-13T22:47:35.812" v="416" actId="1076"/>
          <ac:picMkLst>
            <pc:docMk/>
            <pc:sldMk cId="2983882367" sldId="273"/>
            <ac:picMk id="4" creationId="{F31392F4-98E4-462B-AE83-1D2682EB0D68}"/>
          </ac:picMkLst>
        </pc:picChg>
        <pc:picChg chg="del">
          <ac:chgData name="Aaron Cyr" userId="f710c333df2a0e40" providerId="LiveId" clId="{A03BB898-8A07-4767-BB05-B0A247932A52}" dt="2020-10-13T22:47:10.818" v="413" actId="478"/>
          <ac:picMkLst>
            <pc:docMk/>
            <pc:sldMk cId="2983882367" sldId="273"/>
            <ac:picMk id="5" creationId="{087EDD59-8C10-4A68-B6C3-5848EF07F725}"/>
          </ac:picMkLst>
        </pc:picChg>
      </pc:sldChg>
      <pc:sldChg chg="addSp delSp modSp mod">
        <pc:chgData name="Aaron Cyr" userId="f710c333df2a0e40" providerId="LiveId" clId="{A03BB898-8A07-4767-BB05-B0A247932A52}" dt="2020-10-20T12:46:28.843" v="726" actId="20577"/>
        <pc:sldMkLst>
          <pc:docMk/>
          <pc:sldMk cId="1972953473" sldId="274"/>
        </pc:sldMkLst>
        <pc:spChg chg="mod">
          <ac:chgData name="Aaron Cyr" userId="f710c333df2a0e40" providerId="LiveId" clId="{A03BB898-8A07-4767-BB05-B0A247932A52}" dt="2020-10-20T12:46:28.843" v="726" actId="20577"/>
          <ac:spMkLst>
            <pc:docMk/>
            <pc:sldMk cId="1972953473" sldId="274"/>
            <ac:spMk id="6" creationId="{E59E6303-5A5C-4DEA-977E-49827056625E}"/>
          </ac:spMkLst>
        </pc:spChg>
        <pc:spChg chg="add mod">
          <ac:chgData name="Aaron Cyr" userId="f710c333df2a0e40" providerId="LiveId" clId="{A03BB898-8A07-4767-BB05-B0A247932A52}" dt="2020-10-20T12:46:03.629" v="723" actId="1076"/>
          <ac:spMkLst>
            <pc:docMk/>
            <pc:sldMk cId="1972953473" sldId="274"/>
            <ac:spMk id="10" creationId="{E55B0EC6-AD41-43A3-A805-F4939E10E02E}"/>
          </ac:spMkLst>
        </pc:spChg>
        <pc:grpChg chg="del">
          <ac:chgData name="Aaron Cyr" userId="f710c333df2a0e40" providerId="LiveId" clId="{A03BB898-8A07-4767-BB05-B0A247932A52}" dt="2020-10-13T22:47:45.298" v="425" actId="478"/>
          <ac:grpSpMkLst>
            <pc:docMk/>
            <pc:sldMk cId="1972953473" sldId="274"/>
            <ac:grpSpMk id="15" creationId="{F238C0A4-CD7F-4B32-B03B-9B05D31AFEC7}"/>
          </ac:grpSpMkLst>
        </pc:grpChg>
        <pc:picChg chg="add mod">
          <ac:chgData name="Aaron Cyr" userId="f710c333df2a0e40" providerId="LiveId" clId="{A03BB898-8A07-4767-BB05-B0A247932A52}" dt="2020-10-20T12:46:08.061" v="725" actId="1076"/>
          <ac:picMkLst>
            <pc:docMk/>
            <pc:sldMk cId="1972953473" sldId="274"/>
            <ac:picMk id="2" creationId="{5AB3AA17-99B4-485D-A736-00F9E0A32502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3" creationId="{F3F1D6F2-59EC-424E-AF12-EE34883199D5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7" creationId="{88220721-9909-43F2-8DB0-4BEA06AF1789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9" creationId="{2D3005C3-1505-4EEA-AE38-5EAD897D4D27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12" creationId="{6A9E3B23-13B6-42A5-AE31-880DF4B03EC7}"/>
          </ac:picMkLst>
        </pc:picChg>
      </pc:sldChg>
      <pc:sldChg chg="addSp delSp modSp mod">
        <pc:chgData name="Aaron Cyr" userId="f710c333df2a0e40" providerId="LiveId" clId="{A03BB898-8A07-4767-BB05-B0A247932A52}" dt="2020-10-13T22:53:37.411" v="481" actId="1076"/>
        <pc:sldMkLst>
          <pc:docMk/>
          <pc:sldMk cId="1187696368" sldId="275"/>
        </pc:sldMkLst>
        <pc:spChg chg="mod">
          <ac:chgData name="Aaron Cyr" userId="f710c333df2a0e40" providerId="LiveId" clId="{A03BB898-8A07-4767-BB05-B0A247932A52}" dt="2020-10-13T22:52:43.309" v="472" actId="6549"/>
          <ac:spMkLst>
            <pc:docMk/>
            <pc:sldMk cId="1187696368" sldId="275"/>
            <ac:spMk id="6" creationId="{E59E6303-5A5C-4DEA-977E-49827056625E}"/>
          </ac:spMkLst>
        </pc:spChg>
        <pc:picChg chg="del">
          <ac:chgData name="Aaron Cyr" userId="f710c333df2a0e40" providerId="LiveId" clId="{A03BB898-8A07-4767-BB05-B0A247932A52}" dt="2020-10-13T22:52:29.531" v="452" actId="478"/>
          <ac:picMkLst>
            <pc:docMk/>
            <pc:sldMk cId="1187696368" sldId="275"/>
            <ac:picMk id="2" creationId="{5FE54898-9FFD-48F2-9147-9D96AD2EC66D}"/>
          </ac:picMkLst>
        </pc:picChg>
        <pc:picChg chg="add del">
          <ac:chgData name="Aaron Cyr" userId="f710c333df2a0e40" providerId="LiveId" clId="{A03BB898-8A07-4767-BB05-B0A247932A52}" dt="2020-10-13T22:52:48.826" v="474" actId="478"/>
          <ac:picMkLst>
            <pc:docMk/>
            <pc:sldMk cId="1187696368" sldId="275"/>
            <ac:picMk id="5" creationId="{A1F0A806-B412-47FA-BE15-DD571DCB6568}"/>
          </ac:picMkLst>
        </pc:picChg>
        <pc:picChg chg="add del mod">
          <ac:chgData name="Aaron Cyr" userId="f710c333df2a0e40" providerId="LiveId" clId="{A03BB898-8A07-4767-BB05-B0A247932A52}" dt="2020-10-13T22:53:31.178" v="478" actId="478"/>
          <ac:picMkLst>
            <pc:docMk/>
            <pc:sldMk cId="1187696368" sldId="275"/>
            <ac:picMk id="8" creationId="{C1BEBCB7-F357-4D78-82E3-3245F94BB5FE}"/>
          </ac:picMkLst>
        </pc:picChg>
        <pc:picChg chg="add mod">
          <ac:chgData name="Aaron Cyr" userId="f710c333df2a0e40" providerId="LiveId" clId="{A03BB898-8A07-4767-BB05-B0A247932A52}" dt="2020-10-13T22:53:37.411" v="481" actId="1076"/>
          <ac:picMkLst>
            <pc:docMk/>
            <pc:sldMk cId="1187696368" sldId="275"/>
            <ac:picMk id="10" creationId="{5994373B-D570-4175-82ED-CEE01C8B9F67}"/>
          </ac:picMkLst>
        </pc:picChg>
      </pc:sldChg>
      <pc:sldChg chg="addSp delSp modSp mod">
        <pc:chgData name="Aaron Cyr" userId="f710c333df2a0e40" providerId="LiveId" clId="{A03BB898-8A07-4767-BB05-B0A247932A52}" dt="2020-10-15T21:02:07.910" v="583" actId="164"/>
        <pc:sldMkLst>
          <pc:docMk/>
          <pc:sldMk cId="1986253980" sldId="276"/>
        </pc:sldMkLst>
        <pc:spChg chg="mod">
          <ac:chgData name="Aaron Cyr" userId="f710c333df2a0e40" providerId="LiveId" clId="{A03BB898-8A07-4767-BB05-B0A247932A52}" dt="2020-10-13T22:57:28.449" v="518" actId="20577"/>
          <ac:spMkLst>
            <pc:docMk/>
            <pc:sldMk cId="1986253980" sldId="276"/>
            <ac:spMk id="6" creationId="{E59E6303-5A5C-4DEA-977E-49827056625E}"/>
          </ac:spMkLst>
        </pc:spChg>
        <pc:grpChg chg="del">
          <ac:chgData name="Aaron Cyr" userId="f710c333df2a0e40" providerId="LiveId" clId="{A03BB898-8A07-4767-BB05-B0A247932A52}" dt="2020-10-13T22:55:42.548" v="502" actId="478"/>
          <ac:grpSpMkLst>
            <pc:docMk/>
            <pc:sldMk cId="1986253980" sldId="276"/>
            <ac:grpSpMk id="16" creationId="{D37C2771-5715-43BD-A6FD-2E1120FA8F13}"/>
          </ac:grpSpMkLst>
        </pc:grpChg>
        <pc:grpChg chg="add mod">
          <ac:chgData name="Aaron Cyr" userId="f710c333df2a0e40" providerId="LiveId" clId="{A03BB898-8A07-4767-BB05-B0A247932A52}" dt="2020-10-15T21:02:07.910" v="583" actId="164"/>
          <ac:grpSpMkLst>
            <pc:docMk/>
            <pc:sldMk cId="1986253980" sldId="276"/>
            <ac:grpSpMk id="17" creationId="{7BCA2A88-1F36-4ADF-8972-9D4728375128}"/>
          </ac:grpSpMkLst>
        </pc:grpChg>
        <pc:picChg chg="add del mod">
          <ac:chgData name="Aaron Cyr" userId="f710c333df2a0e40" providerId="LiveId" clId="{A03BB898-8A07-4767-BB05-B0A247932A52}" dt="2020-10-13T22:57:19.386" v="513" actId="478"/>
          <ac:picMkLst>
            <pc:docMk/>
            <pc:sldMk cId="1986253980" sldId="276"/>
            <ac:picMk id="3" creationId="{B9E74E91-7730-4805-AB60-9EB11F5A76C4}"/>
          </ac:picMkLst>
        </pc:picChg>
        <pc:picChg chg="add mod">
          <ac:chgData name="Aaron Cyr" userId="f710c333df2a0e40" providerId="LiveId" clId="{A03BB898-8A07-4767-BB05-B0A247932A52}" dt="2020-10-13T22:57:21.051" v="515" actId="1076"/>
          <ac:picMkLst>
            <pc:docMk/>
            <pc:sldMk cId="1986253980" sldId="276"/>
            <ac:picMk id="7" creationId="{4ADDC6F5-B281-4EDA-8A0C-31491D9B8D22}"/>
          </ac:picMkLst>
        </pc:picChg>
        <pc:picChg chg="add mod">
          <ac:chgData name="Aaron Cyr" userId="f710c333df2a0e40" providerId="LiveId" clId="{A03BB898-8A07-4767-BB05-B0A247932A52}" dt="2020-10-15T21:02:07.910" v="583" actId="164"/>
          <ac:picMkLst>
            <pc:docMk/>
            <pc:sldMk cId="1986253980" sldId="276"/>
            <ac:picMk id="9" creationId="{D57F04F0-47AE-44B0-95C8-53B05DFCB10C}"/>
          </ac:picMkLst>
        </pc:picChg>
        <pc:picChg chg="add del mod ord">
          <ac:chgData name="Aaron Cyr" userId="f710c333df2a0e40" providerId="LiveId" clId="{A03BB898-8A07-4767-BB05-B0A247932A52}" dt="2020-10-15T21:01:53.353" v="567" actId="478"/>
          <ac:picMkLst>
            <pc:docMk/>
            <pc:sldMk cId="1986253980" sldId="276"/>
            <ac:picMk id="11" creationId="{0D2682C0-E841-483D-BCD1-5D540A41E850}"/>
          </ac:picMkLst>
        </pc:picChg>
        <pc:picChg chg="add mod">
          <ac:chgData name="Aaron Cyr" userId="f710c333df2a0e40" providerId="LiveId" clId="{A03BB898-8A07-4767-BB05-B0A247932A52}" dt="2020-10-15T21:02:07.910" v="583" actId="164"/>
          <ac:picMkLst>
            <pc:docMk/>
            <pc:sldMk cId="1986253980" sldId="276"/>
            <ac:picMk id="14" creationId="{0A6D1239-EA43-4F7B-93CF-8410C7ACA2F5}"/>
          </ac:picMkLst>
        </pc:picChg>
      </pc:sldChg>
      <pc:sldChg chg="modSp mod">
        <pc:chgData name="Aaron Cyr" userId="f710c333df2a0e40" providerId="LiveId" clId="{A03BB898-8A07-4767-BB05-B0A247932A52}" dt="2020-10-15T22:53:15.982" v="714" actId="20577"/>
        <pc:sldMkLst>
          <pc:docMk/>
          <pc:sldMk cId="3476494947" sldId="277"/>
        </pc:sldMkLst>
        <pc:spChg chg="mod">
          <ac:chgData name="Aaron Cyr" userId="f710c333df2a0e40" providerId="LiveId" clId="{A03BB898-8A07-4767-BB05-B0A247932A52}" dt="2020-10-15T22:53:15.982" v="714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addSp delSp modSp del mod">
        <pc:chgData name="Aaron Cyr" userId="f710c333df2a0e40" providerId="LiveId" clId="{A03BB898-8A07-4767-BB05-B0A247932A52}" dt="2020-10-20T12:47:10.523" v="728" actId="47"/>
        <pc:sldMkLst>
          <pc:docMk/>
          <pc:sldMk cId="2377251727" sldId="278"/>
        </pc:sldMkLst>
        <pc:spChg chg="add del mod">
          <ac:chgData name="Aaron Cyr" userId="f710c333df2a0e40" providerId="LiveId" clId="{A03BB898-8A07-4767-BB05-B0A247932A52}" dt="2020-10-13T22:25:59.785" v="46" actId="22"/>
          <ac:spMkLst>
            <pc:docMk/>
            <pc:sldMk cId="2377251727" sldId="278"/>
            <ac:spMk id="4" creationId="{D9388F04-E57B-46BF-819D-CA181C607CC8}"/>
          </ac:spMkLst>
        </pc:spChg>
        <pc:picChg chg="add mod ord">
          <ac:chgData name="Aaron Cyr" userId="f710c333df2a0e40" providerId="LiveId" clId="{A03BB898-8A07-4767-BB05-B0A247932A52}" dt="2020-10-13T22:26:05.732" v="50" actId="1076"/>
          <ac:picMkLst>
            <pc:docMk/>
            <pc:sldMk cId="2377251727" sldId="278"/>
            <ac:picMk id="7" creationId="{D1FD784A-A38E-47A1-BF9B-B65DCAED45B1}"/>
          </ac:picMkLst>
        </pc:picChg>
        <pc:picChg chg="del">
          <ac:chgData name="Aaron Cyr" userId="f710c333df2a0e40" providerId="LiveId" clId="{A03BB898-8A07-4767-BB05-B0A247932A52}" dt="2020-10-13T22:25:56.959" v="45" actId="478"/>
          <ac:picMkLst>
            <pc:docMk/>
            <pc:sldMk cId="2377251727" sldId="278"/>
            <ac:picMk id="8" creationId="{3DED08FD-3263-4B22-B174-BD7D92AE6090}"/>
          </ac:picMkLst>
        </pc:picChg>
      </pc:sldChg>
      <pc:sldChg chg="addSp delSp modSp mod">
        <pc:chgData name="Aaron Cyr" userId="f710c333df2a0e40" providerId="LiveId" clId="{A03BB898-8A07-4767-BB05-B0A247932A52}" dt="2020-10-20T12:53:14.117" v="767" actId="6549"/>
        <pc:sldMkLst>
          <pc:docMk/>
          <pc:sldMk cId="1213820728" sldId="279"/>
        </pc:sldMkLst>
        <pc:spChg chg="mod">
          <ac:chgData name="Aaron Cyr" userId="f710c333df2a0e40" providerId="LiveId" clId="{A03BB898-8A07-4767-BB05-B0A247932A52}" dt="2020-10-20T12:53:14.117" v="767" actId="6549"/>
          <ac:spMkLst>
            <pc:docMk/>
            <pc:sldMk cId="1213820728" sldId="279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12:52:00.675" v="742" actId="478"/>
          <ac:picMkLst>
            <pc:docMk/>
            <pc:sldMk cId="1213820728" sldId="279"/>
            <ac:picMk id="4" creationId="{6C6F0921-98B7-45A0-A6FB-802D4E449D9D}"/>
          </ac:picMkLst>
        </pc:picChg>
        <pc:picChg chg="add mod">
          <ac:chgData name="Aaron Cyr" userId="f710c333df2a0e40" providerId="LiveId" clId="{A03BB898-8A07-4767-BB05-B0A247932A52}" dt="2020-10-20T12:53:00.468" v="764" actId="1076"/>
          <ac:picMkLst>
            <pc:docMk/>
            <pc:sldMk cId="1213820728" sldId="279"/>
            <ac:picMk id="6" creationId="{9816CD16-8143-48BF-9F1A-5D6CA725D90A}"/>
          </ac:picMkLst>
        </pc:picChg>
        <pc:picChg chg="add mod">
          <ac:chgData name="Aaron Cyr" userId="f710c333df2a0e40" providerId="LiveId" clId="{A03BB898-8A07-4767-BB05-B0A247932A52}" dt="2020-10-20T12:52:58.781" v="763" actId="1076"/>
          <ac:picMkLst>
            <pc:docMk/>
            <pc:sldMk cId="1213820728" sldId="279"/>
            <ac:picMk id="8" creationId="{152BE348-A87D-4E86-A9C3-011F22DC90C7}"/>
          </ac:picMkLst>
        </pc:picChg>
      </pc:sldChg>
      <pc:sldChg chg="del">
        <pc:chgData name="Aaron Cyr" userId="f710c333df2a0e40" providerId="LiveId" clId="{A03BB898-8A07-4767-BB05-B0A247932A52}" dt="2020-10-13T22:38:01.744" v="202" actId="47"/>
        <pc:sldMkLst>
          <pc:docMk/>
          <pc:sldMk cId="3494859081" sldId="280"/>
        </pc:sldMkLst>
      </pc:sldChg>
      <pc:sldChg chg="addSp delSp modSp mod">
        <pc:chgData name="Aaron Cyr" userId="f710c333df2a0e40" providerId="LiveId" clId="{A03BB898-8A07-4767-BB05-B0A247932A52}" dt="2020-10-20T12:58:07.716" v="858" actId="1076"/>
        <pc:sldMkLst>
          <pc:docMk/>
          <pc:sldMk cId="819864551" sldId="281"/>
        </pc:sldMkLst>
        <pc:spChg chg="mod">
          <ac:chgData name="Aaron Cyr" userId="f710c333df2a0e40" providerId="LiveId" clId="{A03BB898-8A07-4767-BB05-B0A247932A52}" dt="2020-10-20T12:56:58.481" v="849" actId="20577"/>
          <ac:spMkLst>
            <pc:docMk/>
            <pc:sldMk cId="819864551" sldId="281"/>
            <ac:spMk id="2" creationId="{AAF17E65-8BFA-47F4-A3A9-2718B2C05385}"/>
          </ac:spMkLst>
        </pc:spChg>
        <pc:spChg chg="add del mod">
          <ac:chgData name="Aaron Cyr" userId="f710c333df2a0e40" providerId="LiveId" clId="{A03BB898-8A07-4767-BB05-B0A247932A52}" dt="2020-10-20T12:57:02.005" v="850" actId="478"/>
          <ac:spMkLst>
            <pc:docMk/>
            <pc:sldMk cId="819864551" sldId="281"/>
            <ac:spMk id="6" creationId="{5D154778-298F-4C23-B352-DD1CE4392CB2}"/>
          </ac:spMkLst>
        </pc:spChg>
        <pc:spChg chg="del mod">
          <ac:chgData name="Aaron Cyr" userId="f710c333df2a0e40" providerId="LiveId" clId="{A03BB898-8A07-4767-BB05-B0A247932A52}" dt="2020-10-20T12:56:55.141" v="841" actId="478"/>
          <ac:spMkLst>
            <pc:docMk/>
            <pc:sldMk cId="819864551" sldId="281"/>
            <ac:spMk id="7" creationId="{A151D8BC-F3E5-4EE9-A4CE-A48185C4BEDA}"/>
          </ac:spMkLst>
        </pc:spChg>
        <pc:picChg chg="add mod">
          <ac:chgData name="Aaron Cyr" userId="f710c333df2a0e40" providerId="LiveId" clId="{A03BB898-8A07-4767-BB05-B0A247932A52}" dt="2020-10-20T12:58:05.843" v="857" actId="1076"/>
          <ac:picMkLst>
            <pc:docMk/>
            <pc:sldMk cId="819864551" sldId="281"/>
            <ac:picMk id="4" creationId="{5B1BBF50-EBBD-4B9A-9AF4-1871FBF3F18A}"/>
          </ac:picMkLst>
        </pc:picChg>
        <pc:picChg chg="add mod">
          <ac:chgData name="Aaron Cyr" userId="f710c333df2a0e40" providerId="LiveId" clId="{A03BB898-8A07-4767-BB05-B0A247932A52}" dt="2020-10-20T12:58:07.716" v="858" actId="1076"/>
          <ac:picMkLst>
            <pc:docMk/>
            <pc:sldMk cId="819864551" sldId="281"/>
            <ac:picMk id="9" creationId="{B5F29156-F028-46DD-8B24-DD4C6F8E1908}"/>
          </ac:picMkLst>
        </pc:picChg>
      </pc:sldChg>
      <pc:sldChg chg="addSp delSp modSp mod">
        <pc:chgData name="Aaron Cyr" userId="f710c333df2a0e40" providerId="LiveId" clId="{A03BB898-8A07-4767-BB05-B0A247932A52}" dt="2020-10-20T21:41:11.791" v="2722" actId="1076"/>
        <pc:sldMkLst>
          <pc:docMk/>
          <pc:sldMk cId="2731431332" sldId="282"/>
        </pc:sldMkLst>
        <pc:spChg chg="mod">
          <ac:chgData name="Aaron Cyr" userId="f710c333df2a0e40" providerId="LiveId" clId="{A03BB898-8A07-4767-BB05-B0A247932A52}" dt="2020-10-20T12:59:21.914" v="869" actId="20577"/>
          <ac:spMkLst>
            <pc:docMk/>
            <pc:sldMk cId="2731431332" sldId="282"/>
            <ac:spMk id="2" creationId="{AAF17E65-8BFA-47F4-A3A9-2718B2C05385}"/>
          </ac:spMkLst>
        </pc:spChg>
        <pc:spChg chg="add del mod">
          <ac:chgData name="Aaron Cyr" userId="f710c333df2a0e40" providerId="LiveId" clId="{A03BB898-8A07-4767-BB05-B0A247932A52}" dt="2020-10-20T12:59:48.400" v="870" actId="22"/>
          <ac:spMkLst>
            <pc:docMk/>
            <pc:sldMk cId="2731431332" sldId="282"/>
            <ac:spMk id="6" creationId="{B233F8A2-1070-440F-BEBB-5737505A94FB}"/>
          </ac:spMkLst>
        </pc:spChg>
        <pc:spChg chg="add mod">
          <ac:chgData name="Aaron Cyr" userId="f710c333df2a0e40" providerId="LiveId" clId="{A03BB898-8A07-4767-BB05-B0A247932A52}" dt="2020-10-20T21:38:23.752" v="2660" actId="1076"/>
          <ac:spMkLst>
            <pc:docMk/>
            <pc:sldMk cId="2731431332" sldId="282"/>
            <ac:spMk id="17" creationId="{1A6C95DF-7B63-478B-A503-DD3591F7B49E}"/>
          </ac:spMkLst>
        </pc:spChg>
        <pc:spChg chg="add mod">
          <ac:chgData name="Aaron Cyr" userId="f710c333df2a0e40" providerId="LiveId" clId="{A03BB898-8A07-4767-BB05-B0A247932A52}" dt="2020-10-20T21:41:11.791" v="2722" actId="1076"/>
          <ac:spMkLst>
            <pc:docMk/>
            <pc:sldMk cId="2731431332" sldId="282"/>
            <ac:spMk id="19" creationId="{909DC15B-FFAC-4AC4-8B02-5B52B696E54C}"/>
          </ac:spMkLst>
        </pc:spChg>
        <pc:picChg chg="del">
          <ac:chgData name="Aaron Cyr" userId="f710c333df2a0e40" providerId="LiveId" clId="{A03BB898-8A07-4767-BB05-B0A247932A52}" dt="2020-10-20T12:58:16.203" v="859" actId="478"/>
          <ac:picMkLst>
            <pc:docMk/>
            <pc:sldMk cId="2731431332" sldId="282"/>
            <ac:picMk id="5" creationId="{2024178D-A73E-4A4D-B192-8754B82C6625}"/>
          </ac:picMkLst>
        </pc:picChg>
        <pc:picChg chg="add mod ord">
          <ac:chgData name="Aaron Cyr" userId="f710c333df2a0e40" providerId="LiveId" clId="{A03BB898-8A07-4767-BB05-B0A247932A52}" dt="2020-10-20T13:00:30.051" v="880" actId="1076"/>
          <ac:picMkLst>
            <pc:docMk/>
            <pc:sldMk cId="2731431332" sldId="282"/>
            <ac:picMk id="8" creationId="{E9389BF4-7BCE-4B94-96D4-6BBEE0F9F893}"/>
          </ac:picMkLst>
        </pc:picChg>
        <pc:picChg chg="add mod">
          <ac:chgData name="Aaron Cyr" userId="f710c333df2a0e40" providerId="LiveId" clId="{A03BB898-8A07-4767-BB05-B0A247932A52}" dt="2020-10-20T13:00:23.517" v="878" actId="1076"/>
          <ac:picMkLst>
            <pc:docMk/>
            <pc:sldMk cId="2731431332" sldId="282"/>
            <ac:picMk id="10" creationId="{2021B31A-6328-4A26-915A-F3DC208E02A2}"/>
          </ac:picMkLst>
        </pc:picChg>
        <pc:picChg chg="add mod">
          <ac:chgData name="Aaron Cyr" userId="f710c333df2a0e40" providerId="LiveId" clId="{A03BB898-8A07-4767-BB05-B0A247932A52}" dt="2020-10-20T13:00:25.475" v="879" actId="1076"/>
          <ac:picMkLst>
            <pc:docMk/>
            <pc:sldMk cId="2731431332" sldId="282"/>
            <ac:picMk id="12" creationId="{A81B22C5-45A8-4020-9BFF-AF7913092662}"/>
          </ac:picMkLst>
        </pc:picChg>
        <pc:cxnChg chg="add mod">
          <ac:chgData name="Aaron Cyr" userId="f710c333df2a0e40" providerId="LiveId" clId="{A03BB898-8A07-4767-BB05-B0A247932A52}" dt="2020-10-20T13:01:01.943" v="882" actId="14100"/>
          <ac:cxnSpMkLst>
            <pc:docMk/>
            <pc:sldMk cId="2731431332" sldId="282"/>
            <ac:cxnSpMk id="14" creationId="{004A6C53-FE0F-4744-9DDF-1FE981231433}"/>
          </ac:cxnSpMkLst>
        </pc:cxnChg>
      </pc:sldChg>
      <pc:sldChg chg="addSp delSp modSp mod">
        <pc:chgData name="Aaron Cyr" userId="f710c333df2a0e40" providerId="LiveId" clId="{A03BB898-8A07-4767-BB05-B0A247932A52}" dt="2020-10-20T21:41:18.480" v="2726" actId="1076"/>
        <pc:sldMkLst>
          <pc:docMk/>
          <pc:sldMk cId="2033564790" sldId="283"/>
        </pc:sldMkLst>
        <pc:spChg chg="mod">
          <ac:chgData name="Aaron Cyr" userId="f710c333df2a0e40" providerId="LiveId" clId="{A03BB898-8A07-4767-BB05-B0A247932A52}" dt="2020-10-20T13:02:17.310" v="900" actId="20577"/>
          <ac:spMkLst>
            <pc:docMk/>
            <pc:sldMk cId="2033564790" sldId="283"/>
            <ac:spMk id="2" creationId="{ECA987D2-4D3E-483E-ABCD-F72AE529A406}"/>
          </ac:spMkLst>
        </pc:spChg>
        <pc:spChg chg="add del mod">
          <ac:chgData name="Aaron Cyr" userId="f710c333df2a0e40" providerId="LiveId" clId="{A03BB898-8A07-4767-BB05-B0A247932A52}" dt="2020-10-20T21:38:29.138" v="2663" actId="478"/>
          <ac:spMkLst>
            <pc:docMk/>
            <pc:sldMk cId="2033564790" sldId="283"/>
            <ac:spMk id="11" creationId="{36BDFB89-3A78-4D9C-8DB2-5357C681A3E5}"/>
          </ac:spMkLst>
        </pc:spChg>
        <pc:spChg chg="add mod">
          <ac:chgData name="Aaron Cyr" userId="f710c333df2a0e40" providerId="LiveId" clId="{A03BB898-8A07-4767-BB05-B0A247932A52}" dt="2020-10-20T21:41:18.480" v="2726" actId="1076"/>
          <ac:spMkLst>
            <pc:docMk/>
            <pc:sldMk cId="2033564790" sldId="283"/>
            <ac:spMk id="13" creationId="{81FDC0D7-3D8F-4A5D-91A8-E11ABDCA764E}"/>
          </ac:spMkLst>
        </pc:spChg>
        <pc:picChg chg="add mod">
          <ac:chgData name="Aaron Cyr" userId="f710c333df2a0e40" providerId="LiveId" clId="{A03BB898-8A07-4767-BB05-B0A247932A52}" dt="2020-10-20T21:41:16.321" v="2725" actId="1076"/>
          <ac:picMkLst>
            <pc:docMk/>
            <pc:sldMk cId="2033564790" sldId="283"/>
            <ac:picMk id="4" creationId="{441B791A-4C75-491F-8B93-F3E63425B5EC}"/>
          </ac:picMkLst>
        </pc:picChg>
        <pc:picChg chg="del">
          <ac:chgData name="Aaron Cyr" userId="f710c333df2a0e40" providerId="LiveId" clId="{A03BB898-8A07-4767-BB05-B0A247932A52}" dt="2020-10-20T13:02:18.937" v="901" actId="478"/>
          <ac:picMkLst>
            <pc:docMk/>
            <pc:sldMk cId="2033564790" sldId="283"/>
            <ac:picMk id="5" creationId="{9BB16D7E-BF26-42B0-A03F-6D3C32177676}"/>
          </ac:picMkLst>
        </pc:picChg>
        <pc:picChg chg="add mod">
          <ac:chgData name="Aaron Cyr" userId="f710c333df2a0e40" providerId="LiveId" clId="{A03BB898-8A07-4767-BB05-B0A247932A52}" dt="2020-10-20T13:03:31.843" v="905" actId="1076"/>
          <ac:picMkLst>
            <pc:docMk/>
            <pc:sldMk cId="2033564790" sldId="283"/>
            <ac:picMk id="8" creationId="{30C85C31-3802-4601-99D3-B5AD7C21A880}"/>
          </ac:picMkLst>
        </pc:picChg>
        <pc:cxnChg chg="add mod">
          <ac:chgData name="Aaron Cyr" userId="f710c333df2a0e40" providerId="LiveId" clId="{A03BB898-8A07-4767-BB05-B0A247932A52}" dt="2020-10-20T13:03:38.763" v="907" actId="1076"/>
          <ac:cxnSpMkLst>
            <pc:docMk/>
            <pc:sldMk cId="2033564790" sldId="283"/>
            <ac:cxnSpMk id="9" creationId="{3F8354FE-4F5F-4709-918B-A4A84D756453}"/>
          </ac:cxnSpMkLst>
        </pc:cxnChg>
      </pc:sldChg>
      <pc:sldChg chg="addSp delSp modSp mod">
        <pc:chgData name="Aaron Cyr" userId="f710c333df2a0e40" providerId="LiveId" clId="{A03BB898-8A07-4767-BB05-B0A247932A52}" dt="2020-10-20T13:05:29.602" v="918" actId="1076"/>
        <pc:sldMkLst>
          <pc:docMk/>
          <pc:sldMk cId="1355970484" sldId="284"/>
        </pc:sldMkLst>
        <pc:spChg chg="add del mod">
          <ac:chgData name="Aaron Cyr" userId="f710c333df2a0e40" providerId="LiveId" clId="{A03BB898-8A07-4767-BB05-B0A247932A52}" dt="2020-10-20T13:05:15.803" v="910" actId="22"/>
          <ac:spMkLst>
            <pc:docMk/>
            <pc:sldMk cId="1355970484" sldId="284"/>
            <ac:spMk id="6" creationId="{809C67B2-2116-4A06-86B5-989E1B543713}"/>
          </ac:spMkLst>
        </pc:spChg>
        <pc:picChg chg="add del">
          <ac:chgData name="Aaron Cyr" userId="f710c333df2a0e40" providerId="LiveId" clId="{A03BB898-8A07-4767-BB05-B0A247932A52}" dt="2020-10-20T13:05:17.280" v="912" actId="478"/>
          <ac:picMkLst>
            <pc:docMk/>
            <pc:sldMk cId="1355970484" sldId="284"/>
            <ac:picMk id="4" creationId="{DB29FAAD-4F6C-4428-BB94-99D0A4321B57}"/>
          </ac:picMkLst>
        </pc:picChg>
        <pc:picChg chg="del">
          <ac:chgData name="Aaron Cyr" userId="f710c333df2a0e40" providerId="LiveId" clId="{A03BB898-8A07-4767-BB05-B0A247932A52}" dt="2020-10-20T13:05:12.052" v="909" actId="478"/>
          <ac:picMkLst>
            <pc:docMk/>
            <pc:sldMk cId="1355970484" sldId="284"/>
            <ac:picMk id="7" creationId="{FDE20D8B-C0D7-48C9-80BD-113E39808213}"/>
          </ac:picMkLst>
        </pc:picChg>
        <pc:picChg chg="add mod ord">
          <ac:chgData name="Aaron Cyr" userId="f710c333df2a0e40" providerId="LiveId" clId="{A03BB898-8A07-4767-BB05-B0A247932A52}" dt="2020-10-20T13:05:29.602" v="918" actId="1076"/>
          <ac:picMkLst>
            <pc:docMk/>
            <pc:sldMk cId="1355970484" sldId="284"/>
            <ac:picMk id="10" creationId="{2D5522D2-CB42-4E81-86B1-4F96AB091766}"/>
          </ac:picMkLst>
        </pc:picChg>
      </pc:sldChg>
      <pc:sldChg chg="addSp delSp modSp mod">
        <pc:chgData name="Aaron Cyr" userId="f710c333df2a0e40" providerId="LiveId" clId="{A03BB898-8A07-4767-BB05-B0A247932A52}" dt="2020-10-20T13:07:49.596" v="949" actId="1076"/>
        <pc:sldMkLst>
          <pc:docMk/>
          <pc:sldMk cId="415230488" sldId="285"/>
        </pc:sldMkLst>
        <pc:spChg chg="mod">
          <ac:chgData name="Aaron Cyr" userId="f710c333df2a0e40" providerId="LiveId" clId="{A03BB898-8A07-4767-BB05-B0A247932A52}" dt="2020-10-20T13:06:55.442" v="942" actId="20577"/>
          <ac:spMkLst>
            <pc:docMk/>
            <pc:sldMk cId="415230488" sldId="285"/>
            <ac:spMk id="2" creationId="{D3F120D8-AC11-4D1E-A436-146D322C898D}"/>
          </ac:spMkLst>
        </pc:spChg>
        <pc:spChg chg="del">
          <ac:chgData name="Aaron Cyr" userId="f710c333df2a0e40" providerId="LiveId" clId="{A03BB898-8A07-4767-BB05-B0A247932A52}" dt="2020-10-20T13:06:46.837" v="924" actId="478"/>
          <ac:spMkLst>
            <pc:docMk/>
            <pc:sldMk cId="415230488" sldId="285"/>
            <ac:spMk id="6" creationId="{EB82FDE9-8A78-450A-B9C0-9F88E7924C4D}"/>
          </ac:spMkLst>
        </pc:spChg>
        <pc:spChg chg="add del mod">
          <ac:chgData name="Aaron Cyr" userId="f710c333df2a0e40" providerId="LiveId" clId="{A03BB898-8A07-4767-BB05-B0A247932A52}" dt="2020-10-20T13:06:43.824" v="921" actId="22"/>
          <ac:spMkLst>
            <pc:docMk/>
            <pc:sldMk cId="415230488" sldId="285"/>
            <ac:spMk id="9" creationId="{A422EFA7-976F-4CA0-81DE-7FD2D38F9D6B}"/>
          </ac:spMkLst>
        </pc:spChg>
        <pc:picChg chg="add del">
          <ac:chgData name="Aaron Cyr" userId="f710c333df2a0e40" providerId="LiveId" clId="{A03BB898-8A07-4767-BB05-B0A247932A52}" dt="2020-10-20T13:06:45.345" v="923" actId="478"/>
          <ac:picMkLst>
            <pc:docMk/>
            <pc:sldMk cId="415230488" sldId="285"/>
            <ac:picMk id="4" creationId="{205EAA95-DBAF-4F0D-9857-96DA4E62C4E3}"/>
          </ac:picMkLst>
        </pc:picChg>
        <pc:picChg chg="del">
          <ac:chgData name="Aaron Cyr" userId="f710c333df2a0e40" providerId="LiveId" clId="{A03BB898-8A07-4767-BB05-B0A247932A52}" dt="2020-10-20T13:06:40.101" v="920" actId="478"/>
          <ac:picMkLst>
            <pc:docMk/>
            <pc:sldMk cId="415230488" sldId="285"/>
            <ac:picMk id="5" creationId="{4D8D9451-A21F-402D-B01B-BEFD9360099A}"/>
          </ac:picMkLst>
        </pc:picChg>
        <pc:picChg chg="add mod ord">
          <ac:chgData name="Aaron Cyr" userId="f710c333df2a0e40" providerId="LiveId" clId="{A03BB898-8A07-4767-BB05-B0A247932A52}" dt="2020-10-20T13:07:47.779" v="948" actId="1076"/>
          <ac:picMkLst>
            <pc:docMk/>
            <pc:sldMk cId="415230488" sldId="285"/>
            <ac:picMk id="11" creationId="{34552943-2042-45F5-B0F2-7DA3FE2D4DD4}"/>
          </ac:picMkLst>
        </pc:picChg>
        <pc:picChg chg="add mod">
          <ac:chgData name="Aaron Cyr" userId="f710c333df2a0e40" providerId="LiveId" clId="{A03BB898-8A07-4767-BB05-B0A247932A52}" dt="2020-10-20T13:07:49.596" v="949" actId="1076"/>
          <ac:picMkLst>
            <pc:docMk/>
            <pc:sldMk cId="415230488" sldId="285"/>
            <ac:picMk id="13" creationId="{D26BD3B9-7D3C-4903-B108-9396B0859D79}"/>
          </ac:picMkLst>
        </pc:picChg>
      </pc:sldChg>
      <pc:sldChg chg="addSp delSp modSp mod">
        <pc:chgData name="Aaron Cyr" userId="f710c333df2a0e40" providerId="LiveId" clId="{A03BB898-8A07-4767-BB05-B0A247932A52}" dt="2020-10-20T13:08:39.092" v="960" actId="20577"/>
        <pc:sldMkLst>
          <pc:docMk/>
          <pc:sldMk cId="1054240780" sldId="286"/>
        </pc:sldMkLst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3" creationId="{1CE0A0E8-2802-4F7E-9BF7-767ACF6E330E}"/>
          </ac:spMkLst>
        </pc:spChg>
        <pc:spChg chg="mod">
          <ac:chgData name="Aaron Cyr" userId="f710c333df2a0e40" providerId="LiveId" clId="{A03BB898-8A07-4767-BB05-B0A247932A52}" dt="2020-10-20T13:08:39.092" v="960" actId="20577"/>
          <ac:spMkLst>
            <pc:docMk/>
            <pc:sldMk cId="1054240780" sldId="286"/>
            <ac:spMk id="4" creationId="{BD16C4B2-AF9F-47F8-B3D8-E451C87F11DE}"/>
          </ac:spMkLst>
        </pc:spChg>
        <pc:spChg chg="add del mod">
          <ac:chgData name="Aaron Cyr" userId="f710c333df2a0e40" providerId="LiveId" clId="{A03BB898-8A07-4767-BB05-B0A247932A52}" dt="2020-10-20T13:08:28.829" v="951" actId="22"/>
          <ac:spMkLst>
            <pc:docMk/>
            <pc:sldMk cId="1054240780" sldId="286"/>
            <ac:spMk id="5" creationId="{77F0F75E-73EF-4CFF-A1AB-38E840FC51FF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1" creationId="{91ACA7C2-8BEF-4072-B16F-43ACC7B37F48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3" creationId="{575D7BD1-7342-40B5-8774-5EB78615AF83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5" creationId="{29CB09D8-8CFE-4F5B-BE4C-D3F1A45291AE}"/>
          </ac:spMkLst>
        </pc:sp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6" creationId="{AFF75C45-956E-4CCB-8D08-A67EE820587C}"/>
          </ac:picMkLst>
        </pc:pic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8" creationId="{38171183-41EE-454B-8C32-A99D567211BC}"/>
          </ac:picMkLst>
        </pc:picChg>
        <pc:picChg chg="add mod ord">
          <ac:chgData name="Aaron Cyr" userId="f710c333df2a0e40" providerId="LiveId" clId="{A03BB898-8A07-4767-BB05-B0A247932A52}" dt="2020-10-20T13:08:35.602" v="953" actId="1076"/>
          <ac:picMkLst>
            <pc:docMk/>
            <pc:sldMk cId="1054240780" sldId="286"/>
            <ac:picMk id="9" creationId="{956D1036-657B-4CD6-B11F-BB48420507BA}"/>
          </ac:picMkLst>
        </pc:pic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10" creationId="{D293727A-47FF-4B6F-A3D9-F3AB06CD4E1B}"/>
          </ac:picMkLst>
        </pc:picChg>
      </pc:sldChg>
      <pc:sldChg chg="addSp delSp modSp mod">
        <pc:chgData name="Aaron Cyr" userId="f710c333df2a0e40" providerId="LiveId" clId="{A03BB898-8A07-4767-BB05-B0A247932A52}" dt="2020-10-20T21:41:23.232" v="2728" actId="1076"/>
        <pc:sldMkLst>
          <pc:docMk/>
          <pc:sldMk cId="1728515736" sldId="287"/>
        </pc:sldMkLst>
        <pc:spChg chg="mod">
          <ac:chgData name="Aaron Cyr" userId="f710c333df2a0e40" providerId="LiveId" clId="{A03BB898-8A07-4767-BB05-B0A247932A52}" dt="2020-10-20T13:11:04.745" v="968" actId="20577"/>
          <ac:spMkLst>
            <pc:docMk/>
            <pc:sldMk cId="1728515736" sldId="287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21:38:34.704" v="2665" actId="1076"/>
          <ac:spMkLst>
            <pc:docMk/>
            <pc:sldMk cId="1728515736" sldId="287"/>
            <ac:spMk id="10" creationId="{1FF959AA-2400-4EB5-A6A2-5F4490247FFF}"/>
          </ac:spMkLst>
        </pc:spChg>
        <pc:spChg chg="add mod">
          <ac:chgData name="Aaron Cyr" userId="f710c333df2a0e40" providerId="LiveId" clId="{A03BB898-8A07-4767-BB05-B0A247932A52}" dt="2020-10-20T21:41:23.232" v="2728" actId="1076"/>
          <ac:spMkLst>
            <pc:docMk/>
            <pc:sldMk cId="1728515736" sldId="287"/>
            <ac:spMk id="13" creationId="{1E9D9E63-7552-416B-9CC7-DDD0499FD7E0}"/>
          </ac:spMkLst>
        </pc:spChg>
        <pc:picChg chg="add del">
          <ac:chgData name="Aaron Cyr" userId="f710c333df2a0e40" providerId="LiveId" clId="{A03BB898-8A07-4767-BB05-B0A247932A52}" dt="2020-10-20T13:10:51.947" v="962" actId="22"/>
          <ac:picMkLst>
            <pc:docMk/>
            <pc:sldMk cId="1728515736" sldId="287"/>
            <ac:picMk id="3" creationId="{B91C9DFB-94DF-4A10-8BA2-E84107489168}"/>
          </ac:picMkLst>
        </pc:picChg>
        <pc:picChg chg="add mod">
          <ac:chgData name="Aaron Cyr" userId="f710c333df2a0e40" providerId="LiveId" clId="{A03BB898-8A07-4767-BB05-B0A247932A52}" dt="2020-10-20T13:13:16.018" v="971" actId="1076"/>
          <ac:picMkLst>
            <pc:docMk/>
            <pc:sldMk cId="1728515736" sldId="287"/>
            <ac:picMk id="6" creationId="{61401D81-B29F-450F-ABA3-896B059E04F0}"/>
          </ac:picMkLst>
        </pc:picChg>
        <pc:picChg chg="add mod">
          <ac:chgData name="Aaron Cyr" userId="f710c333df2a0e40" providerId="LiveId" clId="{A03BB898-8A07-4767-BB05-B0A247932A52}" dt="2020-10-20T13:13:17.049" v="972" actId="1076"/>
          <ac:picMkLst>
            <pc:docMk/>
            <pc:sldMk cId="1728515736" sldId="287"/>
            <ac:picMk id="8" creationId="{A68737E7-7F2E-4480-A7C8-C206D8A89A15}"/>
          </ac:picMkLst>
        </pc:picChg>
        <pc:picChg chg="del">
          <ac:chgData name="Aaron Cyr" userId="f710c333df2a0e40" providerId="LiveId" clId="{A03BB898-8A07-4767-BB05-B0A247932A52}" dt="2020-10-20T13:10:52.831" v="963" actId="478"/>
          <ac:picMkLst>
            <pc:docMk/>
            <pc:sldMk cId="1728515736" sldId="287"/>
            <ac:picMk id="9" creationId="{386A35ED-6107-46CD-9CD0-9DE93C783D28}"/>
          </ac:picMkLst>
        </pc:picChg>
        <pc:cxnChg chg="add mod">
          <ac:chgData name="Aaron Cyr" userId="f710c333df2a0e40" providerId="LiveId" clId="{A03BB898-8A07-4767-BB05-B0A247932A52}" dt="2020-10-20T13:13:26.154" v="974" actId="1076"/>
          <ac:cxnSpMkLst>
            <pc:docMk/>
            <pc:sldMk cId="1728515736" sldId="287"/>
            <ac:cxnSpMk id="11" creationId="{4068FC39-29E0-4F9C-BB43-A68C24B779EF}"/>
          </ac:cxnSpMkLst>
        </pc:cxnChg>
      </pc:sldChg>
      <pc:sldChg chg="addSp delSp modSp mod">
        <pc:chgData name="Aaron Cyr" userId="f710c333df2a0e40" providerId="LiveId" clId="{A03BB898-8A07-4767-BB05-B0A247932A52}" dt="2020-10-20T21:41:29.856" v="2730" actId="1076"/>
        <pc:sldMkLst>
          <pc:docMk/>
          <pc:sldMk cId="3849373017" sldId="288"/>
        </pc:sldMkLst>
        <pc:spChg chg="mod">
          <ac:chgData name="Aaron Cyr" userId="f710c333df2a0e40" providerId="LiveId" clId="{A03BB898-8A07-4767-BB05-B0A247932A52}" dt="2020-10-20T13:18:14.888" v="1041" actId="6549"/>
          <ac:spMkLst>
            <pc:docMk/>
            <pc:sldMk cId="3849373017" sldId="288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18:17.359" v="1043" actId="478"/>
          <ac:spMkLst>
            <pc:docMk/>
            <pc:sldMk cId="3849373017" sldId="288"/>
            <ac:spMk id="5" creationId="{05EC9AEC-9F9B-49AB-905F-29F8C350F872}"/>
          </ac:spMkLst>
        </pc:spChg>
        <pc:spChg chg="del">
          <ac:chgData name="Aaron Cyr" userId="f710c333df2a0e40" providerId="LiveId" clId="{A03BB898-8A07-4767-BB05-B0A247932A52}" dt="2020-10-20T13:18:18.967" v="1045" actId="478"/>
          <ac:spMkLst>
            <pc:docMk/>
            <pc:sldMk cId="3849373017" sldId="288"/>
            <ac:spMk id="8" creationId="{4654D021-A201-43E7-BF3A-E401EBF2030C}"/>
          </ac:spMkLst>
        </pc:spChg>
        <pc:spChg chg="add mod">
          <ac:chgData name="Aaron Cyr" userId="f710c333df2a0e40" providerId="LiveId" clId="{A03BB898-8A07-4767-BB05-B0A247932A52}" dt="2020-10-20T21:38:41.632" v="2667" actId="1076"/>
          <ac:spMkLst>
            <pc:docMk/>
            <pc:sldMk cId="3849373017" sldId="288"/>
            <ac:spMk id="22" creationId="{8D319336-5297-4C64-933A-77893F31C2C4}"/>
          </ac:spMkLst>
        </pc:spChg>
        <pc:spChg chg="add mod">
          <ac:chgData name="Aaron Cyr" userId="f710c333df2a0e40" providerId="LiveId" clId="{A03BB898-8A07-4767-BB05-B0A247932A52}" dt="2020-10-20T21:41:29.856" v="2730" actId="1076"/>
          <ac:spMkLst>
            <pc:docMk/>
            <pc:sldMk cId="3849373017" sldId="288"/>
            <ac:spMk id="24" creationId="{532614C4-6325-41D9-AF9E-5275DD590233}"/>
          </ac:spMkLst>
        </pc:spChg>
        <pc:picChg chg="del">
          <ac:chgData name="Aaron Cyr" userId="f710c333df2a0e40" providerId="LiveId" clId="{A03BB898-8A07-4767-BB05-B0A247932A52}" dt="2020-10-20T13:18:16.889" v="1042" actId="478"/>
          <ac:picMkLst>
            <pc:docMk/>
            <pc:sldMk cId="3849373017" sldId="288"/>
            <ac:picMk id="3" creationId="{BBC3A78D-EDFD-4B1E-A6C6-B247E21C79DD}"/>
          </ac:picMkLst>
        </pc:picChg>
        <pc:picChg chg="add mod">
          <ac:chgData name="Aaron Cyr" userId="f710c333df2a0e40" providerId="LiveId" clId="{A03BB898-8A07-4767-BB05-B0A247932A52}" dt="2020-10-20T13:23:22.952" v="1072" actId="1076"/>
          <ac:picMkLst>
            <pc:docMk/>
            <pc:sldMk cId="3849373017" sldId="288"/>
            <ac:picMk id="6" creationId="{F0E7DF33-C70A-4137-86DF-1AECF261A24B}"/>
          </ac:picMkLst>
        </pc:picChg>
        <pc:picChg chg="del">
          <ac:chgData name="Aaron Cyr" userId="f710c333df2a0e40" providerId="LiveId" clId="{A03BB898-8A07-4767-BB05-B0A247932A52}" dt="2020-10-20T13:18:17.807" v="1044" actId="478"/>
          <ac:picMkLst>
            <pc:docMk/>
            <pc:sldMk cId="3849373017" sldId="288"/>
            <ac:picMk id="7" creationId="{BA36E4DD-3A7C-4291-92EA-02E44E37456D}"/>
          </ac:picMkLst>
        </pc:picChg>
        <pc:picChg chg="add mod">
          <ac:chgData name="Aaron Cyr" userId="f710c333df2a0e40" providerId="LiveId" clId="{A03BB898-8A07-4767-BB05-B0A247932A52}" dt="2020-10-20T13:23:33.222" v="1090" actId="1035"/>
          <ac:picMkLst>
            <pc:docMk/>
            <pc:sldMk cId="3849373017" sldId="288"/>
            <ac:picMk id="12" creationId="{978F3A86-89DE-4F5E-BB93-96D3CD942899}"/>
          </ac:picMkLst>
        </pc:picChg>
        <pc:picChg chg="add mod">
          <ac:chgData name="Aaron Cyr" userId="f710c333df2a0e40" providerId="LiveId" clId="{A03BB898-8A07-4767-BB05-B0A247932A52}" dt="2020-10-20T13:23:34.686" v="1093" actId="1035"/>
          <ac:picMkLst>
            <pc:docMk/>
            <pc:sldMk cId="3849373017" sldId="288"/>
            <ac:picMk id="14" creationId="{DE78C7F1-2A10-478D-B72F-F003B80DA4E1}"/>
          </ac:picMkLst>
        </pc:picChg>
        <pc:picChg chg="add mod">
          <ac:chgData name="Aaron Cyr" userId="f710c333df2a0e40" providerId="LiveId" clId="{A03BB898-8A07-4767-BB05-B0A247932A52}" dt="2020-10-20T13:23:35.886" v="1096" actId="1037"/>
          <ac:picMkLst>
            <pc:docMk/>
            <pc:sldMk cId="3849373017" sldId="288"/>
            <ac:picMk id="16" creationId="{EEF2BFCC-4780-4B4B-B6B7-961667D1A019}"/>
          </ac:picMkLst>
        </pc:picChg>
        <pc:picChg chg="add mod">
          <ac:chgData name="Aaron Cyr" userId="f710c333df2a0e40" providerId="LiveId" clId="{A03BB898-8A07-4767-BB05-B0A247932A52}" dt="2020-10-20T13:23:37.775" v="1100" actId="1035"/>
          <ac:picMkLst>
            <pc:docMk/>
            <pc:sldMk cId="3849373017" sldId="288"/>
            <ac:picMk id="18" creationId="{382F77CB-AA5C-41C7-AF77-F3ABE823B399}"/>
          </ac:picMkLst>
        </pc:picChg>
        <pc:picChg chg="add mod">
          <ac:chgData name="Aaron Cyr" userId="f710c333df2a0e40" providerId="LiveId" clId="{A03BB898-8A07-4767-BB05-B0A247932A52}" dt="2020-10-20T13:23:38.399" v="1102" actId="1035"/>
          <ac:picMkLst>
            <pc:docMk/>
            <pc:sldMk cId="3849373017" sldId="288"/>
            <ac:picMk id="20" creationId="{0A4E8475-771E-48E6-8848-2264404F6413}"/>
          </ac:picMkLst>
        </pc:picChg>
        <pc:cxnChg chg="add mod">
          <ac:chgData name="Aaron Cyr" userId="f710c333df2a0e40" providerId="LiveId" clId="{A03BB898-8A07-4767-BB05-B0A247932A52}" dt="2020-10-20T13:23:29.615" v="1079" actId="1035"/>
          <ac:cxnSpMkLst>
            <pc:docMk/>
            <pc:sldMk cId="3849373017" sldId="288"/>
            <ac:cxnSpMk id="11" creationId="{06AC7546-814A-46BD-AA68-6C60F2E5613D}"/>
          </ac:cxnSpMkLst>
        </pc:cxnChg>
      </pc:sldChg>
      <pc:sldChg chg="addSp delSp modSp mod">
        <pc:chgData name="Aaron Cyr" userId="f710c333df2a0e40" providerId="LiveId" clId="{A03BB898-8A07-4767-BB05-B0A247932A52}" dt="2020-10-20T13:29:04.737" v="1255" actId="1035"/>
        <pc:sldMkLst>
          <pc:docMk/>
          <pc:sldMk cId="49853463" sldId="289"/>
        </pc:sldMkLst>
        <pc:spChg chg="mod">
          <ac:chgData name="Aaron Cyr" userId="f710c333df2a0e40" providerId="LiveId" clId="{A03BB898-8A07-4767-BB05-B0A247932A52}" dt="2020-10-20T13:24:01.479" v="1128" actId="20577"/>
          <ac:spMkLst>
            <pc:docMk/>
            <pc:sldMk cId="49853463" sldId="289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3" creationId="{6B080E6C-07B2-48F6-AF6A-02B4F9F5B352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5" creationId="{F4611251-4464-4B21-AC3F-5B9C15C780DE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7" creationId="{6D08D43E-BDD8-488F-969F-A317760C1501}"/>
          </ac:spMkLst>
        </pc:spChg>
        <pc:spChg chg="add del mod">
          <ac:chgData name="Aaron Cyr" userId="f710c333df2a0e40" providerId="LiveId" clId="{A03BB898-8A07-4767-BB05-B0A247932A52}" dt="2020-10-20T13:28:30.681" v="1239" actId="478"/>
          <ac:spMkLst>
            <pc:docMk/>
            <pc:sldMk cId="49853463" sldId="289"/>
            <ac:spMk id="20" creationId="{2A5B498E-5C0D-47F2-89C1-B467FB097130}"/>
          </ac:spMkLst>
        </pc:spChg>
        <pc:grpChg chg="del">
          <ac:chgData name="Aaron Cyr" userId="f710c333df2a0e40" providerId="LiveId" clId="{A03BB898-8A07-4767-BB05-B0A247932A52}" dt="2020-10-20T13:23:00.950" v="1063" actId="478"/>
          <ac:grpSpMkLst>
            <pc:docMk/>
            <pc:sldMk cId="49853463" sldId="289"/>
            <ac:grpSpMk id="12" creationId="{D8BB4560-B37A-4713-AF11-F52B44323B84}"/>
          </ac:grpSpMkLst>
        </pc:grpChg>
        <pc:picChg chg="add mod">
          <ac:chgData name="Aaron Cyr" userId="f710c333df2a0e40" providerId="LiveId" clId="{A03BB898-8A07-4767-BB05-B0A247932A52}" dt="2020-10-20T13:27:47.680" v="1236" actId="1076"/>
          <ac:picMkLst>
            <pc:docMk/>
            <pc:sldMk cId="49853463" sldId="289"/>
            <ac:picMk id="3" creationId="{52076C4F-F787-43B3-8815-51D58C0F8ADC}"/>
          </ac:picMkLst>
        </pc:picChg>
        <pc:picChg chg="add del mod">
          <ac:chgData name="Aaron Cyr" userId="f710c333df2a0e40" providerId="LiveId" clId="{A03BB898-8A07-4767-BB05-B0A247932A52}" dt="2020-10-20T13:27:24.854" v="1221" actId="478"/>
          <ac:picMkLst>
            <pc:docMk/>
            <pc:sldMk cId="49853463" sldId="289"/>
            <ac:picMk id="6" creationId="{8EE226B5-F8E5-4694-A465-D8A1C80E0F2B}"/>
          </ac:picMkLst>
        </pc:picChg>
        <pc:picChg chg="add del mod">
          <ac:chgData name="Aaron Cyr" userId="f710c333df2a0e40" providerId="LiveId" clId="{A03BB898-8A07-4767-BB05-B0A247932A52}" dt="2020-10-20T13:26:49.799" v="1212" actId="478"/>
          <ac:picMkLst>
            <pc:docMk/>
            <pc:sldMk cId="49853463" sldId="289"/>
            <ac:picMk id="8" creationId="{37CEDA12-C78F-4E7D-8267-F8F6AE7C8C04}"/>
          </ac:picMkLst>
        </pc:picChg>
        <pc:picChg chg="add mod">
          <ac:chgData name="Aaron Cyr" userId="f710c333df2a0e40" providerId="LiveId" clId="{A03BB898-8A07-4767-BB05-B0A247932A52}" dt="2020-10-20T13:27:38.680" v="1234" actId="1035"/>
          <ac:picMkLst>
            <pc:docMk/>
            <pc:sldMk cId="49853463" sldId="289"/>
            <ac:picMk id="14" creationId="{15CF5442-B832-4505-80EF-5780F70D7D38}"/>
          </ac:picMkLst>
        </pc:picChg>
        <pc:picChg chg="add mod">
          <ac:chgData name="Aaron Cyr" userId="f710c333df2a0e40" providerId="LiveId" clId="{A03BB898-8A07-4767-BB05-B0A247932A52}" dt="2020-10-20T13:27:31.878" v="1227" actId="1036"/>
          <ac:picMkLst>
            <pc:docMk/>
            <pc:sldMk cId="49853463" sldId="289"/>
            <ac:picMk id="19" creationId="{7EEA2DEA-8B48-425E-A4D5-F4312E6D8075}"/>
          </ac:picMkLst>
        </pc:picChg>
        <pc:picChg chg="add mod">
          <ac:chgData name="Aaron Cyr" userId="f710c333df2a0e40" providerId="LiveId" clId="{A03BB898-8A07-4767-BB05-B0A247932A52}" dt="2020-10-20T13:28:45.232" v="1241" actId="1076"/>
          <ac:picMkLst>
            <pc:docMk/>
            <pc:sldMk cId="49853463" sldId="289"/>
            <ac:picMk id="22" creationId="{DA714385-9926-47A4-84DB-8632A792E027}"/>
          </ac:picMkLst>
        </pc:picChg>
        <pc:picChg chg="add mod">
          <ac:chgData name="Aaron Cyr" userId="f710c333df2a0e40" providerId="LiveId" clId="{A03BB898-8A07-4767-BB05-B0A247932A52}" dt="2020-10-20T13:29:04.737" v="1255" actId="1035"/>
          <ac:picMkLst>
            <pc:docMk/>
            <pc:sldMk cId="49853463" sldId="289"/>
            <ac:picMk id="24" creationId="{A93C32CE-E64B-4AC6-ACE6-81AE61B02C3E}"/>
          </ac:picMkLst>
        </pc:picChg>
      </pc:sldChg>
      <pc:sldChg chg="addSp delSp modSp mod">
        <pc:chgData name="Aaron Cyr" userId="f710c333df2a0e40" providerId="LiveId" clId="{A03BB898-8A07-4767-BB05-B0A247932A52}" dt="2020-10-20T21:41:34.240" v="2732" actId="1076"/>
        <pc:sldMkLst>
          <pc:docMk/>
          <pc:sldMk cId="729728580" sldId="290"/>
        </pc:sldMkLst>
        <pc:spChg chg="mod">
          <ac:chgData name="Aaron Cyr" userId="f710c333df2a0e40" providerId="LiveId" clId="{A03BB898-8A07-4767-BB05-B0A247932A52}" dt="2020-10-20T13:29:20.599" v="1274" actId="6549"/>
          <ac:spMkLst>
            <pc:docMk/>
            <pc:sldMk cId="729728580" sldId="290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7" creationId="{6BCECF35-E5C9-4285-9D13-9BDA0CB0705B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8" creationId="{A1C6BAB9-EE93-4485-ABBD-09E4CCB660EE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10" creationId="{886A4161-F1F0-41A0-86F2-32A00D2393AC}"/>
          </ac:spMkLst>
        </pc:spChg>
        <pc:spChg chg="add mod">
          <ac:chgData name="Aaron Cyr" userId="f710c333df2a0e40" providerId="LiveId" clId="{A03BB898-8A07-4767-BB05-B0A247932A52}" dt="2020-10-20T13:40:30.930" v="1360" actId="20577"/>
          <ac:spMkLst>
            <pc:docMk/>
            <pc:sldMk cId="729728580" sldId="290"/>
            <ac:spMk id="38" creationId="{5275DC9D-86BF-41B0-806A-D638FEFFE068}"/>
          </ac:spMkLst>
        </pc:spChg>
        <pc:spChg chg="add mod">
          <ac:chgData name="Aaron Cyr" userId="f710c333df2a0e40" providerId="LiveId" clId="{A03BB898-8A07-4767-BB05-B0A247932A52}" dt="2020-10-20T13:40:38.383" v="1363" actId="1076"/>
          <ac:spMkLst>
            <pc:docMk/>
            <pc:sldMk cId="729728580" sldId="290"/>
            <ac:spMk id="40" creationId="{2DDC5104-DA06-4570-A196-B0131AC2769A}"/>
          </ac:spMkLst>
        </pc:spChg>
        <pc:spChg chg="add mod">
          <ac:chgData name="Aaron Cyr" userId="f710c333df2a0e40" providerId="LiveId" clId="{A03BB898-8A07-4767-BB05-B0A247932A52}" dt="2020-10-20T21:38:51.472" v="2669" actId="1076"/>
          <ac:spMkLst>
            <pc:docMk/>
            <pc:sldMk cId="729728580" sldId="290"/>
            <ac:spMk id="42" creationId="{DD835DF7-4C11-4187-90A4-2D30632CFB9B}"/>
          </ac:spMkLst>
        </pc:spChg>
        <pc:spChg chg="add mod">
          <ac:chgData name="Aaron Cyr" userId="f710c333df2a0e40" providerId="LiveId" clId="{A03BB898-8A07-4767-BB05-B0A247932A52}" dt="2020-10-20T21:41:34.240" v="2732" actId="1076"/>
          <ac:spMkLst>
            <pc:docMk/>
            <pc:sldMk cId="729728580" sldId="290"/>
            <ac:spMk id="44" creationId="{85C2813C-BFCD-4F34-AE7F-124FF30AD44F}"/>
          </ac:spMkLst>
        </pc:spChg>
        <pc:picChg chg="del">
          <ac:chgData name="Aaron Cyr" userId="f710c333df2a0e40" providerId="LiveId" clId="{A03BB898-8A07-4767-BB05-B0A247932A52}" dt="2020-10-20T13:29:22.485" v="1275" actId="478"/>
          <ac:picMkLst>
            <pc:docMk/>
            <pc:sldMk cId="729728580" sldId="290"/>
            <ac:picMk id="3" creationId="{4DBB879B-F5E5-4A47-8E9C-6A6747982A32}"/>
          </ac:picMkLst>
        </pc:picChg>
        <pc:picChg chg="add mod">
          <ac:chgData name="Aaron Cyr" userId="f710c333df2a0e40" providerId="LiveId" clId="{A03BB898-8A07-4767-BB05-B0A247932A52}" dt="2020-10-20T13:30:33.903" v="1281" actId="1076"/>
          <ac:picMkLst>
            <pc:docMk/>
            <pc:sldMk cId="729728580" sldId="290"/>
            <ac:picMk id="5" creationId="{13AFD995-DAC9-45C1-8906-C15D4F27406A}"/>
          </ac:picMkLst>
        </pc:picChg>
        <pc:picChg chg="add mod">
          <ac:chgData name="Aaron Cyr" userId="f710c333df2a0e40" providerId="LiveId" clId="{A03BB898-8A07-4767-BB05-B0A247932A52}" dt="2020-10-20T13:30:36.679" v="1282" actId="1076"/>
          <ac:picMkLst>
            <pc:docMk/>
            <pc:sldMk cId="729728580" sldId="290"/>
            <ac:picMk id="9" creationId="{271B8A1A-25E1-4F63-B306-D935847E88B0}"/>
          </ac:picMkLst>
        </pc:picChg>
        <pc:picChg chg="add mod">
          <ac:chgData name="Aaron Cyr" userId="f710c333df2a0e40" providerId="LiveId" clId="{A03BB898-8A07-4767-BB05-B0A247932A52}" dt="2020-10-20T13:30:51.799" v="1284" actId="1076"/>
          <ac:picMkLst>
            <pc:docMk/>
            <pc:sldMk cId="729728580" sldId="290"/>
            <ac:picMk id="12" creationId="{256E54D1-A163-43AD-AE6A-8A3039FCF99C}"/>
          </ac:picMkLst>
        </pc:picChg>
        <pc:picChg chg="add mod">
          <ac:chgData name="Aaron Cyr" userId="f710c333df2a0e40" providerId="LiveId" clId="{A03BB898-8A07-4767-BB05-B0A247932A52}" dt="2020-10-20T13:37:56.032" v="1314" actId="1076"/>
          <ac:picMkLst>
            <pc:docMk/>
            <pc:sldMk cId="729728580" sldId="290"/>
            <ac:picMk id="14" creationId="{ED45F6F3-11DA-4D82-A95C-44CE928ABC46}"/>
          </ac:picMkLst>
        </pc:picChg>
        <pc:picChg chg="add mod">
          <ac:chgData name="Aaron Cyr" userId="f710c333df2a0e40" providerId="LiveId" clId="{A03BB898-8A07-4767-BB05-B0A247932A52}" dt="2020-10-20T13:37:58.648" v="1315" actId="1076"/>
          <ac:picMkLst>
            <pc:docMk/>
            <pc:sldMk cId="729728580" sldId="290"/>
            <ac:picMk id="17" creationId="{711B3704-ECE5-4709-B1DF-75987A712B51}"/>
          </ac:picMkLst>
        </pc:picChg>
        <pc:picChg chg="add mod">
          <ac:chgData name="Aaron Cyr" userId="f710c333df2a0e40" providerId="LiveId" clId="{A03BB898-8A07-4767-BB05-B0A247932A52}" dt="2020-10-20T13:38:03.465" v="1316" actId="1076"/>
          <ac:picMkLst>
            <pc:docMk/>
            <pc:sldMk cId="729728580" sldId="290"/>
            <ac:picMk id="19" creationId="{270B177E-9AEC-42E3-83E2-9683A94ED41B}"/>
          </ac:picMkLst>
        </pc:picChg>
        <pc:picChg chg="add mod">
          <ac:chgData name="Aaron Cyr" userId="f710c333df2a0e40" providerId="LiveId" clId="{A03BB898-8A07-4767-BB05-B0A247932A52}" dt="2020-10-20T13:38:09.129" v="1319" actId="1076"/>
          <ac:picMkLst>
            <pc:docMk/>
            <pc:sldMk cId="729728580" sldId="290"/>
            <ac:picMk id="21" creationId="{439A9F3F-E0F1-4B11-87D5-7A60BCE76C66}"/>
          </ac:picMkLst>
        </pc:picChg>
        <pc:picChg chg="add mod">
          <ac:chgData name="Aaron Cyr" userId="f710c333df2a0e40" providerId="LiveId" clId="{A03BB898-8A07-4767-BB05-B0A247932A52}" dt="2020-10-20T13:38:11.216" v="1320" actId="1076"/>
          <ac:picMkLst>
            <pc:docMk/>
            <pc:sldMk cId="729728580" sldId="290"/>
            <ac:picMk id="23" creationId="{EFCECD5D-16FE-48C6-B491-AB2013653669}"/>
          </ac:picMkLst>
        </pc:picChg>
        <pc:picChg chg="add mod">
          <ac:chgData name="Aaron Cyr" userId="f710c333df2a0e40" providerId="LiveId" clId="{A03BB898-8A07-4767-BB05-B0A247932A52}" dt="2020-10-20T13:38:52.102" v="1327" actId="1076"/>
          <ac:picMkLst>
            <pc:docMk/>
            <pc:sldMk cId="729728580" sldId="290"/>
            <ac:picMk id="25" creationId="{361BD108-C715-4E8E-AD91-A2B36FDE0376}"/>
          </ac:picMkLst>
        </pc:picChg>
        <pc:picChg chg="add mod">
          <ac:chgData name="Aaron Cyr" userId="f710c333df2a0e40" providerId="LiveId" clId="{A03BB898-8A07-4767-BB05-B0A247932A52}" dt="2020-10-20T13:38:52.984" v="1328" actId="1076"/>
          <ac:picMkLst>
            <pc:docMk/>
            <pc:sldMk cId="729728580" sldId="290"/>
            <ac:picMk id="30" creationId="{08F685B5-C190-4367-AD2E-47A77BCBA020}"/>
          </ac:picMkLst>
        </pc:picChg>
        <pc:picChg chg="add mod">
          <ac:chgData name="Aaron Cyr" userId="f710c333df2a0e40" providerId="LiveId" clId="{A03BB898-8A07-4767-BB05-B0A247932A52}" dt="2020-10-20T13:39:08.526" v="1330" actId="1076"/>
          <ac:picMkLst>
            <pc:docMk/>
            <pc:sldMk cId="729728580" sldId="290"/>
            <ac:picMk id="32" creationId="{0072588A-EDB6-431D-BE44-3AB837698C42}"/>
          </ac:picMkLst>
        </pc:picChg>
        <pc:picChg chg="add mod">
          <ac:chgData name="Aaron Cyr" userId="f710c333df2a0e40" providerId="LiveId" clId="{A03BB898-8A07-4767-BB05-B0A247932A52}" dt="2020-10-20T13:39:28.349" v="1336" actId="1037"/>
          <ac:picMkLst>
            <pc:docMk/>
            <pc:sldMk cId="729728580" sldId="290"/>
            <ac:picMk id="34" creationId="{DF9163BC-E76C-4D73-99EC-D46A0F94DE96}"/>
          </ac:picMkLst>
        </pc:picChg>
        <pc:picChg chg="add mod">
          <ac:chgData name="Aaron Cyr" userId="f710c333df2a0e40" providerId="LiveId" clId="{A03BB898-8A07-4767-BB05-B0A247932A52}" dt="2020-10-20T13:39:46.128" v="1340" actId="1076"/>
          <ac:picMkLst>
            <pc:docMk/>
            <pc:sldMk cId="729728580" sldId="290"/>
            <ac:picMk id="36" creationId="{3B82EDDA-12CE-4A3F-BC63-B7E6314BCBC4}"/>
          </ac:picMkLst>
        </pc:picChg>
        <pc:cxnChg chg="add mod">
          <ac:chgData name="Aaron Cyr" userId="f710c333df2a0e40" providerId="LiveId" clId="{A03BB898-8A07-4767-BB05-B0A247932A52}" dt="2020-10-20T13:39:54.423" v="1341" actId="14100"/>
          <ac:cxnSpMkLst>
            <pc:docMk/>
            <pc:sldMk cId="729728580" sldId="290"/>
            <ac:cxnSpMk id="26" creationId="{EFCC2CCC-E744-489C-80A0-041CA05B8E6E}"/>
          </ac:cxnSpMkLst>
        </pc:cxnChg>
        <pc:cxnChg chg="add mod">
          <ac:chgData name="Aaron Cyr" userId="f710c333df2a0e40" providerId="LiveId" clId="{A03BB898-8A07-4767-BB05-B0A247932A52}" dt="2020-10-20T13:38:22.431" v="1323" actId="1076"/>
          <ac:cxnSpMkLst>
            <pc:docMk/>
            <pc:sldMk cId="729728580" sldId="290"/>
            <ac:cxnSpMk id="27" creationId="{1E32E18B-8CA6-40DA-B514-673AA911E7B4}"/>
          </ac:cxnSpMkLst>
        </pc:cxnChg>
      </pc:sldChg>
      <pc:sldChg chg="del">
        <pc:chgData name="Aaron Cyr" userId="f710c333df2a0e40" providerId="LiveId" clId="{A03BB898-8A07-4767-BB05-B0A247932A52}" dt="2020-10-20T13:40:59.137" v="1364" actId="47"/>
        <pc:sldMkLst>
          <pc:docMk/>
          <pc:sldMk cId="3159918672" sldId="291"/>
        </pc:sldMkLst>
      </pc:sldChg>
      <pc:sldChg chg="addSp delSp modSp mod">
        <pc:chgData name="Aaron Cyr" userId="f710c333df2a0e40" providerId="LiveId" clId="{A03BB898-8A07-4767-BB05-B0A247932A52}" dt="2020-10-20T13:41:45.334" v="1369" actId="313"/>
        <pc:sldMkLst>
          <pc:docMk/>
          <pc:sldMk cId="12875643" sldId="292"/>
        </pc:sldMkLst>
        <pc:spChg chg="mod">
          <ac:chgData name="Aaron Cyr" userId="f710c333df2a0e40" providerId="LiveId" clId="{A03BB898-8A07-4767-BB05-B0A247932A52}" dt="2020-10-20T13:36:03.069" v="1299" actId="20577"/>
          <ac:spMkLst>
            <pc:docMk/>
            <pc:sldMk cId="12875643" sldId="292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3:41:45.334" v="1369" actId="313"/>
          <ac:spMkLst>
            <pc:docMk/>
            <pc:sldMk cId="12875643" sldId="292"/>
            <ac:spMk id="6" creationId="{D13241A3-A266-41F3-985C-5D1D25D8C2EA}"/>
          </ac:spMkLst>
        </pc:spChg>
        <pc:picChg chg="del">
          <ac:chgData name="Aaron Cyr" userId="f710c333df2a0e40" providerId="LiveId" clId="{A03BB898-8A07-4767-BB05-B0A247932A52}" dt="2020-10-20T13:35:58.689" v="1288" actId="478"/>
          <ac:picMkLst>
            <pc:docMk/>
            <pc:sldMk cId="12875643" sldId="292"/>
            <ac:picMk id="3" creationId="{C327FF86-AC60-4FC2-87B1-FC46728E21B9}"/>
          </ac:picMkLst>
        </pc:picChg>
        <pc:picChg chg="add mod">
          <ac:chgData name="Aaron Cyr" userId="f710c333df2a0e40" providerId="LiveId" clId="{A03BB898-8A07-4767-BB05-B0A247932A52}" dt="2020-10-20T13:36:07.679" v="1300" actId="1076"/>
          <ac:picMkLst>
            <pc:docMk/>
            <pc:sldMk cId="12875643" sldId="292"/>
            <ac:picMk id="5" creationId="{F9DFEF18-86A7-4289-838F-A03014F6A136}"/>
          </ac:picMkLst>
        </pc:picChg>
      </pc:sldChg>
      <pc:sldChg chg="addSp delSp modSp mod">
        <pc:chgData name="Aaron Cyr" userId="f710c333df2a0e40" providerId="LiveId" clId="{A03BB898-8A07-4767-BB05-B0A247932A52}" dt="2020-10-20T13:46:29.611" v="1380" actId="20577"/>
        <pc:sldMkLst>
          <pc:docMk/>
          <pc:sldMk cId="2219421785" sldId="293"/>
        </pc:sldMkLst>
        <pc:spChg chg="mod">
          <ac:chgData name="Aaron Cyr" userId="f710c333df2a0e40" providerId="LiveId" clId="{A03BB898-8A07-4767-BB05-B0A247932A52}" dt="2020-10-20T13:46:29.611" v="1380" actId="20577"/>
          <ac:spMkLst>
            <pc:docMk/>
            <pc:sldMk cId="2219421785" sldId="293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3:43:26.190" v="1372" actId="1076"/>
          <ac:picMkLst>
            <pc:docMk/>
            <pc:sldMk cId="2219421785" sldId="293"/>
            <ac:picMk id="3" creationId="{FC2A776D-B6E4-4B1F-9F9A-BC85B67F21AD}"/>
          </ac:picMkLst>
        </pc:picChg>
        <pc:picChg chg="del">
          <ac:chgData name="Aaron Cyr" userId="f710c333df2a0e40" providerId="LiveId" clId="{A03BB898-8A07-4767-BB05-B0A247932A52}" dt="2020-10-20T13:43:24.063" v="1370" actId="478"/>
          <ac:picMkLst>
            <pc:docMk/>
            <pc:sldMk cId="2219421785" sldId="293"/>
            <ac:picMk id="5" creationId="{A52A67B4-B702-4B52-8645-7D227C6F54B3}"/>
          </ac:picMkLst>
        </pc:picChg>
      </pc:sldChg>
      <pc:sldChg chg="addSp delSp modSp mod">
        <pc:chgData name="Aaron Cyr" userId="f710c333df2a0e40" providerId="LiveId" clId="{A03BB898-8A07-4767-BB05-B0A247932A52}" dt="2020-10-20T13:55:50.117" v="1529" actId="1076"/>
        <pc:sldMkLst>
          <pc:docMk/>
          <pc:sldMk cId="1472723410" sldId="294"/>
        </pc:sldMkLst>
        <pc:spChg chg="mod">
          <ac:chgData name="Aaron Cyr" userId="f710c333df2a0e40" providerId="LiveId" clId="{A03BB898-8A07-4767-BB05-B0A247932A52}" dt="2020-10-20T13:46:39.476" v="1420" actId="20577"/>
          <ac:spMkLst>
            <pc:docMk/>
            <pc:sldMk cId="1472723410" sldId="294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3:49:20.734" v="1450" actId="1076"/>
          <ac:spMkLst>
            <pc:docMk/>
            <pc:sldMk cId="1472723410" sldId="294"/>
            <ac:spMk id="21" creationId="{1D4A3AC4-6E5E-48CC-8C3F-05012494984E}"/>
          </ac:spMkLst>
        </pc:spChg>
        <pc:spChg chg="add mod">
          <ac:chgData name="Aaron Cyr" userId="f710c333df2a0e40" providerId="LiveId" clId="{A03BB898-8A07-4767-BB05-B0A247932A52}" dt="2020-10-20T13:49:42.695" v="1484" actId="1076"/>
          <ac:spMkLst>
            <pc:docMk/>
            <pc:sldMk cId="1472723410" sldId="294"/>
            <ac:spMk id="23" creationId="{5F02BD74-E4A3-422E-95D3-C6E174F5510E}"/>
          </ac:spMkLst>
        </pc:spChg>
        <pc:spChg chg="add mod">
          <ac:chgData name="Aaron Cyr" userId="f710c333df2a0e40" providerId="LiveId" clId="{A03BB898-8A07-4767-BB05-B0A247932A52}" dt="2020-10-20T13:50:15.238" v="1500" actId="1076"/>
          <ac:spMkLst>
            <pc:docMk/>
            <pc:sldMk cId="1472723410" sldId="294"/>
            <ac:spMk id="29" creationId="{DBF83EFB-0F57-41E8-8ABC-BDCAB0DC841A}"/>
          </ac:spMkLst>
        </pc:spChg>
        <pc:picChg chg="del">
          <ac:chgData name="Aaron Cyr" userId="f710c333df2a0e40" providerId="LiveId" clId="{A03BB898-8A07-4767-BB05-B0A247932A52}" dt="2020-10-20T13:46:41.099" v="1421" actId="478"/>
          <ac:picMkLst>
            <pc:docMk/>
            <pc:sldMk cId="1472723410" sldId="294"/>
            <ac:picMk id="3" creationId="{B2F392CA-4D03-447F-995B-D8A7FF71CF65}"/>
          </ac:picMkLst>
        </pc:picChg>
        <pc:picChg chg="add mod">
          <ac:chgData name="Aaron Cyr" userId="f710c333df2a0e40" providerId="LiveId" clId="{A03BB898-8A07-4767-BB05-B0A247932A52}" dt="2020-10-20T13:47:15.686" v="1423" actId="1076"/>
          <ac:picMkLst>
            <pc:docMk/>
            <pc:sldMk cId="1472723410" sldId="294"/>
            <ac:picMk id="5" creationId="{3D9F388B-3A2F-4E64-88ED-118FC0C917CF}"/>
          </ac:picMkLst>
        </pc:picChg>
        <pc:picChg chg="add mod">
          <ac:chgData name="Aaron Cyr" userId="f710c333df2a0e40" providerId="LiveId" clId="{A03BB898-8A07-4767-BB05-B0A247932A52}" dt="2020-10-20T13:47:46.742" v="1428" actId="1076"/>
          <ac:picMkLst>
            <pc:docMk/>
            <pc:sldMk cId="1472723410" sldId="294"/>
            <ac:picMk id="7" creationId="{49150BD1-1A9C-4047-BAAF-4AC445CD8470}"/>
          </ac:picMkLst>
        </pc:picChg>
        <pc:picChg chg="add mod">
          <ac:chgData name="Aaron Cyr" userId="f710c333df2a0e40" providerId="LiveId" clId="{A03BB898-8A07-4767-BB05-B0A247932A52}" dt="2020-10-20T13:47:45.142" v="1427" actId="1076"/>
          <ac:picMkLst>
            <pc:docMk/>
            <pc:sldMk cId="1472723410" sldId="294"/>
            <ac:picMk id="9" creationId="{4023ED2C-CAD8-48BD-96E2-A996400A9252}"/>
          </ac:picMkLst>
        </pc:picChg>
        <pc:picChg chg="add mod">
          <ac:chgData name="Aaron Cyr" userId="f710c333df2a0e40" providerId="LiveId" clId="{A03BB898-8A07-4767-BB05-B0A247932A52}" dt="2020-10-20T13:50:17.598" v="1501" actId="1076"/>
          <ac:picMkLst>
            <pc:docMk/>
            <pc:sldMk cId="1472723410" sldId="294"/>
            <ac:picMk id="25" creationId="{F0850174-2230-4F2B-A2DF-B0E303CA55A5}"/>
          </ac:picMkLst>
        </pc:picChg>
        <pc:picChg chg="add del">
          <ac:chgData name="Aaron Cyr" userId="f710c333df2a0e40" providerId="LiveId" clId="{A03BB898-8A07-4767-BB05-B0A247932A52}" dt="2020-10-20T13:50:01.148" v="1488" actId="22"/>
          <ac:picMkLst>
            <pc:docMk/>
            <pc:sldMk cId="1472723410" sldId="294"/>
            <ac:picMk id="27" creationId="{965582D1-A5E8-492F-853C-146390307523}"/>
          </ac:picMkLst>
        </pc:picChg>
        <pc:picChg chg="add mod">
          <ac:chgData name="Aaron Cyr" userId="f710c333df2a0e40" providerId="LiveId" clId="{A03BB898-8A07-4767-BB05-B0A247932A52}" dt="2020-10-20T13:50:46.845" v="1503" actId="1076"/>
          <ac:picMkLst>
            <pc:docMk/>
            <pc:sldMk cId="1472723410" sldId="294"/>
            <ac:picMk id="31" creationId="{B46F6541-933D-4EF5-905F-CAB0DF906909}"/>
          </ac:picMkLst>
        </pc:picChg>
        <pc:picChg chg="add mod">
          <ac:chgData name="Aaron Cyr" userId="f710c333df2a0e40" providerId="LiveId" clId="{A03BB898-8A07-4767-BB05-B0A247932A52}" dt="2020-10-20T13:55:44.716" v="1527" actId="1076"/>
          <ac:picMkLst>
            <pc:docMk/>
            <pc:sldMk cId="1472723410" sldId="294"/>
            <ac:picMk id="35" creationId="{62332462-AA2C-477E-9846-DC4D0D4C8C96}"/>
          </ac:picMkLst>
        </pc:picChg>
        <pc:picChg chg="add del mod">
          <ac:chgData name="Aaron Cyr" userId="f710c333df2a0e40" providerId="LiveId" clId="{A03BB898-8A07-4767-BB05-B0A247932A52}" dt="2020-10-20T13:53:35.460" v="1512" actId="478"/>
          <ac:picMkLst>
            <pc:docMk/>
            <pc:sldMk cId="1472723410" sldId="294"/>
            <ac:picMk id="40" creationId="{900A6831-C038-4C8E-8BB6-84AFAC22D6BB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2" creationId="{3EFD0384-EFC8-497E-A7BF-538B6B2904EA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4" creationId="{E8B8FC48-A60D-4656-A278-5CA76232B459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6" creationId="{E4FBB938-1E37-4667-BB18-9B2E98AB6B38}"/>
          </ac:picMkLst>
        </pc:picChg>
        <pc:picChg chg="add mod">
          <ac:chgData name="Aaron Cyr" userId="f710c333df2a0e40" providerId="LiveId" clId="{A03BB898-8A07-4767-BB05-B0A247932A52}" dt="2020-10-20T13:55:50.117" v="1529" actId="1076"/>
          <ac:picMkLst>
            <pc:docMk/>
            <pc:sldMk cId="1472723410" sldId="294"/>
            <ac:picMk id="48" creationId="{64F93BF3-6403-4656-8C7D-236BF5A2A63C}"/>
          </ac:picMkLst>
        </pc:picChg>
        <pc:cxnChg chg="add">
          <ac:chgData name="Aaron Cyr" userId="f710c333df2a0e40" providerId="LiveId" clId="{A03BB898-8A07-4767-BB05-B0A247932A52}" dt="2020-10-20T13:48:13.408" v="1429" actId="11529"/>
          <ac:cxnSpMkLst>
            <pc:docMk/>
            <pc:sldMk cId="1472723410" sldId="294"/>
            <ac:cxnSpMk id="11" creationId="{E23A45FC-31DD-4609-B5AC-A601A0359AAD}"/>
          </ac:cxnSpMkLst>
        </pc:cxnChg>
        <pc:cxnChg chg="add mod">
          <ac:chgData name="Aaron Cyr" userId="f710c333df2a0e40" providerId="LiveId" clId="{A03BB898-8A07-4767-BB05-B0A247932A52}" dt="2020-10-20T13:48:49.397" v="1437" actId="14100"/>
          <ac:cxnSpMkLst>
            <pc:docMk/>
            <pc:sldMk cId="1472723410" sldId="294"/>
            <ac:cxnSpMk id="14" creationId="{E0F846C4-442A-4A37-84C4-8CF328EE083E}"/>
          </ac:cxnSpMkLst>
        </pc:cxnChg>
        <pc:cxnChg chg="add">
          <ac:chgData name="Aaron Cyr" userId="f710c333df2a0e40" providerId="LiveId" clId="{A03BB898-8A07-4767-BB05-B0A247932A52}" dt="2020-10-20T13:50:58.167" v="1504" actId="11529"/>
          <ac:cxnSpMkLst>
            <pc:docMk/>
            <pc:sldMk cId="1472723410" sldId="294"/>
            <ac:cxnSpMk id="33" creationId="{4E0032A5-BD1B-4FDF-9997-19304CFADC94}"/>
          </ac:cxnSpMkLst>
        </pc:cxnChg>
        <pc:cxnChg chg="add mod">
          <ac:chgData name="Aaron Cyr" userId="f710c333df2a0e40" providerId="LiveId" clId="{A03BB898-8A07-4767-BB05-B0A247932A52}" dt="2020-10-20T13:51:29.989" v="1508" actId="14100"/>
          <ac:cxnSpMkLst>
            <pc:docMk/>
            <pc:sldMk cId="1472723410" sldId="294"/>
            <ac:cxnSpMk id="37" creationId="{EB4F0F6B-3DF0-47BF-BE66-6D7B19D6CA06}"/>
          </ac:cxnSpMkLst>
        </pc:cxnChg>
      </pc:sldChg>
      <pc:sldChg chg="addSp delSp modSp mod">
        <pc:chgData name="Aaron Cyr" userId="f710c333df2a0e40" providerId="LiveId" clId="{A03BB898-8A07-4767-BB05-B0A247932A52}" dt="2020-10-20T13:57:09.316" v="1547" actId="1076"/>
        <pc:sldMkLst>
          <pc:docMk/>
          <pc:sldMk cId="2447303640" sldId="295"/>
        </pc:sldMkLst>
        <pc:spChg chg="mod">
          <ac:chgData name="Aaron Cyr" userId="f710c333df2a0e40" providerId="LiveId" clId="{A03BB898-8A07-4767-BB05-B0A247932A52}" dt="2020-10-20T13:57:03.898" v="1545" actId="20577"/>
          <ac:spMkLst>
            <pc:docMk/>
            <pc:sldMk cId="2447303640" sldId="295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3:57:07.468" v="1546" actId="1076"/>
          <ac:picMkLst>
            <pc:docMk/>
            <pc:sldMk cId="2447303640" sldId="295"/>
            <ac:picMk id="3" creationId="{DDD9C760-8515-48E7-8CC2-EFD365433960}"/>
          </ac:picMkLst>
        </pc:picChg>
        <pc:picChg chg="del">
          <ac:chgData name="Aaron Cyr" userId="f710c333df2a0e40" providerId="LiveId" clId="{A03BB898-8A07-4767-BB05-B0A247932A52}" dt="2020-10-20T13:56:10.314" v="1530" actId="478"/>
          <ac:picMkLst>
            <pc:docMk/>
            <pc:sldMk cId="2447303640" sldId="295"/>
            <ac:picMk id="5" creationId="{C40A066D-0CD8-4B57-8A13-FC3A7445A8A3}"/>
          </ac:picMkLst>
        </pc:picChg>
        <pc:picChg chg="add mod">
          <ac:chgData name="Aaron Cyr" userId="f710c333df2a0e40" providerId="LiveId" clId="{A03BB898-8A07-4767-BB05-B0A247932A52}" dt="2020-10-20T13:57:09.316" v="1547" actId="1076"/>
          <ac:picMkLst>
            <pc:docMk/>
            <pc:sldMk cId="2447303640" sldId="295"/>
            <ac:picMk id="7" creationId="{38DC8134-3E3B-492D-A6D2-954C6E2A066A}"/>
          </ac:picMkLst>
        </pc:picChg>
      </pc:sldChg>
      <pc:sldChg chg="addSp delSp modSp mod">
        <pc:chgData name="Aaron Cyr" userId="f710c333df2a0e40" providerId="LiveId" clId="{A03BB898-8A07-4767-BB05-B0A247932A52}" dt="2020-10-20T21:41:40.968" v="2734" actId="1076"/>
        <pc:sldMkLst>
          <pc:docMk/>
          <pc:sldMk cId="155276176" sldId="296"/>
        </pc:sldMkLst>
        <pc:spChg chg="mod">
          <ac:chgData name="Aaron Cyr" userId="f710c333df2a0e40" providerId="LiveId" clId="{A03BB898-8A07-4767-BB05-B0A247932A52}" dt="2020-10-20T13:57:31.922" v="1549" actId="20577"/>
          <ac:spMkLst>
            <pc:docMk/>
            <pc:sldMk cId="155276176" sldId="296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05:09.476" v="1625" actId="1076"/>
          <ac:spMkLst>
            <pc:docMk/>
            <pc:sldMk cId="155276176" sldId="296"/>
            <ac:spMk id="20" creationId="{73F772C8-B567-4FA1-8025-4B1F468B5B90}"/>
          </ac:spMkLst>
        </pc:spChg>
        <pc:spChg chg="add mod">
          <ac:chgData name="Aaron Cyr" userId="f710c333df2a0e40" providerId="LiveId" clId="{A03BB898-8A07-4767-BB05-B0A247932A52}" dt="2020-10-20T14:06:21.395" v="1651" actId="1076"/>
          <ac:spMkLst>
            <pc:docMk/>
            <pc:sldMk cId="155276176" sldId="296"/>
            <ac:spMk id="25" creationId="{1DA75A44-3892-4A47-B3FC-C4B5FF12D9EA}"/>
          </ac:spMkLst>
        </pc:spChg>
        <pc:spChg chg="add mod">
          <ac:chgData name="Aaron Cyr" userId="f710c333df2a0e40" providerId="LiveId" clId="{A03BB898-8A07-4767-BB05-B0A247932A52}" dt="2020-10-20T21:39:13.951" v="2681" actId="1037"/>
          <ac:spMkLst>
            <pc:docMk/>
            <pc:sldMk cId="155276176" sldId="296"/>
            <ac:spMk id="31" creationId="{0B472E41-8CCE-41F6-8B77-43F36CDA2967}"/>
          </ac:spMkLst>
        </pc:spChg>
        <pc:spChg chg="add mod">
          <ac:chgData name="Aaron Cyr" userId="f710c333df2a0e40" providerId="LiveId" clId="{A03BB898-8A07-4767-BB05-B0A247932A52}" dt="2020-10-20T21:41:40.968" v="2734" actId="1076"/>
          <ac:spMkLst>
            <pc:docMk/>
            <pc:sldMk cId="155276176" sldId="296"/>
            <ac:spMk id="34" creationId="{E12832F6-3970-44E2-BCD4-EFE6A35EC2F3}"/>
          </ac:spMkLst>
        </pc:spChg>
        <pc:picChg chg="add mod">
          <ac:chgData name="Aaron Cyr" userId="f710c333df2a0e40" providerId="LiveId" clId="{A03BB898-8A07-4767-BB05-B0A247932A52}" dt="2020-10-20T14:02:36.224" v="1559" actId="1076"/>
          <ac:picMkLst>
            <pc:docMk/>
            <pc:sldMk cId="155276176" sldId="296"/>
            <ac:picMk id="3" creationId="{C21225CE-16F2-47B8-9672-48A119EAC6C2}"/>
          </ac:picMkLst>
        </pc:picChg>
        <pc:picChg chg="del">
          <ac:chgData name="Aaron Cyr" userId="f710c333df2a0e40" providerId="LiveId" clId="{A03BB898-8A07-4767-BB05-B0A247932A52}" dt="2020-10-20T13:57:34.115" v="1550" actId="478"/>
          <ac:picMkLst>
            <pc:docMk/>
            <pc:sldMk cId="155276176" sldId="296"/>
            <ac:picMk id="5" creationId="{F344D866-2551-4656-8CCB-34BE6427DD90}"/>
          </ac:picMkLst>
        </pc:picChg>
        <pc:picChg chg="add mod">
          <ac:chgData name="Aaron Cyr" userId="f710c333df2a0e40" providerId="LiveId" clId="{A03BB898-8A07-4767-BB05-B0A247932A52}" dt="2020-10-20T14:05:13.844" v="1627" actId="1076"/>
          <ac:picMkLst>
            <pc:docMk/>
            <pc:sldMk cId="155276176" sldId="296"/>
            <ac:picMk id="7" creationId="{E9060A71-762E-4F3F-A07B-653D7251844D}"/>
          </ac:picMkLst>
        </pc:picChg>
        <pc:picChg chg="add del mod">
          <ac:chgData name="Aaron Cyr" userId="f710c333df2a0e40" providerId="LiveId" clId="{A03BB898-8A07-4767-BB05-B0A247932A52}" dt="2020-10-20T14:11:46.256" v="1679" actId="478"/>
          <ac:picMkLst>
            <pc:docMk/>
            <pc:sldMk cId="155276176" sldId="296"/>
            <ac:picMk id="9" creationId="{D922B10B-9718-4C6A-B0E5-8D53EB0F675D}"/>
          </ac:picMkLst>
        </pc:picChg>
        <pc:picChg chg="add del mod">
          <ac:chgData name="Aaron Cyr" userId="f710c333df2a0e40" providerId="LiveId" clId="{A03BB898-8A07-4767-BB05-B0A247932A52}" dt="2020-10-20T14:12:07.328" v="1682" actId="478"/>
          <ac:picMkLst>
            <pc:docMk/>
            <pc:sldMk cId="155276176" sldId="296"/>
            <ac:picMk id="11" creationId="{53647B7E-3ADA-45D2-AE78-D82834F98EE1}"/>
          </ac:picMkLst>
        </pc:picChg>
        <pc:picChg chg="add mod">
          <ac:chgData name="Aaron Cyr" userId="f710c333df2a0e40" providerId="LiveId" clId="{A03BB898-8A07-4767-BB05-B0A247932A52}" dt="2020-10-20T14:05:11.923" v="1626" actId="1076"/>
          <ac:picMkLst>
            <pc:docMk/>
            <pc:sldMk cId="155276176" sldId="296"/>
            <ac:picMk id="22" creationId="{5E9446A1-E267-426C-8441-1A10A553EBE4}"/>
          </ac:picMkLst>
        </pc:picChg>
        <pc:picChg chg="add mod">
          <ac:chgData name="Aaron Cyr" userId="f710c333df2a0e40" providerId="LiveId" clId="{A03BB898-8A07-4767-BB05-B0A247932A52}" dt="2020-10-20T14:11:49.106" v="1681" actId="1076"/>
          <ac:picMkLst>
            <pc:docMk/>
            <pc:sldMk cId="155276176" sldId="296"/>
            <ac:picMk id="27" creationId="{ACC9CF4B-D84C-43F3-9C56-42D798CF0F74}"/>
          </ac:picMkLst>
        </pc:picChg>
        <pc:picChg chg="add mod">
          <ac:chgData name="Aaron Cyr" userId="f710c333df2a0e40" providerId="LiveId" clId="{A03BB898-8A07-4767-BB05-B0A247932A52}" dt="2020-10-20T14:12:09.882" v="1684" actId="1076"/>
          <ac:picMkLst>
            <pc:docMk/>
            <pc:sldMk cId="155276176" sldId="296"/>
            <ac:picMk id="29" creationId="{9C4B704A-B1D2-4CC8-801E-FCA50638EA5C}"/>
          </ac:picMkLst>
        </pc:picChg>
        <pc:cxnChg chg="add mod">
          <ac:chgData name="Aaron Cyr" userId="f710c333df2a0e40" providerId="LiveId" clId="{A03BB898-8A07-4767-BB05-B0A247932A52}" dt="2020-10-20T21:39:09.153" v="2672" actId="14100"/>
          <ac:cxnSpMkLst>
            <pc:docMk/>
            <pc:sldMk cId="155276176" sldId="296"/>
            <ac:cxnSpMk id="14" creationId="{60E1326E-B154-40EA-940F-622B4DBBE3F9}"/>
          </ac:cxnSpMkLst>
        </pc:cxnChg>
        <pc:cxnChg chg="add mod">
          <ac:chgData name="Aaron Cyr" userId="f710c333df2a0e40" providerId="LiveId" clId="{A03BB898-8A07-4767-BB05-B0A247932A52}" dt="2020-10-20T14:06:17.835" v="1650" actId="1076"/>
          <ac:cxnSpMkLst>
            <pc:docMk/>
            <pc:sldMk cId="155276176" sldId="296"/>
            <ac:cxnSpMk id="16" creationId="{75FFDF59-C6DB-43D3-9D8D-BC3A3FB0572C}"/>
          </ac:cxnSpMkLst>
        </pc:cxnChg>
      </pc:sldChg>
      <pc:sldChg chg="addSp delSp modSp mod">
        <pc:chgData name="Aaron Cyr" userId="f710c333df2a0e40" providerId="LiveId" clId="{A03BB898-8A07-4767-BB05-B0A247932A52}" dt="2020-10-20T14:13:10.033" v="1722" actId="20577"/>
        <pc:sldMkLst>
          <pc:docMk/>
          <pc:sldMk cId="3012447027" sldId="299"/>
        </pc:sldMkLst>
        <pc:spChg chg="del">
          <ac:chgData name="Aaron Cyr" userId="f710c333df2a0e40" providerId="LiveId" clId="{A03BB898-8A07-4767-BB05-B0A247932A52}" dt="2020-10-20T14:12:59.619" v="1686" actId="478"/>
          <ac:spMkLst>
            <pc:docMk/>
            <pc:sldMk cId="3012447027" sldId="299"/>
            <ac:spMk id="2" creationId="{E3D39465-90BC-4697-A806-F818E421FEB7}"/>
          </ac:spMkLst>
        </pc:spChg>
        <pc:spChg chg="mod">
          <ac:chgData name="Aaron Cyr" userId="f710c333df2a0e40" providerId="LiveId" clId="{A03BB898-8A07-4767-BB05-B0A247932A52}" dt="2020-10-20T14:13:10.033" v="1722" actId="20577"/>
          <ac:spMkLst>
            <pc:docMk/>
            <pc:sldMk cId="3012447027" sldId="299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8" creationId="{77BC7CD5-889E-4F96-9DF7-10B485D7E554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9" creationId="{C687178C-D94C-4EA4-909E-0221818166A5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11" creationId="{43BC84B4-15C4-4917-9104-F89C8A8BFE07}"/>
          </ac:spMkLst>
        </pc:spChg>
        <pc:picChg chg="del">
          <ac:chgData name="Aaron Cyr" userId="f710c333df2a0e40" providerId="LiveId" clId="{A03BB898-8A07-4767-BB05-B0A247932A52}" dt="2020-10-20T14:12:57.122" v="1685" actId="478"/>
          <ac:picMkLst>
            <pc:docMk/>
            <pc:sldMk cId="3012447027" sldId="299"/>
            <ac:picMk id="3" creationId="{1D3B7751-DB79-4225-AB32-19EF3E773684}"/>
          </ac:picMkLst>
        </pc:picChg>
        <pc:picChg chg="add">
          <ac:chgData name="Aaron Cyr" userId="f710c333df2a0e40" providerId="LiveId" clId="{A03BB898-8A07-4767-BB05-B0A247932A52}" dt="2020-10-20T14:13:00.285" v="1687" actId="22"/>
          <ac:picMkLst>
            <pc:docMk/>
            <pc:sldMk cId="3012447027" sldId="299"/>
            <ac:picMk id="6" creationId="{61DEA69A-E8D2-4592-817B-90BF55763C7A}"/>
          </ac:picMkLst>
        </pc:picChg>
        <pc:picChg chg="del">
          <ac:chgData name="Aaron Cyr" userId="f710c333df2a0e40" providerId="LiveId" clId="{A03BB898-8A07-4767-BB05-B0A247932A52}" dt="2020-10-20T14:12:57.122" v="1685" actId="478"/>
          <ac:picMkLst>
            <pc:docMk/>
            <pc:sldMk cId="3012447027" sldId="299"/>
            <ac:picMk id="7" creationId="{D0691270-4868-44AB-A263-8E7BB252DCAC}"/>
          </ac:picMkLst>
        </pc:picChg>
      </pc:sldChg>
      <pc:sldChg chg="addSp delSp modSp mod">
        <pc:chgData name="Aaron Cyr" userId="f710c333df2a0e40" providerId="LiveId" clId="{A03BB898-8A07-4767-BB05-B0A247932A52}" dt="2020-10-20T21:41:49.080" v="2738" actId="1076"/>
        <pc:sldMkLst>
          <pc:docMk/>
          <pc:sldMk cId="1561382015" sldId="300"/>
        </pc:sldMkLst>
        <pc:spChg chg="mod">
          <ac:chgData name="Aaron Cyr" userId="f710c333df2a0e40" providerId="LiveId" clId="{A03BB898-8A07-4767-BB05-B0A247932A52}" dt="2020-10-20T14:13:27.931" v="1743" actId="6549"/>
          <ac:spMkLst>
            <pc:docMk/>
            <pc:sldMk cId="1561382015" sldId="300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16:47.946" v="1772" actId="1076"/>
          <ac:spMkLst>
            <pc:docMk/>
            <pc:sldMk cId="1561382015" sldId="300"/>
            <ac:spMk id="8" creationId="{B67B2DA6-DAF4-4C65-AA34-DCC59C9999E5}"/>
          </ac:spMkLst>
        </pc:spChg>
        <pc:spChg chg="del">
          <ac:chgData name="Aaron Cyr" userId="f710c333df2a0e40" providerId="LiveId" clId="{A03BB898-8A07-4767-BB05-B0A247932A52}" dt="2020-10-20T14:13:31.376" v="1746" actId="478"/>
          <ac:spMkLst>
            <pc:docMk/>
            <pc:sldMk cId="1561382015" sldId="300"/>
            <ac:spMk id="14" creationId="{F9251F6C-48BF-4E3E-8634-BAC0EF20B2E8}"/>
          </ac:spMkLst>
        </pc:spChg>
        <pc:spChg chg="del">
          <ac:chgData name="Aaron Cyr" userId="f710c333df2a0e40" providerId="LiveId" clId="{A03BB898-8A07-4767-BB05-B0A247932A52}" dt="2020-10-20T14:13:31.376" v="1746" actId="478"/>
          <ac:spMkLst>
            <pc:docMk/>
            <pc:sldMk cId="1561382015" sldId="300"/>
            <ac:spMk id="16" creationId="{B9A4A763-5174-4A66-AAC0-4DB9E3CEF5D7}"/>
          </ac:spMkLst>
        </pc:spChg>
        <pc:spChg chg="add mod">
          <ac:chgData name="Aaron Cyr" userId="f710c333df2a0e40" providerId="LiveId" clId="{A03BB898-8A07-4767-BB05-B0A247932A52}" dt="2020-10-20T21:39:33.465" v="2691" actId="1076"/>
          <ac:spMkLst>
            <pc:docMk/>
            <pc:sldMk cId="1561382015" sldId="300"/>
            <ac:spMk id="30" creationId="{F8139CFF-53F3-4F96-8CE9-B4D8D1330D9F}"/>
          </ac:spMkLst>
        </pc:spChg>
        <pc:spChg chg="add mod">
          <ac:chgData name="Aaron Cyr" userId="f710c333df2a0e40" providerId="LiveId" clId="{A03BB898-8A07-4767-BB05-B0A247932A52}" dt="2020-10-20T21:41:49.080" v="2738" actId="1076"/>
          <ac:spMkLst>
            <pc:docMk/>
            <pc:sldMk cId="1561382015" sldId="300"/>
            <ac:spMk id="32" creationId="{2AFA819A-5AA2-4DF5-A561-536FF7689CB4}"/>
          </ac:spMkLst>
        </pc:spChg>
        <pc:picChg chg="add mod">
          <ac:chgData name="Aaron Cyr" userId="f710c333df2a0e40" providerId="LiveId" clId="{A03BB898-8A07-4767-BB05-B0A247932A52}" dt="2020-10-20T14:13:55.808" v="1748" actId="1076"/>
          <ac:picMkLst>
            <pc:docMk/>
            <pc:sldMk cId="1561382015" sldId="300"/>
            <ac:picMk id="3" creationId="{812A66D4-3325-4236-BDDA-FF6C0D343E4D}"/>
          </ac:picMkLst>
        </pc:picChg>
        <pc:picChg chg="del">
          <ac:chgData name="Aaron Cyr" userId="f710c333df2a0e40" providerId="LiveId" clId="{A03BB898-8A07-4767-BB05-B0A247932A52}" dt="2020-10-20T14:13:29.705" v="1744" actId="478"/>
          <ac:picMkLst>
            <pc:docMk/>
            <pc:sldMk cId="1561382015" sldId="300"/>
            <ac:picMk id="6" creationId="{30AFBC93-5D2F-46D1-AF3F-618CA5B63986}"/>
          </ac:picMkLst>
        </pc:picChg>
        <pc:picChg chg="add mod">
          <ac:chgData name="Aaron Cyr" userId="f710c333df2a0e40" providerId="LiveId" clId="{A03BB898-8A07-4767-BB05-B0A247932A52}" dt="2020-10-20T14:16:26.914" v="1764" actId="1076"/>
          <ac:picMkLst>
            <pc:docMk/>
            <pc:sldMk cId="1561382015" sldId="300"/>
            <ac:picMk id="7" creationId="{41E7FC2E-5B0A-49C9-AE09-8CE36A32DC80}"/>
          </ac:picMkLst>
        </pc:picChg>
        <pc:picChg chg="add del mod">
          <ac:chgData name="Aaron Cyr" userId="f710c333df2a0e40" providerId="LiveId" clId="{A03BB898-8A07-4767-BB05-B0A247932A52}" dt="2020-10-20T14:23:10.357" v="1832" actId="478"/>
          <ac:picMkLst>
            <pc:docMk/>
            <pc:sldMk cId="1561382015" sldId="300"/>
            <ac:picMk id="9" creationId="{AF3AF1AD-0CE3-4FE3-A7E9-832E3D3BD936}"/>
          </ac:picMkLst>
        </pc:picChg>
        <pc:picChg chg="add del mod">
          <ac:chgData name="Aaron Cyr" userId="f710c333df2a0e40" providerId="LiveId" clId="{A03BB898-8A07-4767-BB05-B0A247932A52}" dt="2020-10-20T14:17:11.128" v="1774" actId="478"/>
          <ac:picMkLst>
            <pc:docMk/>
            <pc:sldMk cId="1561382015" sldId="300"/>
            <ac:picMk id="11" creationId="{16FFE632-5B6B-4807-B752-79F6FD991D1B}"/>
          </ac:picMkLst>
        </pc:picChg>
        <pc:picChg chg="del">
          <ac:chgData name="Aaron Cyr" userId="f710c333df2a0e40" providerId="LiveId" clId="{A03BB898-8A07-4767-BB05-B0A247932A52}" dt="2020-10-20T14:13:30.164" v="1745" actId="478"/>
          <ac:picMkLst>
            <pc:docMk/>
            <pc:sldMk cId="1561382015" sldId="300"/>
            <ac:picMk id="12" creationId="{96AF6E92-104C-417E-B4F0-FE1986D42B6B}"/>
          </ac:picMkLst>
        </pc:picChg>
        <pc:picChg chg="add mod">
          <ac:chgData name="Aaron Cyr" userId="f710c333df2a0e40" providerId="LiveId" clId="{A03BB898-8A07-4767-BB05-B0A247932A52}" dt="2020-10-20T14:17:13.218" v="1776" actId="1076"/>
          <ac:picMkLst>
            <pc:docMk/>
            <pc:sldMk cId="1561382015" sldId="300"/>
            <ac:picMk id="24" creationId="{84B43F87-E291-429B-B37F-1B73C645D298}"/>
          </ac:picMkLst>
        </pc:picChg>
        <pc:picChg chg="add del mod">
          <ac:chgData name="Aaron Cyr" userId="f710c333df2a0e40" providerId="LiveId" clId="{A03BB898-8A07-4767-BB05-B0A247932A52}" dt="2020-10-20T14:24:32.191" v="1851" actId="478"/>
          <ac:picMkLst>
            <pc:docMk/>
            <pc:sldMk cId="1561382015" sldId="300"/>
            <ac:picMk id="26" creationId="{4D775F86-3A49-4EAB-9F03-34D428CCBA90}"/>
          </ac:picMkLst>
        </pc:picChg>
        <pc:picChg chg="add mod">
          <ac:chgData name="Aaron Cyr" userId="f710c333df2a0e40" providerId="LiveId" clId="{A03BB898-8A07-4767-BB05-B0A247932A52}" dt="2020-10-20T14:24:34.177" v="1852" actId="1076"/>
          <ac:picMkLst>
            <pc:docMk/>
            <pc:sldMk cId="1561382015" sldId="300"/>
            <ac:picMk id="28" creationId="{B3653196-97BA-4326-A6A3-A7BB2F3A178D}"/>
          </ac:picMkLst>
        </pc:picChg>
        <pc:cxnChg chg="add mod">
          <ac:chgData name="Aaron Cyr" userId="f710c333df2a0e40" providerId="LiveId" clId="{A03BB898-8A07-4767-BB05-B0A247932A52}" dt="2020-10-20T14:16:19.147" v="1762" actId="1076"/>
          <ac:cxnSpMkLst>
            <pc:docMk/>
            <pc:sldMk cId="1561382015" sldId="300"/>
            <ac:cxnSpMk id="18" creationId="{11B7A78F-EA30-4CFE-B787-A24FA2902893}"/>
          </ac:cxnSpMkLst>
        </pc:cxnChg>
        <pc:cxnChg chg="add mod">
          <ac:chgData name="Aaron Cyr" userId="f710c333df2a0e40" providerId="LiveId" clId="{A03BB898-8A07-4767-BB05-B0A247932A52}" dt="2020-10-20T14:16:39.930" v="1770" actId="14100"/>
          <ac:cxnSpMkLst>
            <pc:docMk/>
            <pc:sldMk cId="1561382015" sldId="300"/>
            <ac:cxnSpMk id="19" creationId="{32AFE1AC-97D6-4A6F-B977-09589537EB09}"/>
          </ac:cxnSpMkLst>
        </pc:cxnChg>
      </pc:sldChg>
      <pc:sldChg chg="addSp delSp modSp mod">
        <pc:chgData name="Aaron Cyr" userId="f710c333df2a0e40" providerId="LiveId" clId="{A03BB898-8A07-4767-BB05-B0A247932A52}" dt="2020-10-20T21:41:52.063" v="2740" actId="1076"/>
        <pc:sldMkLst>
          <pc:docMk/>
          <pc:sldMk cId="2966161753" sldId="301"/>
        </pc:sldMkLst>
        <pc:spChg chg="mod ord">
          <ac:chgData name="Aaron Cyr" userId="f710c333df2a0e40" providerId="LiveId" clId="{A03BB898-8A07-4767-BB05-B0A247932A52}" dt="2020-10-20T14:18:15.815" v="1801" actId="166"/>
          <ac:spMkLst>
            <pc:docMk/>
            <pc:sldMk cId="2966161753" sldId="301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21:05.386" v="1811" actId="1076"/>
          <ac:spMkLst>
            <pc:docMk/>
            <pc:sldMk cId="2966161753" sldId="301"/>
            <ac:spMk id="7" creationId="{8F5A1DC7-5AA5-4835-AAC4-721F82FC5F65}"/>
          </ac:spMkLst>
        </pc:spChg>
        <pc:spChg chg="del">
          <ac:chgData name="Aaron Cyr" userId="f710c333df2a0e40" providerId="LiveId" clId="{A03BB898-8A07-4767-BB05-B0A247932A52}" dt="2020-10-20T14:17:32.272" v="1798" actId="478"/>
          <ac:spMkLst>
            <pc:docMk/>
            <pc:sldMk cId="2966161753" sldId="301"/>
            <ac:spMk id="8" creationId="{4DF02096-84AB-49FE-A43E-CFF8F4A5AA92}"/>
          </ac:spMkLst>
        </pc:spChg>
        <pc:spChg chg="add mod">
          <ac:chgData name="Aaron Cyr" userId="f710c333df2a0e40" providerId="LiveId" clId="{A03BB898-8A07-4767-BB05-B0A247932A52}" dt="2020-10-20T14:23:45.913" v="1841" actId="1076"/>
          <ac:spMkLst>
            <pc:docMk/>
            <pc:sldMk cId="2966161753" sldId="301"/>
            <ac:spMk id="23" creationId="{7B84FD0C-7C51-4C25-A9A9-8EB681F468FD}"/>
          </ac:spMkLst>
        </pc:spChg>
        <pc:spChg chg="add mod">
          <ac:chgData name="Aaron Cyr" userId="f710c333df2a0e40" providerId="LiveId" clId="{A03BB898-8A07-4767-BB05-B0A247932A52}" dt="2020-10-20T21:39:37.352" v="2693" actId="1076"/>
          <ac:spMkLst>
            <pc:docMk/>
            <pc:sldMk cId="2966161753" sldId="301"/>
            <ac:spMk id="39" creationId="{C4CF1FE1-CA21-4158-B7CB-C1A592CEA0E9}"/>
          </ac:spMkLst>
        </pc:spChg>
        <pc:spChg chg="add mod">
          <ac:chgData name="Aaron Cyr" userId="f710c333df2a0e40" providerId="LiveId" clId="{A03BB898-8A07-4767-BB05-B0A247932A52}" dt="2020-10-20T21:41:52.063" v="2740" actId="1076"/>
          <ac:spMkLst>
            <pc:docMk/>
            <pc:sldMk cId="2966161753" sldId="301"/>
            <ac:spMk id="41" creationId="{FF4292E2-0A07-40ED-8DB2-27F00C252BDA}"/>
          </ac:spMkLst>
        </pc:spChg>
        <pc:picChg chg="del">
          <ac:chgData name="Aaron Cyr" userId="f710c333df2a0e40" providerId="LiveId" clId="{A03BB898-8A07-4767-BB05-B0A247932A52}" dt="2020-10-20T14:17:31.241" v="1796" actId="478"/>
          <ac:picMkLst>
            <pc:docMk/>
            <pc:sldMk cId="2966161753" sldId="301"/>
            <ac:picMk id="3" creationId="{FDEA8CA3-DA02-4C45-A624-0357B7BCC5F0}"/>
          </ac:picMkLst>
        </pc:picChg>
        <pc:picChg chg="del">
          <ac:chgData name="Aaron Cyr" userId="f710c333df2a0e40" providerId="LiveId" clId="{A03BB898-8A07-4767-BB05-B0A247932A52}" dt="2020-10-20T14:17:31.796" v="1797" actId="478"/>
          <ac:picMkLst>
            <pc:docMk/>
            <pc:sldMk cId="2966161753" sldId="301"/>
            <ac:picMk id="5" creationId="{ACC6E874-4B4C-4DE0-BE5A-AE0B56ABB1AC}"/>
          </ac:picMkLst>
        </pc:picChg>
        <pc:picChg chg="add mod">
          <ac:chgData name="Aaron Cyr" userId="f710c333df2a0e40" providerId="LiveId" clId="{A03BB898-8A07-4767-BB05-B0A247932A52}" dt="2020-10-20T14:18:21.162" v="1803" actId="1076"/>
          <ac:picMkLst>
            <pc:docMk/>
            <pc:sldMk cId="2966161753" sldId="301"/>
            <ac:picMk id="6" creationId="{F0A5D893-B47C-4639-A218-1530018FCD48}"/>
          </ac:picMkLst>
        </pc:picChg>
        <pc:picChg chg="add del mod">
          <ac:chgData name="Aaron Cyr" userId="f710c333df2a0e40" providerId="LiveId" clId="{A03BB898-8A07-4767-BB05-B0A247932A52}" dt="2020-10-20T14:23:19.080" v="1837" actId="478"/>
          <ac:picMkLst>
            <pc:docMk/>
            <pc:sldMk cId="2966161753" sldId="301"/>
            <ac:picMk id="11" creationId="{9985C2F7-AA29-4546-98C4-E911A741A8DF}"/>
          </ac:picMkLst>
        </pc:picChg>
        <pc:picChg chg="add mod">
          <ac:chgData name="Aaron Cyr" userId="f710c333df2a0e40" providerId="LiveId" clId="{A03BB898-8A07-4767-BB05-B0A247932A52}" dt="2020-10-20T14:21:09.746" v="1813" actId="1076"/>
          <ac:picMkLst>
            <pc:docMk/>
            <pc:sldMk cId="2966161753" sldId="301"/>
            <ac:picMk id="15" creationId="{A970EC5B-8753-433A-AC77-E25C78296E74}"/>
          </ac:picMkLst>
        </pc:picChg>
        <pc:picChg chg="add mod">
          <ac:chgData name="Aaron Cyr" userId="f710c333df2a0e40" providerId="LiveId" clId="{A03BB898-8A07-4767-BB05-B0A247932A52}" dt="2020-10-20T14:21:13.082" v="1814" actId="1076"/>
          <ac:picMkLst>
            <pc:docMk/>
            <pc:sldMk cId="2966161753" sldId="301"/>
            <ac:picMk id="17" creationId="{778E1ADE-48D6-4455-BA33-3CBFCB5E0B7C}"/>
          </ac:picMkLst>
        </pc:picChg>
        <pc:picChg chg="add mod">
          <ac:chgData name="Aaron Cyr" userId="f710c333df2a0e40" providerId="LiveId" clId="{A03BB898-8A07-4767-BB05-B0A247932A52}" dt="2020-10-20T14:23:45.913" v="1841" actId="1076"/>
          <ac:picMkLst>
            <pc:docMk/>
            <pc:sldMk cId="2966161753" sldId="301"/>
            <ac:picMk id="25" creationId="{D24A9DF6-2C2F-42FA-8B53-595451AB63DD}"/>
          </ac:picMkLst>
        </pc:picChg>
        <pc:picChg chg="add mod">
          <ac:chgData name="Aaron Cyr" userId="f710c333df2a0e40" providerId="LiveId" clId="{A03BB898-8A07-4767-BB05-B0A247932A52}" dt="2020-10-20T14:23:48.946" v="1843" actId="1076"/>
          <ac:picMkLst>
            <pc:docMk/>
            <pc:sldMk cId="2966161753" sldId="301"/>
            <ac:picMk id="27" creationId="{C8320D5C-74CC-40BE-966B-1BE06CAC8016}"/>
          </ac:picMkLst>
        </pc:picChg>
        <pc:picChg chg="add mod">
          <ac:chgData name="Aaron Cyr" userId="f710c333df2a0e40" providerId="LiveId" clId="{A03BB898-8A07-4767-BB05-B0A247932A52}" dt="2020-10-20T14:23:47.881" v="1842" actId="1076"/>
          <ac:picMkLst>
            <pc:docMk/>
            <pc:sldMk cId="2966161753" sldId="301"/>
            <ac:picMk id="29" creationId="{CCF123B0-9ADB-4789-91F3-CAA219801581}"/>
          </ac:picMkLst>
        </pc:picChg>
        <pc:picChg chg="add mod">
          <ac:chgData name="Aaron Cyr" userId="f710c333df2a0e40" providerId="LiveId" clId="{A03BB898-8A07-4767-BB05-B0A247932A52}" dt="2020-10-20T14:23:50.057" v="1844" actId="1076"/>
          <ac:picMkLst>
            <pc:docMk/>
            <pc:sldMk cId="2966161753" sldId="301"/>
            <ac:picMk id="31" creationId="{DE0F7FC9-112E-4B83-9B9E-228A8AFBB5C1}"/>
          </ac:picMkLst>
        </pc:picChg>
        <pc:picChg chg="add del mod">
          <ac:chgData name="Aaron Cyr" userId="f710c333df2a0e40" providerId="LiveId" clId="{A03BB898-8A07-4767-BB05-B0A247932A52}" dt="2020-10-20T14:24:24.400" v="1847" actId="478"/>
          <ac:picMkLst>
            <pc:docMk/>
            <pc:sldMk cId="2966161753" sldId="301"/>
            <ac:picMk id="33" creationId="{1486C2D7-7D04-4BC6-A1F4-31560910251A}"/>
          </ac:picMkLst>
        </pc:picChg>
        <pc:picChg chg="add mod">
          <ac:chgData name="Aaron Cyr" userId="f710c333df2a0e40" providerId="LiveId" clId="{A03BB898-8A07-4767-BB05-B0A247932A52}" dt="2020-10-20T14:23:55.073" v="1845" actId="1076"/>
          <ac:picMkLst>
            <pc:docMk/>
            <pc:sldMk cId="2966161753" sldId="301"/>
            <ac:picMk id="35" creationId="{74019C0A-6E5D-4845-8850-154B4C942E74}"/>
          </ac:picMkLst>
        </pc:picChg>
        <pc:picChg chg="add mod">
          <ac:chgData name="Aaron Cyr" userId="f710c333df2a0e40" providerId="LiveId" clId="{A03BB898-8A07-4767-BB05-B0A247932A52}" dt="2020-10-20T14:24:26.849" v="1848" actId="1076"/>
          <ac:picMkLst>
            <pc:docMk/>
            <pc:sldMk cId="2966161753" sldId="301"/>
            <ac:picMk id="37" creationId="{C67AAB91-2FD8-45CF-A057-D5FB9E2EB3CF}"/>
          </ac:picMkLst>
        </pc:picChg>
        <pc:cxnChg chg="add mod">
          <ac:chgData name="Aaron Cyr" userId="f710c333df2a0e40" providerId="LiveId" clId="{A03BB898-8A07-4767-BB05-B0A247932A52}" dt="2020-10-20T14:18:31.147" v="1805" actId="1076"/>
          <ac:cxnSpMkLst>
            <pc:docMk/>
            <pc:sldMk cId="2966161753" sldId="301"/>
            <ac:cxnSpMk id="9" creationId="{5FDFBCB4-44AB-41A9-999A-0F9D10021FB9}"/>
          </ac:cxnSpMkLst>
        </pc:cxnChg>
        <pc:cxnChg chg="add mod">
          <ac:chgData name="Aaron Cyr" userId="f710c333df2a0e40" providerId="LiveId" clId="{A03BB898-8A07-4767-BB05-B0A247932A52}" dt="2020-10-20T14:21:22.641" v="1819" actId="14100"/>
          <ac:cxnSpMkLst>
            <pc:docMk/>
            <pc:sldMk cId="2966161753" sldId="301"/>
            <ac:cxnSpMk id="18" creationId="{37839893-0D9F-4DFC-A3D4-942E0FCC24B0}"/>
          </ac:cxnSpMkLst>
        </pc:cxnChg>
      </pc:sldChg>
      <pc:sldChg chg="addSp delSp modSp mod">
        <pc:chgData name="Aaron Cyr" userId="f710c333df2a0e40" providerId="LiveId" clId="{A03BB898-8A07-4767-BB05-B0A247932A52}" dt="2020-10-20T14:32:08.622" v="2043" actId="1036"/>
        <pc:sldMkLst>
          <pc:docMk/>
          <pc:sldMk cId="4182052779" sldId="302"/>
        </pc:sldMkLst>
        <pc:spChg chg="mod">
          <ac:chgData name="Aaron Cyr" userId="f710c333df2a0e40" providerId="LiveId" clId="{A03BB898-8A07-4767-BB05-B0A247932A52}" dt="2020-10-20T14:31:57.767" v="2036" actId="20577"/>
          <ac:spMkLst>
            <pc:docMk/>
            <pc:sldMk cId="4182052779" sldId="302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4:31:00.129" v="1990" actId="1076"/>
          <ac:picMkLst>
            <pc:docMk/>
            <pc:sldMk cId="4182052779" sldId="302"/>
            <ac:picMk id="3" creationId="{256BC093-1CA4-4DDC-B3D9-88A44E3EC655}"/>
          </ac:picMkLst>
        </pc:picChg>
        <pc:picChg chg="del">
          <ac:chgData name="Aaron Cyr" userId="f710c333df2a0e40" providerId="LiveId" clId="{A03BB898-8A07-4767-BB05-B0A247932A52}" dt="2020-10-20T14:27:15.464" v="1965" actId="478"/>
          <ac:picMkLst>
            <pc:docMk/>
            <pc:sldMk cId="4182052779" sldId="302"/>
            <ac:picMk id="6" creationId="{F6C01284-35F2-4C3C-8375-159B40DDB641}"/>
          </ac:picMkLst>
        </pc:picChg>
        <pc:picChg chg="add mod">
          <ac:chgData name="Aaron Cyr" userId="f710c333df2a0e40" providerId="LiveId" clId="{A03BB898-8A07-4767-BB05-B0A247932A52}" dt="2020-10-20T14:31:01.544" v="1991" actId="1076"/>
          <ac:picMkLst>
            <pc:docMk/>
            <pc:sldMk cId="4182052779" sldId="302"/>
            <ac:picMk id="7" creationId="{81BD4EE8-C7C5-4A7A-9249-AF8AA36A238C}"/>
          </ac:picMkLst>
        </pc:picChg>
        <pc:picChg chg="add mod">
          <ac:chgData name="Aaron Cyr" userId="f710c333df2a0e40" providerId="LiveId" clId="{A03BB898-8A07-4767-BB05-B0A247932A52}" dt="2020-10-20T14:31:04.584" v="1992" actId="1076"/>
          <ac:picMkLst>
            <pc:docMk/>
            <pc:sldMk cId="4182052779" sldId="302"/>
            <ac:picMk id="9" creationId="{22CAD3EE-F660-4054-8A8C-266B12E180CF}"/>
          </ac:picMkLst>
        </pc:picChg>
        <pc:picChg chg="add del mod">
          <ac:chgData name="Aaron Cyr" userId="f710c333df2a0e40" providerId="LiveId" clId="{A03BB898-8A07-4767-BB05-B0A247932A52}" dt="2020-10-20T14:29:47.959" v="1981" actId="478"/>
          <ac:picMkLst>
            <pc:docMk/>
            <pc:sldMk cId="4182052779" sldId="302"/>
            <ac:picMk id="11" creationId="{C44AB727-85A5-4496-8676-D7A0854348DD}"/>
          </ac:picMkLst>
        </pc:picChg>
        <pc:picChg chg="add mod">
          <ac:chgData name="Aaron Cyr" userId="f710c333df2a0e40" providerId="LiveId" clId="{A03BB898-8A07-4767-BB05-B0A247932A52}" dt="2020-10-20T14:31:13.672" v="1994" actId="1076"/>
          <ac:picMkLst>
            <pc:docMk/>
            <pc:sldMk cId="4182052779" sldId="302"/>
            <ac:picMk id="14" creationId="{AAF04AC6-10F7-4BD5-823C-A65DF6D7A34E}"/>
          </ac:picMkLst>
        </pc:picChg>
        <pc:picChg chg="add del mod">
          <ac:chgData name="Aaron Cyr" userId="f710c333df2a0e40" providerId="LiveId" clId="{A03BB898-8A07-4767-BB05-B0A247932A52}" dt="2020-10-20T14:30:05.797" v="1984" actId="478"/>
          <ac:picMkLst>
            <pc:docMk/>
            <pc:sldMk cId="4182052779" sldId="302"/>
            <ac:picMk id="16" creationId="{7ECA7DAF-C770-4519-8082-D2AA7FB07613}"/>
          </ac:picMkLst>
        </pc:picChg>
        <pc:picChg chg="add mod">
          <ac:chgData name="Aaron Cyr" userId="f710c333df2a0e40" providerId="LiveId" clId="{A03BB898-8A07-4767-BB05-B0A247932A52}" dt="2020-10-20T14:31:07.744" v="1993" actId="1076"/>
          <ac:picMkLst>
            <pc:docMk/>
            <pc:sldMk cId="4182052779" sldId="302"/>
            <ac:picMk id="18" creationId="{DE2961C8-5B4A-4538-8214-0F4D51290147}"/>
          </ac:picMkLst>
        </pc:picChg>
        <pc:picChg chg="add mod">
          <ac:chgData name="Aaron Cyr" userId="f710c333df2a0e40" providerId="LiveId" clId="{A03BB898-8A07-4767-BB05-B0A247932A52}" dt="2020-10-20T14:32:08.622" v="2043" actId="1036"/>
          <ac:picMkLst>
            <pc:docMk/>
            <pc:sldMk cId="4182052779" sldId="302"/>
            <ac:picMk id="20" creationId="{5BDC4BBC-0525-45E6-89ED-4B32005E6E3C}"/>
          </ac:picMkLst>
        </pc:picChg>
      </pc:sldChg>
      <pc:sldChg chg="addSp delSp modSp mod">
        <pc:chgData name="Aaron Cyr" userId="f710c333df2a0e40" providerId="LiveId" clId="{A03BB898-8A07-4767-BB05-B0A247932A52}" dt="2020-10-20T14:34:02.200" v="2063" actId="1076"/>
        <pc:sldMkLst>
          <pc:docMk/>
          <pc:sldMk cId="55410363" sldId="303"/>
        </pc:sldMkLst>
        <pc:spChg chg="del">
          <ac:chgData name="Aaron Cyr" userId="f710c333df2a0e40" providerId="LiveId" clId="{A03BB898-8A07-4767-BB05-B0A247932A52}" dt="2020-10-20T14:32:32.960" v="2045" actId="478"/>
          <ac:spMkLst>
            <pc:docMk/>
            <pc:sldMk cId="55410363" sldId="303"/>
            <ac:spMk id="2" creationId="{D96C91C0-EFFF-44A7-B87F-DF40A6564717}"/>
          </ac:spMkLst>
        </pc:spChg>
        <pc:spChg chg="del">
          <ac:chgData name="Aaron Cyr" userId="f710c333df2a0e40" providerId="LiveId" clId="{A03BB898-8A07-4767-BB05-B0A247932A52}" dt="2020-10-20T14:32:34.039" v="2046" actId="478"/>
          <ac:spMkLst>
            <pc:docMk/>
            <pc:sldMk cId="55410363" sldId="303"/>
            <ac:spMk id="3" creationId="{5E50CB5A-A02D-4D5C-8ABF-FE46DF9632F0}"/>
          </ac:spMkLst>
        </pc:spChg>
        <pc:spChg chg="mod">
          <ac:chgData name="Aaron Cyr" userId="f710c333df2a0e40" providerId="LiveId" clId="{A03BB898-8A07-4767-BB05-B0A247932A52}" dt="2020-10-20T14:32:59.691" v="2054" actId="1076"/>
          <ac:spMkLst>
            <pc:docMk/>
            <pc:sldMk cId="55410363" sldId="303"/>
            <ac:spMk id="4" creationId="{BD16C4B2-AF9F-47F8-B3D8-E451C87F11DE}"/>
          </ac:spMkLst>
        </pc:spChg>
        <pc:picChg chg="del">
          <ac:chgData name="Aaron Cyr" userId="f710c333df2a0e40" providerId="LiveId" clId="{A03BB898-8A07-4767-BB05-B0A247932A52}" dt="2020-10-20T14:32:32.328" v="2044" actId="478"/>
          <ac:picMkLst>
            <pc:docMk/>
            <pc:sldMk cId="55410363" sldId="303"/>
            <ac:picMk id="6" creationId="{F6C01284-35F2-4C3C-8375-159B40DDB641}"/>
          </ac:picMkLst>
        </pc:picChg>
        <pc:picChg chg="add mod">
          <ac:chgData name="Aaron Cyr" userId="f710c333df2a0e40" providerId="LiveId" clId="{A03BB898-8A07-4767-BB05-B0A247932A52}" dt="2020-10-20T14:33:55.360" v="2060" actId="1076"/>
          <ac:picMkLst>
            <pc:docMk/>
            <pc:sldMk cId="55410363" sldId="303"/>
            <ac:picMk id="7" creationId="{17F7ED20-D41C-4B16-BF24-261F8D6699FE}"/>
          </ac:picMkLst>
        </pc:picChg>
        <pc:picChg chg="add mod">
          <ac:chgData name="Aaron Cyr" userId="f710c333df2a0e40" providerId="LiveId" clId="{A03BB898-8A07-4767-BB05-B0A247932A52}" dt="2020-10-20T14:33:58.296" v="2061" actId="1076"/>
          <ac:picMkLst>
            <pc:docMk/>
            <pc:sldMk cId="55410363" sldId="303"/>
            <ac:picMk id="9" creationId="{53D2145C-4DFA-4661-BAFE-0FC768E5132B}"/>
          </ac:picMkLst>
        </pc:picChg>
        <pc:picChg chg="add mod">
          <ac:chgData name="Aaron Cyr" userId="f710c333df2a0e40" providerId="LiveId" clId="{A03BB898-8A07-4767-BB05-B0A247932A52}" dt="2020-10-20T14:34:00.592" v="2062" actId="1076"/>
          <ac:picMkLst>
            <pc:docMk/>
            <pc:sldMk cId="55410363" sldId="303"/>
            <ac:picMk id="11" creationId="{4F5AD23C-AAB6-4E0C-8EDA-FB0ECB54DF47}"/>
          </ac:picMkLst>
        </pc:picChg>
        <pc:picChg chg="add mod">
          <ac:chgData name="Aaron Cyr" userId="f710c333df2a0e40" providerId="LiveId" clId="{A03BB898-8A07-4767-BB05-B0A247932A52}" dt="2020-10-20T14:34:02.200" v="2063" actId="1076"/>
          <ac:picMkLst>
            <pc:docMk/>
            <pc:sldMk cId="55410363" sldId="303"/>
            <ac:picMk id="14" creationId="{A344768F-8AE5-4DB6-943A-E9AEA6C72D7F}"/>
          </ac:picMkLst>
        </pc:picChg>
      </pc:sldChg>
      <pc:sldChg chg="addSp delSp modSp mod">
        <pc:chgData name="Aaron Cyr" userId="f710c333df2a0e40" providerId="LiveId" clId="{A03BB898-8A07-4767-BB05-B0A247932A52}" dt="2020-10-20T14:39:31.559" v="2160" actId="1076"/>
        <pc:sldMkLst>
          <pc:docMk/>
          <pc:sldMk cId="4117048186" sldId="304"/>
        </pc:sldMkLst>
        <pc:spChg chg="mod">
          <ac:chgData name="Aaron Cyr" userId="f710c333df2a0e40" providerId="LiveId" clId="{A03BB898-8A07-4767-BB05-B0A247932A52}" dt="2020-10-20T14:37:09.767" v="2094" actId="20577"/>
          <ac:spMkLst>
            <pc:docMk/>
            <pc:sldMk cId="4117048186" sldId="304"/>
            <ac:spMk id="4" creationId="{BD16C4B2-AF9F-47F8-B3D8-E451C87F11DE}"/>
          </ac:spMkLst>
        </pc:spChg>
        <pc:picChg chg="del">
          <ac:chgData name="Aaron Cyr" userId="f710c333df2a0e40" providerId="LiveId" clId="{A03BB898-8A07-4767-BB05-B0A247932A52}" dt="2020-10-20T14:37:12.471" v="2095" actId="478"/>
          <ac:picMkLst>
            <pc:docMk/>
            <pc:sldMk cId="4117048186" sldId="304"/>
            <ac:picMk id="3" creationId="{A4DBC341-C054-44FC-8F33-54B71CD01C56}"/>
          </ac:picMkLst>
        </pc:picChg>
        <pc:picChg chg="add del mod ord">
          <ac:chgData name="Aaron Cyr" userId="f710c333df2a0e40" providerId="LiveId" clId="{A03BB898-8A07-4767-BB05-B0A247932A52}" dt="2020-10-20T14:39:28.766" v="2157" actId="478"/>
          <ac:picMkLst>
            <pc:docMk/>
            <pc:sldMk cId="4117048186" sldId="304"/>
            <ac:picMk id="5" creationId="{11C6F2F1-8E7D-4D53-9F31-DBEF55BAA7C3}"/>
          </ac:picMkLst>
        </pc:picChg>
        <pc:picChg chg="add del mod ord">
          <ac:chgData name="Aaron Cyr" userId="f710c333df2a0e40" providerId="LiveId" clId="{A03BB898-8A07-4767-BB05-B0A247932A52}" dt="2020-10-20T14:39:29.174" v="2158" actId="478"/>
          <ac:picMkLst>
            <pc:docMk/>
            <pc:sldMk cId="4117048186" sldId="304"/>
            <ac:picMk id="7" creationId="{730C797E-9156-4D0E-8967-2B9E1C2E41D8}"/>
          </ac:picMkLst>
        </pc:picChg>
        <pc:picChg chg="add mod">
          <ac:chgData name="Aaron Cyr" userId="f710c333df2a0e40" providerId="LiveId" clId="{A03BB898-8A07-4767-BB05-B0A247932A52}" dt="2020-10-20T14:39:31.559" v="2160" actId="1076"/>
          <ac:picMkLst>
            <pc:docMk/>
            <pc:sldMk cId="4117048186" sldId="304"/>
            <ac:picMk id="9" creationId="{A0978B79-DEA6-43B9-B901-907816A981F5}"/>
          </ac:picMkLst>
        </pc:picChg>
      </pc:sldChg>
      <pc:sldChg chg="addSp delSp modSp mod">
        <pc:chgData name="Aaron Cyr" userId="f710c333df2a0e40" providerId="LiveId" clId="{A03BB898-8A07-4767-BB05-B0A247932A52}" dt="2020-10-20T21:01:56.300" v="2207" actId="1076"/>
        <pc:sldMkLst>
          <pc:docMk/>
          <pc:sldMk cId="4218762634" sldId="305"/>
        </pc:sldMkLst>
        <pc:spChg chg="mod">
          <ac:chgData name="Aaron Cyr" userId="f710c333df2a0e40" providerId="LiveId" clId="{A03BB898-8A07-4767-BB05-B0A247932A52}" dt="2020-10-20T14:39:41.245" v="2191" actId="20577"/>
          <ac:spMkLst>
            <pc:docMk/>
            <pc:sldMk cId="4218762634" sldId="305"/>
            <ac:spMk id="4" creationId="{BD16C4B2-AF9F-47F8-B3D8-E451C87F11DE}"/>
          </ac:spMkLst>
        </pc:spChg>
        <pc:grpChg chg="del">
          <ac:chgData name="Aaron Cyr" userId="f710c333df2a0e40" providerId="LiveId" clId="{A03BB898-8A07-4767-BB05-B0A247932A52}" dt="2020-10-20T14:40:00.285" v="2192" actId="478"/>
          <ac:grpSpMkLst>
            <pc:docMk/>
            <pc:sldMk cId="4218762634" sldId="305"/>
            <ac:grpSpMk id="15" creationId="{396D5685-B6E9-4992-9C0D-73B1B2E3AF19}"/>
          </ac:grpSpMkLst>
        </pc:grpChg>
        <pc:picChg chg="add mod">
          <ac:chgData name="Aaron Cyr" userId="f710c333df2a0e40" providerId="LiveId" clId="{A03BB898-8A07-4767-BB05-B0A247932A52}" dt="2020-10-20T21:00:56.894" v="2198" actId="1076"/>
          <ac:picMkLst>
            <pc:docMk/>
            <pc:sldMk cId="4218762634" sldId="305"/>
            <ac:picMk id="3" creationId="{55EDD747-9801-4DDC-A292-C75ADA1F1EFC}"/>
          </ac:picMkLst>
        </pc:picChg>
        <pc:picChg chg="add mod">
          <ac:chgData name="Aaron Cyr" userId="f710c333df2a0e40" providerId="LiveId" clId="{A03BB898-8A07-4767-BB05-B0A247932A52}" dt="2020-10-20T21:00:56.894" v="2198" actId="1076"/>
          <ac:picMkLst>
            <pc:docMk/>
            <pc:sldMk cId="4218762634" sldId="305"/>
            <ac:picMk id="6" creationId="{1A26DD9A-C201-4DD6-BE3D-566B83AE64C0}"/>
          </ac:picMkLst>
        </pc:picChg>
        <pc:picChg chg="add mod">
          <ac:chgData name="Aaron Cyr" userId="f710c333df2a0e40" providerId="LiveId" clId="{A03BB898-8A07-4767-BB05-B0A247932A52}" dt="2020-10-20T21:01:56.300" v="2207" actId="1076"/>
          <ac:picMkLst>
            <pc:docMk/>
            <pc:sldMk cId="4218762634" sldId="305"/>
            <ac:picMk id="8" creationId="{90161D71-636C-4E6C-88B9-673FE42B13D8}"/>
          </ac:picMkLst>
        </pc:picChg>
        <pc:picChg chg="add mod">
          <ac:chgData name="Aaron Cyr" userId="f710c333df2a0e40" providerId="LiveId" clId="{A03BB898-8A07-4767-BB05-B0A247932A52}" dt="2020-10-20T21:01:36.015" v="2202" actId="1076"/>
          <ac:picMkLst>
            <pc:docMk/>
            <pc:sldMk cId="4218762634" sldId="305"/>
            <ac:picMk id="11" creationId="{3F8647EE-A837-4099-B63E-49E3FF4F4A68}"/>
          </ac:picMkLst>
        </pc:picChg>
        <pc:cxnChg chg="add mod">
          <ac:chgData name="Aaron Cyr" userId="f710c333df2a0e40" providerId="LiveId" clId="{A03BB898-8A07-4767-BB05-B0A247932A52}" dt="2020-10-20T21:01:50.670" v="2205" actId="14100"/>
          <ac:cxnSpMkLst>
            <pc:docMk/>
            <pc:sldMk cId="4218762634" sldId="305"/>
            <ac:cxnSpMk id="16" creationId="{1CE8A223-78F1-4D27-9E5B-E9373A0A0F43}"/>
          </ac:cxnSpMkLst>
        </pc:cxnChg>
      </pc:sldChg>
      <pc:sldChg chg="addSp delSp modSp mod">
        <pc:chgData name="Aaron Cyr" userId="f710c333df2a0e40" providerId="LiveId" clId="{A03BB898-8A07-4767-BB05-B0A247932A52}" dt="2020-10-20T21:02:46.809" v="2218" actId="20577"/>
        <pc:sldMkLst>
          <pc:docMk/>
          <pc:sldMk cId="3043648483" sldId="306"/>
        </pc:sldMkLst>
        <pc:spChg chg="mod">
          <ac:chgData name="Aaron Cyr" userId="f710c333df2a0e40" providerId="LiveId" clId="{A03BB898-8A07-4767-BB05-B0A247932A52}" dt="2020-10-20T21:02:46.809" v="2218" actId="20577"/>
          <ac:spMkLst>
            <pc:docMk/>
            <pc:sldMk cId="3043648483" sldId="306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21:02:42.588" v="2209" actId="478"/>
          <ac:spMkLst>
            <pc:docMk/>
            <pc:sldMk cId="3043648483" sldId="306"/>
            <ac:spMk id="9" creationId="{3373CEE1-9607-470A-B7D8-2025831FCFC1}"/>
          </ac:spMkLst>
        </pc:spChg>
        <pc:picChg chg="del">
          <ac:chgData name="Aaron Cyr" userId="f710c333df2a0e40" providerId="LiveId" clId="{A03BB898-8A07-4767-BB05-B0A247932A52}" dt="2020-10-20T21:02:40.716" v="2208" actId="478"/>
          <ac:picMkLst>
            <pc:docMk/>
            <pc:sldMk cId="3043648483" sldId="306"/>
            <ac:picMk id="3" creationId="{CA0C9F51-6083-4CA7-9DBD-767F702F64EC}"/>
          </ac:picMkLst>
        </pc:picChg>
        <pc:picChg chg="add">
          <ac:chgData name="Aaron Cyr" userId="f710c333df2a0e40" providerId="LiveId" clId="{A03BB898-8A07-4767-BB05-B0A247932A52}" dt="2020-10-20T21:02:42.889" v="2210" actId="22"/>
          <ac:picMkLst>
            <pc:docMk/>
            <pc:sldMk cId="3043648483" sldId="306"/>
            <ac:picMk id="5" creationId="{A13A30B1-C55B-4DBE-A441-877B5ED9FE34}"/>
          </ac:picMkLst>
        </pc:picChg>
      </pc:sldChg>
      <pc:sldChg chg="del">
        <pc:chgData name="Aaron Cyr" userId="f710c333df2a0e40" providerId="LiveId" clId="{A03BB898-8A07-4767-BB05-B0A247932A52}" dt="2020-10-20T13:14:39.436" v="975" actId="2696"/>
        <pc:sldMkLst>
          <pc:docMk/>
          <pc:sldMk cId="133690029" sldId="307"/>
        </pc:sldMkLst>
      </pc:sldChg>
      <pc:sldChg chg="modSp mod">
        <pc:chgData name="Aaron Cyr" userId="f710c333df2a0e40" providerId="LiveId" clId="{A03BB898-8A07-4767-BB05-B0A247932A52}" dt="2020-10-20T13:15:05.508" v="1029" actId="20577"/>
        <pc:sldMkLst>
          <pc:docMk/>
          <pc:sldMk cId="325720322" sldId="307"/>
        </pc:sldMkLst>
        <pc:spChg chg="mod">
          <ac:chgData name="Aaron Cyr" userId="f710c333df2a0e40" providerId="LiveId" clId="{A03BB898-8A07-4767-BB05-B0A247932A52}" dt="2020-10-20T13:15:05.508" v="1029" actId="20577"/>
          <ac:spMkLst>
            <pc:docMk/>
            <pc:sldMk cId="325720322" sldId="307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20T21:06:51.913" v="2256" actId="22"/>
        <pc:sldMkLst>
          <pc:docMk/>
          <pc:sldMk cId="3955647051" sldId="308"/>
        </pc:sldMkLst>
        <pc:spChg chg="mod">
          <ac:chgData name="Aaron Cyr" userId="f710c333df2a0e40" providerId="LiveId" clId="{A03BB898-8A07-4767-BB05-B0A247932A52}" dt="2020-10-20T21:04:50.972" v="2252" actId="20577"/>
          <ac:spMkLst>
            <pc:docMk/>
            <pc:sldMk cId="3955647051" sldId="308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06:51.913" v="2256" actId="22"/>
          <ac:spMkLst>
            <pc:docMk/>
            <pc:sldMk cId="3955647051" sldId="308"/>
            <ac:spMk id="4" creationId="{B27B0760-81EF-467D-9326-00FB51EF860E}"/>
          </ac:spMkLst>
        </pc:spChg>
        <pc:picChg chg="del">
          <ac:chgData name="Aaron Cyr" userId="f710c333df2a0e40" providerId="LiveId" clId="{A03BB898-8A07-4767-BB05-B0A247932A52}" dt="2020-10-20T21:04:52.721" v="2253" actId="478"/>
          <ac:picMkLst>
            <pc:docMk/>
            <pc:sldMk cId="3955647051" sldId="308"/>
            <ac:picMk id="7" creationId="{9BB549A2-6AFC-4989-9A10-AA54CF6F8AF4}"/>
          </ac:picMkLst>
        </pc:picChg>
        <pc:picChg chg="add del">
          <ac:chgData name="Aaron Cyr" userId="f710c333df2a0e40" providerId="LiveId" clId="{A03BB898-8A07-4767-BB05-B0A247932A52}" dt="2020-10-20T21:06:51.348" v="2255" actId="22"/>
          <ac:picMkLst>
            <pc:docMk/>
            <pc:sldMk cId="3955647051" sldId="308"/>
            <ac:picMk id="8" creationId="{234DBDC1-7790-4A0F-87F0-AE380A59C629}"/>
          </ac:picMkLst>
        </pc:picChg>
        <pc:picChg chg="add mod ord">
          <ac:chgData name="Aaron Cyr" userId="f710c333df2a0e40" providerId="LiveId" clId="{A03BB898-8A07-4767-BB05-B0A247932A52}" dt="2020-10-20T21:06:51.913" v="2256" actId="22"/>
          <ac:picMkLst>
            <pc:docMk/>
            <pc:sldMk cId="3955647051" sldId="308"/>
            <ac:picMk id="10" creationId="{3C24D64E-0420-46E7-B00A-2A6160104454}"/>
          </ac:picMkLst>
        </pc:picChg>
      </pc:sldChg>
      <pc:sldChg chg="addSp delSp modSp mod">
        <pc:chgData name="Aaron Cyr" userId="f710c333df2a0e40" providerId="LiveId" clId="{A03BB898-8A07-4767-BB05-B0A247932A52}" dt="2020-10-20T21:42:01.257" v="2744" actId="1076"/>
        <pc:sldMkLst>
          <pc:docMk/>
          <pc:sldMk cId="2108414427" sldId="309"/>
        </pc:sldMkLst>
        <pc:spChg chg="mod">
          <ac:chgData name="Aaron Cyr" userId="f710c333df2a0e40" providerId="LiveId" clId="{A03BB898-8A07-4767-BB05-B0A247932A52}" dt="2020-10-20T21:07:10.283" v="2266" actId="20577"/>
          <ac:spMkLst>
            <pc:docMk/>
            <pc:sldMk cId="2108414427" sldId="309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9:46.640" v="2695" actId="1076"/>
          <ac:spMkLst>
            <pc:docMk/>
            <pc:sldMk cId="2108414427" sldId="309"/>
            <ac:spMk id="13" creationId="{04AD38CB-5BF3-4131-B591-670D5F3D96FF}"/>
          </ac:spMkLst>
        </pc:spChg>
        <pc:spChg chg="add mod">
          <ac:chgData name="Aaron Cyr" userId="f710c333df2a0e40" providerId="LiveId" clId="{A03BB898-8A07-4767-BB05-B0A247932A52}" dt="2020-10-20T21:42:01.257" v="2744" actId="1076"/>
          <ac:spMkLst>
            <pc:docMk/>
            <pc:sldMk cId="2108414427" sldId="309"/>
            <ac:spMk id="15" creationId="{5D7FDBED-0CE8-43D2-81CE-6BE86D807BAB}"/>
          </ac:spMkLst>
        </pc:spChg>
        <pc:picChg chg="add mod">
          <ac:chgData name="Aaron Cyr" userId="f710c333df2a0e40" providerId="LiveId" clId="{A03BB898-8A07-4767-BB05-B0A247932A52}" dt="2020-10-20T21:41:59.328" v="2743" actId="1076"/>
          <ac:picMkLst>
            <pc:docMk/>
            <pc:sldMk cId="2108414427" sldId="309"/>
            <ac:picMk id="4" creationId="{E9FAF648-C6E7-4AFD-A245-9C92660DFFFA}"/>
          </ac:picMkLst>
        </pc:picChg>
        <pc:picChg chg="add mod">
          <ac:chgData name="Aaron Cyr" userId="f710c333df2a0e40" providerId="LiveId" clId="{A03BB898-8A07-4767-BB05-B0A247932A52}" dt="2020-10-20T21:09:36.843" v="2278" actId="1076"/>
          <ac:picMkLst>
            <pc:docMk/>
            <pc:sldMk cId="2108414427" sldId="309"/>
            <ac:picMk id="8" creationId="{4C213645-9976-473B-A80F-B54E512CDFD4}"/>
          </ac:picMkLst>
        </pc:picChg>
        <pc:picChg chg="add mod">
          <ac:chgData name="Aaron Cyr" userId="f710c333df2a0e40" providerId="LiveId" clId="{A03BB898-8A07-4767-BB05-B0A247932A52}" dt="2020-10-20T21:09:43.323" v="2281" actId="1076"/>
          <ac:picMkLst>
            <pc:docMk/>
            <pc:sldMk cId="2108414427" sldId="309"/>
            <ac:picMk id="10" creationId="{2AA8B04C-8873-40E6-B5EE-14EA3FA37589}"/>
          </ac:picMkLst>
        </pc:picChg>
        <pc:picChg chg="add mod">
          <ac:chgData name="Aaron Cyr" userId="f710c333df2a0e40" providerId="LiveId" clId="{A03BB898-8A07-4767-BB05-B0A247932A52}" dt="2020-10-20T21:09:49.532" v="2283" actId="1076"/>
          <ac:picMkLst>
            <pc:docMk/>
            <pc:sldMk cId="2108414427" sldId="309"/>
            <ac:picMk id="12" creationId="{513DBC4E-C10F-4077-8F3A-B205335FE286}"/>
          </ac:picMkLst>
        </pc:picChg>
        <pc:picChg chg="del">
          <ac:chgData name="Aaron Cyr" userId="f710c333df2a0e40" providerId="LiveId" clId="{A03BB898-8A07-4767-BB05-B0A247932A52}" dt="2020-10-20T21:07:11.658" v="2267" actId="478"/>
          <ac:picMkLst>
            <pc:docMk/>
            <pc:sldMk cId="2108414427" sldId="309"/>
            <ac:picMk id="16" creationId="{C92A2F7E-FD3E-4956-B0CF-EA5F67166E4F}"/>
          </ac:picMkLst>
        </pc:picChg>
        <pc:cxnChg chg="add mod">
          <ac:chgData name="Aaron Cyr" userId="f710c333df2a0e40" providerId="LiveId" clId="{A03BB898-8A07-4767-BB05-B0A247932A52}" dt="2020-10-20T21:08:13.956" v="2270"/>
          <ac:cxnSpMkLst>
            <pc:docMk/>
            <pc:sldMk cId="2108414427" sldId="309"/>
            <ac:cxnSpMk id="7" creationId="{8B4BF4C0-7F54-474D-89A3-EA611543DCF4}"/>
          </ac:cxnSpMkLst>
        </pc:cxnChg>
      </pc:sldChg>
      <pc:sldChg chg="addSp delSp modSp mod">
        <pc:chgData name="Aaron Cyr" userId="f710c333df2a0e40" providerId="LiveId" clId="{A03BB898-8A07-4767-BB05-B0A247932A52}" dt="2020-10-20T21:18:57.058" v="2361" actId="20577"/>
        <pc:sldMkLst>
          <pc:docMk/>
          <pc:sldMk cId="3361310253" sldId="310"/>
        </pc:sldMkLst>
        <pc:spChg chg="mod">
          <ac:chgData name="Aaron Cyr" userId="f710c333df2a0e40" providerId="LiveId" clId="{A03BB898-8A07-4767-BB05-B0A247932A52}" dt="2020-10-20T21:18:57.058" v="2361" actId="20577"/>
          <ac:spMkLst>
            <pc:docMk/>
            <pc:sldMk cId="3361310253" sldId="310"/>
            <ac:spMk id="2" creationId="{BB221BF7-58C9-4977-B499-6BECA023FCD2}"/>
          </ac:spMkLst>
        </pc:spChg>
        <pc:grpChg chg="del">
          <ac:chgData name="Aaron Cyr" userId="f710c333df2a0e40" providerId="LiveId" clId="{A03BB898-8A07-4767-BB05-B0A247932A52}" dt="2020-10-20T21:18:51.921" v="2350" actId="478"/>
          <ac:grpSpMkLst>
            <pc:docMk/>
            <pc:sldMk cId="3361310253" sldId="310"/>
            <ac:grpSpMk id="15" creationId="{D2FBD8F5-47E4-4B63-A245-341819812783}"/>
          </ac:grpSpMkLst>
        </pc:grpChg>
        <pc:picChg chg="add">
          <ac:chgData name="Aaron Cyr" userId="f710c333df2a0e40" providerId="LiveId" clId="{A03BB898-8A07-4767-BB05-B0A247932A52}" dt="2020-10-20T21:18:53.361" v="2351" actId="22"/>
          <ac:picMkLst>
            <pc:docMk/>
            <pc:sldMk cId="3361310253" sldId="310"/>
            <ac:picMk id="4" creationId="{70BBB3D9-DEE1-4073-AA43-FEA3F5B31C1C}"/>
          </ac:picMkLst>
        </pc:picChg>
        <pc:picChg chg="del">
          <ac:chgData name="Aaron Cyr" userId="f710c333df2a0e40" providerId="LiveId" clId="{A03BB898-8A07-4767-BB05-B0A247932A52}" dt="2020-10-20T21:18:51.304" v="2349" actId="478"/>
          <ac:picMkLst>
            <pc:docMk/>
            <pc:sldMk cId="3361310253" sldId="310"/>
            <ac:picMk id="8" creationId="{D83E7BF8-2BD4-4FC8-8D2E-EC1B8AC069DE}"/>
          </ac:picMkLst>
        </pc:picChg>
      </pc:sldChg>
      <pc:sldChg chg="addSp delSp modSp mod">
        <pc:chgData name="Aaron Cyr" userId="f710c333df2a0e40" providerId="LiveId" clId="{A03BB898-8A07-4767-BB05-B0A247932A52}" dt="2020-10-20T21:22:11.275" v="2395" actId="1076"/>
        <pc:sldMkLst>
          <pc:docMk/>
          <pc:sldMk cId="922608438" sldId="311"/>
        </pc:sldMkLst>
        <pc:spChg chg="mod">
          <ac:chgData name="Aaron Cyr" userId="f710c333df2a0e40" providerId="LiveId" clId="{A03BB898-8A07-4767-BB05-B0A247932A52}" dt="2020-10-20T21:22:05.840" v="2392" actId="20577"/>
          <ac:spMkLst>
            <pc:docMk/>
            <pc:sldMk cId="922608438" sldId="311"/>
            <ac:spMk id="2" creationId="{BB221BF7-58C9-4977-B499-6BECA023FCD2}"/>
          </ac:spMkLst>
        </pc:spChg>
        <pc:picChg chg="add mod">
          <ac:chgData name="Aaron Cyr" userId="f710c333df2a0e40" providerId="LiveId" clId="{A03BB898-8A07-4767-BB05-B0A247932A52}" dt="2020-10-20T21:22:11.275" v="2395" actId="1076"/>
          <ac:picMkLst>
            <pc:docMk/>
            <pc:sldMk cId="922608438" sldId="311"/>
            <ac:picMk id="4" creationId="{5F320B0A-B62E-4839-836D-246E2857AED0}"/>
          </ac:picMkLst>
        </pc:picChg>
        <pc:picChg chg="del">
          <ac:chgData name="Aaron Cyr" userId="f710c333df2a0e40" providerId="LiveId" clId="{A03BB898-8A07-4767-BB05-B0A247932A52}" dt="2020-10-20T21:21:46.921" v="2384" actId="478"/>
          <ac:picMkLst>
            <pc:docMk/>
            <pc:sldMk cId="922608438" sldId="311"/>
            <ac:picMk id="8" creationId="{79BAC15D-DAD3-422C-BDC7-3F7AF3683DA9}"/>
          </ac:picMkLst>
        </pc:picChg>
        <pc:picChg chg="del">
          <ac:chgData name="Aaron Cyr" userId="f710c333df2a0e40" providerId="LiveId" clId="{A03BB898-8A07-4767-BB05-B0A247932A52}" dt="2020-10-20T21:21:45.920" v="2383" actId="478"/>
          <ac:picMkLst>
            <pc:docMk/>
            <pc:sldMk cId="922608438" sldId="311"/>
            <ac:picMk id="10" creationId="{073277B0-6D8F-423C-A592-E651E032E78D}"/>
          </ac:picMkLst>
        </pc:picChg>
      </pc:sldChg>
      <pc:sldChg chg="addSp delSp modSp mod">
        <pc:chgData name="Aaron Cyr" userId="f710c333df2a0e40" providerId="LiveId" clId="{A03BB898-8A07-4767-BB05-B0A247932A52}" dt="2020-10-20T21:18:05.899" v="2348" actId="1076"/>
        <pc:sldMkLst>
          <pc:docMk/>
          <pc:sldMk cId="1303230361" sldId="312"/>
        </pc:sldMkLst>
        <pc:spChg chg="mod">
          <ac:chgData name="Aaron Cyr" userId="f710c333df2a0e40" providerId="LiveId" clId="{A03BB898-8A07-4767-BB05-B0A247932A52}" dt="2020-10-20T21:17:51.109" v="2345" actId="20577"/>
          <ac:spMkLst>
            <pc:docMk/>
            <pc:sldMk cId="1303230361" sldId="312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15:24.897" v="2329" actId="478"/>
          <ac:spMkLst>
            <pc:docMk/>
            <pc:sldMk cId="1303230361" sldId="312"/>
            <ac:spMk id="4" creationId="{037A6E1F-2D5B-4156-BB55-C6FDE4F6960C}"/>
          </ac:spMkLst>
        </pc:spChg>
        <pc:spChg chg="add del mod">
          <ac:chgData name="Aaron Cyr" userId="f710c333df2a0e40" providerId="LiveId" clId="{A03BB898-8A07-4767-BB05-B0A247932A52}" dt="2020-10-20T21:15:28.103" v="2331" actId="22"/>
          <ac:spMkLst>
            <pc:docMk/>
            <pc:sldMk cId="1303230361" sldId="312"/>
            <ac:spMk id="10" creationId="{D8BDD8AE-921E-4F0F-BAB3-E733936F90D3}"/>
          </ac:spMkLst>
        </pc:spChg>
        <pc:picChg chg="add del">
          <ac:chgData name="Aaron Cyr" userId="f710c333df2a0e40" providerId="LiveId" clId="{A03BB898-8A07-4767-BB05-B0A247932A52}" dt="2020-10-20T21:15:26.671" v="2330" actId="478"/>
          <ac:picMkLst>
            <pc:docMk/>
            <pc:sldMk cId="1303230361" sldId="312"/>
            <ac:picMk id="6" creationId="{21DBDD77-24F8-424E-91A2-E6ECC0AAD308}"/>
          </ac:picMkLst>
        </pc:picChg>
        <pc:picChg chg="add del">
          <ac:chgData name="Aaron Cyr" userId="f710c333df2a0e40" providerId="LiveId" clId="{A03BB898-8A07-4767-BB05-B0A247932A52}" dt="2020-10-20T21:15:24.444" v="2328" actId="22"/>
          <ac:picMkLst>
            <pc:docMk/>
            <pc:sldMk cId="1303230361" sldId="312"/>
            <ac:picMk id="8" creationId="{61112358-7F1B-49E9-85E7-0CE1DDED0618}"/>
          </ac:picMkLst>
        </pc:picChg>
        <pc:picChg chg="del">
          <ac:chgData name="Aaron Cyr" userId="f710c333df2a0e40" providerId="LiveId" clId="{A03BB898-8A07-4767-BB05-B0A247932A52}" dt="2020-10-20T21:15:21.747" v="2325" actId="478"/>
          <ac:picMkLst>
            <pc:docMk/>
            <pc:sldMk cId="1303230361" sldId="312"/>
            <ac:picMk id="12" creationId="{AA391847-C65F-47F7-BE9B-803900195059}"/>
          </ac:picMkLst>
        </pc:picChg>
        <pc:picChg chg="add mod ord">
          <ac:chgData name="Aaron Cyr" userId="f710c333df2a0e40" providerId="LiveId" clId="{A03BB898-8A07-4767-BB05-B0A247932A52}" dt="2020-10-20T21:17:18.051" v="2335" actId="1076"/>
          <ac:picMkLst>
            <pc:docMk/>
            <pc:sldMk cId="1303230361" sldId="312"/>
            <ac:picMk id="13" creationId="{A9E66857-2A1E-409D-B995-B5AFD104AB16}"/>
          </ac:picMkLst>
        </pc:picChg>
        <pc:picChg chg="add mod">
          <ac:chgData name="Aaron Cyr" userId="f710c333df2a0e40" providerId="LiveId" clId="{A03BB898-8A07-4767-BB05-B0A247932A52}" dt="2020-10-20T21:18:04.236" v="2347" actId="1076"/>
          <ac:picMkLst>
            <pc:docMk/>
            <pc:sldMk cId="1303230361" sldId="312"/>
            <ac:picMk id="15" creationId="{02F7ABFA-BF43-43B2-9B5E-7CF26DA65C49}"/>
          </ac:picMkLst>
        </pc:picChg>
        <pc:picChg chg="add mod">
          <ac:chgData name="Aaron Cyr" userId="f710c333df2a0e40" providerId="LiveId" clId="{A03BB898-8A07-4767-BB05-B0A247932A52}" dt="2020-10-20T21:18:05.899" v="2348" actId="1076"/>
          <ac:picMkLst>
            <pc:docMk/>
            <pc:sldMk cId="1303230361" sldId="312"/>
            <ac:picMk id="17" creationId="{D336958B-FAA9-467D-B8B6-C9A62D37DFD1}"/>
          </ac:picMkLst>
        </pc:picChg>
      </pc:sldChg>
      <pc:sldChg chg="addSp delSp modSp mod">
        <pc:chgData name="Aaron Cyr" userId="f710c333df2a0e40" providerId="LiveId" clId="{A03BB898-8A07-4767-BB05-B0A247932A52}" dt="2020-10-20T21:12:31.715" v="2324" actId="1076"/>
        <pc:sldMkLst>
          <pc:docMk/>
          <pc:sldMk cId="438981592" sldId="313"/>
        </pc:sldMkLst>
        <pc:spChg chg="mod">
          <ac:chgData name="Aaron Cyr" userId="f710c333df2a0e40" providerId="LiveId" clId="{A03BB898-8A07-4767-BB05-B0A247932A52}" dt="2020-10-20T21:11:07.994" v="2290" actId="20577"/>
          <ac:spMkLst>
            <pc:docMk/>
            <pc:sldMk cId="438981592" sldId="313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11:28.609" v="2295" actId="22"/>
          <ac:spMkLst>
            <pc:docMk/>
            <pc:sldMk cId="438981592" sldId="313"/>
            <ac:spMk id="4" creationId="{02E61D76-FAB8-4702-A9AB-D40B723FC5E5}"/>
          </ac:spMkLst>
        </pc:spChg>
        <pc:spChg chg="add mod">
          <ac:chgData name="Aaron Cyr" userId="f710c333df2a0e40" providerId="LiveId" clId="{A03BB898-8A07-4767-BB05-B0A247932A52}" dt="2020-10-20T21:12:29.091" v="2322" actId="1076"/>
          <ac:spMkLst>
            <pc:docMk/>
            <pc:sldMk cId="438981592" sldId="313"/>
            <ac:spMk id="13" creationId="{A825E863-1491-4685-B0DF-7C7AFDF80540}"/>
          </ac:spMkLst>
        </pc:spChg>
        <pc:picChg chg="add del">
          <ac:chgData name="Aaron Cyr" userId="f710c333df2a0e40" providerId="LiveId" clId="{A03BB898-8A07-4767-BB05-B0A247932A52}" dt="2020-10-20T21:11:27.986" v="2294" actId="22"/>
          <ac:picMkLst>
            <pc:docMk/>
            <pc:sldMk cId="438981592" sldId="313"/>
            <ac:picMk id="7" creationId="{DF36495B-3B32-414D-938D-004D8C5574B0}"/>
          </ac:picMkLst>
        </pc:picChg>
        <pc:picChg chg="add mod ord">
          <ac:chgData name="Aaron Cyr" userId="f710c333df2a0e40" providerId="LiveId" clId="{A03BB898-8A07-4767-BB05-B0A247932A52}" dt="2020-10-20T21:12:24.379" v="2319" actId="1076"/>
          <ac:picMkLst>
            <pc:docMk/>
            <pc:sldMk cId="438981592" sldId="313"/>
            <ac:picMk id="9" creationId="{A6912E1F-8B96-408B-A32B-85BB4A028E83}"/>
          </ac:picMkLst>
        </pc:picChg>
        <pc:picChg chg="del">
          <ac:chgData name="Aaron Cyr" userId="f710c333df2a0e40" providerId="LiveId" clId="{A03BB898-8A07-4767-BB05-B0A247932A52}" dt="2020-10-20T21:11:26.917" v="2292" actId="478"/>
          <ac:picMkLst>
            <pc:docMk/>
            <pc:sldMk cId="438981592" sldId="313"/>
            <ac:picMk id="10" creationId="{A69F900A-F0D3-4BF9-B202-2905F989D441}"/>
          </ac:picMkLst>
        </pc:picChg>
        <pc:picChg chg="add mod">
          <ac:chgData name="Aaron Cyr" userId="f710c333df2a0e40" providerId="LiveId" clId="{A03BB898-8A07-4767-BB05-B0A247932A52}" dt="2020-10-20T21:12:31.715" v="2324" actId="1076"/>
          <ac:picMkLst>
            <pc:docMk/>
            <pc:sldMk cId="438981592" sldId="313"/>
            <ac:picMk id="12" creationId="{EAE214ED-96E3-48DD-AA08-F5697143577D}"/>
          </ac:picMkLst>
        </pc:picChg>
        <pc:picChg chg="del">
          <ac:chgData name="Aaron Cyr" userId="f710c333df2a0e40" providerId="LiveId" clId="{A03BB898-8A07-4767-BB05-B0A247932A52}" dt="2020-10-20T21:11:25.049" v="2291" actId="478"/>
          <ac:picMkLst>
            <pc:docMk/>
            <pc:sldMk cId="438981592" sldId="313"/>
            <ac:picMk id="21" creationId="{0605C97E-6194-4B0C-8C4F-FD0856F75E2D}"/>
          </ac:picMkLst>
        </pc:picChg>
      </pc:sldChg>
      <pc:sldChg chg="addSp delSp modSp mod">
        <pc:chgData name="Aaron Cyr" userId="f710c333df2a0e40" providerId="LiveId" clId="{A03BB898-8A07-4767-BB05-B0A247932A52}" dt="2020-10-20T21:22:51.023" v="2415" actId="20577"/>
        <pc:sldMkLst>
          <pc:docMk/>
          <pc:sldMk cId="2340310396" sldId="314"/>
        </pc:sldMkLst>
        <pc:spChg chg="mod">
          <ac:chgData name="Aaron Cyr" userId="f710c333df2a0e40" providerId="LiveId" clId="{A03BB898-8A07-4767-BB05-B0A247932A52}" dt="2020-10-20T21:22:51.023" v="2415" actId="20577"/>
          <ac:spMkLst>
            <pc:docMk/>
            <pc:sldMk cId="2340310396" sldId="314"/>
            <ac:spMk id="2" creationId="{BB221BF7-58C9-4977-B499-6BECA023FCD2}"/>
          </ac:spMkLst>
        </pc:spChg>
        <pc:grpChg chg="del">
          <ac:chgData name="Aaron Cyr" userId="f710c333df2a0e40" providerId="LiveId" clId="{A03BB898-8A07-4767-BB05-B0A247932A52}" dt="2020-10-20T21:22:43.079" v="2411" actId="478"/>
          <ac:grpSpMkLst>
            <pc:docMk/>
            <pc:sldMk cId="2340310396" sldId="314"/>
            <ac:grpSpMk id="9" creationId="{E5E8973C-AB97-4A5A-B885-06554DEF991A}"/>
          </ac:grpSpMkLst>
        </pc:grpChg>
        <pc:picChg chg="add mod">
          <ac:chgData name="Aaron Cyr" userId="f710c333df2a0e40" providerId="LiveId" clId="{A03BB898-8A07-4767-BB05-B0A247932A52}" dt="2020-10-20T21:22:49.315" v="2414" actId="1076"/>
          <ac:picMkLst>
            <pc:docMk/>
            <pc:sldMk cId="2340310396" sldId="314"/>
            <ac:picMk id="6" creationId="{C72F7E90-4503-4443-A64D-6D188A23222C}"/>
          </ac:picMkLst>
        </pc:picChg>
      </pc:sldChg>
      <pc:sldChg chg="addSp delSp modSp mod">
        <pc:chgData name="Aaron Cyr" userId="f710c333df2a0e40" providerId="LiveId" clId="{A03BB898-8A07-4767-BB05-B0A247932A52}" dt="2020-10-20T21:30:07.146" v="2531" actId="1036"/>
        <pc:sldMkLst>
          <pc:docMk/>
          <pc:sldMk cId="876727280" sldId="315"/>
        </pc:sldMkLst>
        <pc:spChg chg="mod">
          <ac:chgData name="Aaron Cyr" userId="f710c333df2a0e40" providerId="LiveId" clId="{A03BB898-8A07-4767-BB05-B0A247932A52}" dt="2020-10-20T21:27:02.032" v="2440" actId="20577"/>
          <ac:spMkLst>
            <pc:docMk/>
            <pc:sldMk cId="876727280" sldId="315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0:01.123" v="2525" actId="1076"/>
          <ac:spMkLst>
            <pc:docMk/>
            <pc:sldMk cId="876727280" sldId="315"/>
            <ac:spMk id="10" creationId="{A20431A8-340D-4C93-BA45-ADCB1D96B624}"/>
          </ac:spMkLst>
        </pc:sp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4" creationId="{D926DCFB-E1C9-4710-A626-008DDA62BA15}"/>
          </ac:picMkLst>
        </pc:pic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7" creationId="{309E5490-77D4-4047-A835-9AD8B27E8274}"/>
          </ac:picMkLst>
        </pc:pic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9" creationId="{F1155F4B-2431-4E90-BF91-0F22BA5589A8}"/>
          </ac:picMkLst>
        </pc:picChg>
        <pc:picChg chg="add mod">
          <ac:chgData name="Aaron Cyr" userId="f710c333df2a0e40" providerId="LiveId" clId="{A03BB898-8A07-4767-BB05-B0A247932A52}" dt="2020-10-20T21:29:58.553" v="2524" actId="1076"/>
          <ac:picMkLst>
            <pc:docMk/>
            <pc:sldMk cId="876727280" sldId="315"/>
            <ac:picMk id="12" creationId="{F2C4AB98-7520-4FAF-9330-3E32D197C6A3}"/>
          </ac:picMkLst>
        </pc:picChg>
        <pc:picChg chg="del">
          <ac:chgData name="Aaron Cyr" userId="f710c333df2a0e40" providerId="LiveId" clId="{A03BB898-8A07-4767-BB05-B0A247932A52}" dt="2020-10-20T21:27:03.561" v="2441" actId="478"/>
          <ac:picMkLst>
            <pc:docMk/>
            <pc:sldMk cId="876727280" sldId="315"/>
            <ac:picMk id="14" creationId="{FC276620-1564-442A-B1B8-B3228C19D6C6}"/>
          </ac:picMkLst>
        </pc:picChg>
      </pc:sldChg>
      <pc:sldChg chg="addSp delSp modSp mod">
        <pc:chgData name="Aaron Cyr" userId="f710c333df2a0e40" providerId="LiveId" clId="{A03BB898-8A07-4767-BB05-B0A247932A52}" dt="2020-10-20T21:30:13.605" v="2548" actId="20577"/>
        <pc:sldMkLst>
          <pc:docMk/>
          <pc:sldMk cId="1950182860" sldId="316"/>
        </pc:sldMkLst>
        <pc:spChg chg="mod">
          <ac:chgData name="Aaron Cyr" userId="f710c333df2a0e40" providerId="LiveId" clId="{A03BB898-8A07-4767-BB05-B0A247932A52}" dt="2020-10-20T21:30:13.605" v="2548" actId="20577"/>
          <ac:spMkLst>
            <pc:docMk/>
            <pc:sldMk cId="1950182860" sldId="316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20T21:29:19.304" v="2512" actId="478"/>
          <ac:spMkLst>
            <pc:docMk/>
            <pc:sldMk cId="1950182860" sldId="316"/>
            <ac:spMk id="10" creationId="{F55F77ED-9BE3-453C-B30C-0C2F1FD8FD8C}"/>
          </ac:spMkLst>
        </pc:spChg>
        <pc:picChg chg="add">
          <ac:chgData name="Aaron Cyr" userId="f710c333df2a0e40" providerId="LiveId" clId="{A03BB898-8A07-4767-BB05-B0A247932A52}" dt="2020-10-20T21:29:19.688" v="2513" actId="22"/>
          <ac:picMkLst>
            <pc:docMk/>
            <pc:sldMk cId="1950182860" sldId="316"/>
            <ac:picMk id="4" creationId="{0C39CF62-500F-4C36-881D-2DC663729619}"/>
          </ac:picMkLst>
        </pc:picChg>
        <pc:picChg chg="del">
          <ac:chgData name="Aaron Cyr" userId="f710c333df2a0e40" providerId="LiveId" clId="{A03BB898-8A07-4767-BB05-B0A247932A52}" dt="2020-10-20T21:29:16.744" v="2511" actId="478"/>
          <ac:picMkLst>
            <pc:docMk/>
            <pc:sldMk cId="1950182860" sldId="316"/>
            <ac:picMk id="7" creationId="{E9E8BBEB-20E0-4E62-B842-F6D872D10545}"/>
          </ac:picMkLst>
        </pc:picChg>
        <pc:picChg chg="del">
          <ac:chgData name="Aaron Cyr" userId="f710c333df2a0e40" providerId="LiveId" clId="{A03BB898-8A07-4767-BB05-B0A247932A52}" dt="2020-10-20T21:29:15.075" v="2510" actId="478"/>
          <ac:picMkLst>
            <pc:docMk/>
            <pc:sldMk cId="1950182860" sldId="316"/>
            <ac:picMk id="9" creationId="{B2664C50-0604-48EF-B33F-164850CB6354}"/>
          </ac:picMkLst>
        </pc:picChg>
      </pc:sldChg>
      <pc:sldChg chg="addSp delSp modSp mod">
        <pc:chgData name="Aaron Cyr" userId="f710c333df2a0e40" providerId="LiveId" clId="{A03BB898-8A07-4767-BB05-B0A247932A52}" dt="2020-10-20T21:21:39.866" v="2382" actId="1076"/>
        <pc:sldMkLst>
          <pc:docMk/>
          <pc:sldMk cId="3617109760" sldId="317"/>
        </pc:sldMkLst>
        <pc:spChg chg="mod">
          <ac:chgData name="Aaron Cyr" userId="f710c333df2a0e40" providerId="LiveId" clId="{A03BB898-8A07-4767-BB05-B0A247932A52}" dt="2020-10-20T21:19:09.377" v="2373" actId="20577"/>
          <ac:spMkLst>
            <pc:docMk/>
            <pc:sldMk cId="3617109760" sldId="317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21:19:11.193" v="2374" actId="478"/>
          <ac:picMkLst>
            <pc:docMk/>
            <pc:sldMk cId="3617109760" sldId="317"/>
            <ac:picMk id="3" creationId="{8474FBC3-B158-48B9-A413-2312020F5B76}"/>
          </ac:picMkLst>
        </pc:picChg>
        <pc:picChg chg="add mod">
          <ac:chgData name="Aaron Cyr" userId="f710c333df2a0e40" providerId="LiveId" clId="{A03BB898-8A07-4767-BB05-B0A247932A52}" dt="2020-10-20T21:19:30.732" v="2376" actId="1076"/>
          <ac:picMkLst>
            <pc:docMk/>
            <pc:sldMk cId="3617109760" sldId="317"/>
            <ac:picMk id="6" creationId="{EC597467-740A-4625-9711-3BA11AC82C10}"/>
          </ac:picMkLst>
        </pc:picChg>
        <pc:picChg chg="add mod">
          <ac:chgData name="Aaron Cyr" userId="f710c333df2a0e40" providerId="LiveId" clId="{A03BB898-8A07-4767-BB05-B0A247932A52}" dt="2020-10-20T21:21:39.866" v="2382" actId="1076"/>
          <ac:picMkLst>
            <pc:docMk/>
            <pc:sldMk cId="3617109760" sldId="317"/>
            <ac:picMk id="8" creationId="{5DE98CBC-3BEB-416D-85CA-03F41372324D}"/>
          </ac:picMkLst>
        </pc:picChg>
        <pc:picChg chg="add mod">
          <ac:chgData name="Aaron Cyr" userId="f710c333df2a0e40" providerId="LiveId" clId="{A03BB898-8A07-4767-BB05-B0A247932A52}" dt="2020-10-20T21:21:38.331" v="2381" actId="1076"/>
          <ac:picMkLst>
            <pc:docMk/>
            <pc:sldMk cId="3617109760" sldId="317"/>
            <ac:picMk id="10" creationId="{65253936-9502-4475-AD4C-80FB82B65CD7}"/>
          </ac:picMkLst>
        </pc:picChg>
      </pc:sldChg>
      <pc:sldChg chg="addSp delSp modSp mod">
        <pc:chgData name="Aaron Cyr" userId="f710c333df2a0e40" providerId="LiveId" clId="{A03BB898-8A07-4767-BB05-B0A247932A52}" dt="2020-10-20T21:42:10.226" v="2756" actId="1036"/>
        <pc:sldMkLst>
          <pc:docMk/>
          <pc:sldMk cId="3405614148" sldId="318"/>
        </pc:sldMkLst>
        <pc:spChg chg="mod">
          <ac:chgData name="Aaron Cyr" userId="f710c333df2a0e40" providerId="LiveId" clId="{A03BB898-8A07-4767-BB05-B0A247932A52}" dt="2020-10-20T21:30:28.674" v="2550" actId="20577"/>
          <ac:spMkLst>
            <pc:docMk/>
            <pc:sldMk cId="3405614148" sldId="318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9:54.513" v="2698" actId="1076"/>
          <ac:spMkLst>
            <pc:docMk/>
            <pc:sldMk cId="3405614148" sldId="318"/>
            <ac:spMk id="13" creationId="{F568C32E-0A67-4940-8E80-0053B9ABF104}"/>
          </ac:spMkLst>
        </pc:spChg>
        <pc:spChg chg="add mod">
          <ac:chgData name="Aaron Cyr" userId="f710c333df2a0e40" providerId="LiveId" clId="{A03BB898-8A07-4767-BB05-B0A247932A52}" dt="2020-10-20T21:42:10.226" v="2756" actId="1036"/>
          <ac:spMkLst>
            <pc:docMk/>
            <pc:sldMk cId="3405614148" sldId="318"/>
            <ac:spMk id="15" creationId="{4E12EF8D-C74B-4294-80E6-ACFC7E61E7D9}"/>
          </ac:spMkLst>
        </pc:spChg>
        <pc:picChg chg="del">
          <ac:chgData name="Aaron Cyr" userId="f710c333df2a0e40" providerId="LiveId" clId="{A03BB898-8A07-4767-BB05-B0A247932A52}" dt="2020-10-20T21:30:42.783" v="2551" actId="478"/>
          <ac:picMkLst>
            <pc:docMk/>
            <pc:sldMk cId="3405614148" sldId="318"/>
            <ac:picMk id="4" creationId="{C2C79E49-A464-44C8-BD58-44C04DB0F955}"/>
          </ac:picMkLst>
        </pc:picChg>
        <pc:picChg chg="add mod">
          <ac:chgData name="Aaron Cyr" userId="f710c333df2a0e40" providerId="LiveId" clId="{A03BB898-8A07-4767-BB05-B0A247932A52}" dt="2020-10-20T21:33:15.921" v="2559" actId="1076"/>
          <ac:picMkLst>
            <pc:docMk/>
            <pc:sldMk cId="3405614148" sldId="318"/>
            <ac:picMk id="6" creationId="{E90BC63C-1AF7-4FA2-96DA-D93446B86323}"/>
          </ac:picMkLst>
        </pc:picChg>
        <pc:picChg chg="add mod">
          <ac:chgData name="Aaron Cyr" userId="f710c333df2a0e40" providerId="LiveId" clId="{A03BB898-8A07-4767-BB05-B0A247932A52}" dt="2020-10-20T21:33:16.953" v="2560" actId="1076"/>
          <ac:picMkLst>
            <pc:docMk/>
            <pc:sldMk cId="3405614148" sldId="318"/>
            <ac:picMk id="8" creationId="{FE609EE3-06C2-4963-9E41-E04B252115B0}"/>
          </ac:picMkLst>
        </pc:picChg>
        <pc:picChg chg="add mod">
          <ac:chgData name="Aaron Cyr" userId="f710c333df2a0e40" providerId="LiveId" clId="{A03BB898-8A07-4767-BB05-B0A247932A52}" dt="2020-10-20T21:33:18.042" v="2561" actId="1076"/>
          <ac:picMkLst>
            <pc:docMk/>
            <pc:sldMk cId="3405614148" sldId="318"/>
            <ac:picMk id="10" creationId="{BB9BBABE-29D1-44A5-B52B-EA9901CF1456}"/>
          </ac:picMkLst>
        </pc:picChg>
        <pc:cxnChg chg="add mod">
          <ac:chgData name="Aaron Cyr" userId="f710c333df2a0e40" providerId="LiveId" clId="{A03BB898-8A07-4767-BB05-B0A247932A52}" dt="2020-10-20T21:33:37.522" v="2563" actId="1076"/>
          <ac:cxnSpMkLst>
            <pc:docMk/>
            <pc:sldMk cId="3405614148" sldId="318"/>
            <ac:cxnSpMk id="11" creationId="{A94FB1A4-B2C9-49DB-8A85-0F554FF65205}"/>
          </ac:cxnSpMkLst>
        </pc:cxnChg>
      </pc:sldChg>
      <pc:sldChg chg="addSp delSp modSp mod">
        <pc:chgData name="Aaron Cyr" userId="f710c333df2a0e40" providerId="LiveId" clId="{A03BB898-8A07-4767-BB05-B0A247932A52}" dt="2020-10-20T21:35:38.361" v="2610" actId="1076"/>
        <pc:sldMkLst>
          <pc:docMk/>
          <pc:sldMk cId="956503805" sldId="319"/>
        </pc:sldMkLst>
        <pc:spChg chg="mod">
          <ac:chgData name="Aaron Cyr" userId="f710c333df2a0e40" providerId="LiveId" clId="{A03BB898-8A07-4767-BB05-B0A247932A52}" dt="2020-10-20T21:35:35.894" v="2609" actId="20577"/>
          <ac:spMkLst>
            <pc:docMk/>
            <pc:sldMk cId="956503805" sldId="319"/>
            <ac:spMk id="2" creationId="{BB221BF7-58C9-4977-B499-6BECA023FCD2}"/>
          </ac:spMkLst>
        </pc:spChg>
        <pc:spChg chg="del mod">
          <ac:chgData name="Aaron Cyr" userId="f710c333df2a0e40" providerId="LiveId" clId="{A03BB898-8A07-4767-BB05-B0A247932A52}" dt="2020-10-20T21:35:30.730" v="2599" actId="478"/>
          <ac:spMkLst>
            <pc:docMk/>
            <pc:sldMk cId="956503805" sldId="319"/>
            <ac:spMk id="13" creationId="{080FE150-63FB-4242-8011-DED76BF93157}"/>
          </ac:spMkLst>
        </pc:spChg>
        <pc:picChg chg="add mod">
          <ac:chgData name="Aaron Cyr" userId="f710c333df2a0e40" providerId="LiveId" clId="{A03BB898-8A07-4767-BB05-B0A247932A52}" dt="2020-10-20T21:35:38.361" v="2610" actId="1076"/>
          <ac:picMkLst>
            <pc:docMk/>
            <pc:sldMk cId="956503805" sldId="319"/>
            <ac:picMk id="4" creationId="{22D8AD42-74E2-42B5-88E8-DB67DAD35AF1}"/>
          </ac:picMkLst>
        </pc:picChg>
        <pc:picChg chg="del">
          <ac:chgData name="Aaron Cyr" userId="f710c333df2a0e40" providerId="LiveId" clId="{A03BB898-8A07-4767-BB05-B0A247932A52}" dt="2020-10-20T21:35:28.070" v="2595" actId="478"/>
          <ac:picMkLst>
            <pc:docMk/>
            <pc:sldMk cId="956503805" sldId="319"/>
            <ac:picMk id="6" creationId="{BF2848C7-D7DD-4D45-9F90-3900C0A28556}"/>
          </ac:picMkLst>
        </pc:picChg>
        <pc:picChg chg="del">
          <ac:chgData name="Aaron Cyr" userId="f710c333df2a0e40" providerId="LiveId" clId="{A03BB898-8A07-4767-BB05-B0A247932A52}" dt="2020-10-20T21:35:28.432" v="2596" actId="478"/>
          <ac:picMkLst>
            <pc:docMk/>
            <pc:sldMk cId="956503805" sldId="319"/>
            <ac:picMk id="8" creationId="{3EA34C3B-3377-4E70-BC6F-73DCFFDAA089}"/>
          </ac:picMkLst>
        </pc:picChg>
        <pc:picChg chg="del">
          <ac:chgData name="Aaron Cyr" userId="f710c333df2a0e40" providerId="LiveId" clId="{A03BB898-8A07-4767-BB05-B0A247932A52}" dt="2020-10-20T21:35:29.118" v="2597" actId="478"/>
          <ac:picMkLst>
            <pc:docMk/>
            <pc:sldMk cId="956503805" sldId="319"/>
            <ac:picMk id="10" creationId="{34C01097-0EB8-43B2-A4D9-F00E379355B2}"/>
          </ac:picMkLst>
        </pc:picChg>
        <pc:cxnChg chg="del">
          <ac:chgData name="Aaron Cyr" userId="f710c333df2a0e40" providerId="LiveId" clId="{A03BB898-8A07-4767-BB05-B0A247932A52}" dt="2020-10-20T21:35:31.616" v="2600" actId="478"/>
          <ac:cxnSpMkLst>
            <pc:docMk/>
            <pc:sldMk cId="956503805" sldId="319"/>
            <ac:cxnSpMk id="12" creationId="{B9826B7D-E951-4B1F-9B21-99EF61F914F0}"/>
          </ac:cxnSpMkLst>
        </pc:cxnChg>
      </pc:sldChg>
      <pc:sldChg chg="addSp delSp modSp mod">
        <pc:chgData name="Aaron Cyr" userId="f710c333df2a0e40" providerId="LiveId" clId="{A03BB898-8A07-4767-BB05-B0A247932A52}" dt="2020-10-20T21:36:21.374" v="2622" actId="20577"/>
        <pc:sldMkLst>
          <pc:docMk/>
          <pc:sldMk cId="3107508729" sldId="320"/>
        </pc:sldMkLst>
        <pc:spChg chg="mod">
          <ac:chgData name="Aaron Cyr" userId="f710c333df2a0e40" providerId="LiveId" clId="{A03BB898-8A07-4767-BB05-B0A247932A52}" dt="2020-10-20T21:36:21.374" v="2622" actId="20577"/>
          <ac:spMkLst>
            <pc:docMk/>
            <pc:sldMk cId="3107508729" sldId="320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20T21:36:15.079" v="2611" actId="478"/>
          <ac:spMkLst>
            <pc:docMk/>
            <pc:sldMk cId="3107508729" sldId="320"/>
            <ac:spMk id="13" creationId="{080FE150-63FB-4242-8011-DED76BF93157}"/>
          </ac:spMkLst>
        </pc:spChg>
        <pc:spChg chg="del">
          <ac:chgData name="Aaron Cyr" userId="f710c333df2a0e40" providerId="LiveId" clId="{A03BB898-8A07-4767-BB05-B0A247932A52}" dt="2020-10-20T21:36:15.079" v="2611" actId="478"/>
          <ac:spMkLst>
            <pc:docMk/>
            <pc:sldMk cId="3107508729" sldId="320"/>
            <ac:spMk id="19" creationId="{89D8971F-A159-44C5-B548-F0EFD7765F4B}"/>
          </ac:spMkLst>
        </pc:spChg>
        <pc:grpChg chg="del">
          <ac:chgData name="Aaron Cyr" userId="f710c333df2a0e40" providerId="LiveId" clId="{A03BB898-8A07-4767-BB05-B0A247932A52}" dt="2020-10-20T21:36:15.079" v="2611" actId="478"/>
          <ac:grpSpMkLst>
            <pc:docMk/>
            <pc:sldMk cId="3107508729" sldId="320"/>
            <ac:grpSpMk id="3" creationId="{1F479D6D-F340-438F-967C-3B023AC23B4E}"/>
          </ac:grpSpMkLst>
        </pc:grpChg>
        <pc:picChg chg="add">
          <ac:chgData name="Aaron Cyr" userId="f710c333df2a0e40" providerId="LiveId" clId="{A03BB898-8A07-4767-BB05-B0A247932A52}" dt="2020-10-20T21:36:15.380" v="2612" actId="22"/>
          <ac:picMkLst>
            <pc:docMk/>
            <pc:sldMk cId="3107508729" sldId="320"/>
            <ac:picMk id="6" creationId="{59BF7D36-0C4C-4E6D-B234-3D3E38417B17}"/>
          </ac:picMkLst>
        </pc:picChg>
        <pc:picChg chg="del">
          <ac:chgData name="Aaron Cyr" userId="f710c333df2a0e40" providerId="LiveId" clId="{A03BB898-8A07-4767-BB05-B0A247932A52}" dt="2020-10-20T21:36:15.079" v="2611" actId="478"/>
          <ac:picMkLst>
            <pc:docMk/>
            <pc:sldMk cId="3107508729" sldId="320"/>
            <ac:picMk id="15" creationId="{F4BF4364-106D-4DD8-8DB5-F16E58E05AF2}"/>
          </ac:picMkLst>
        </pc:picChg>
        <pc:picChg chg="del">
          <ac:chgData name="Aaron Cyr" userId="f710c333df2a0e40" providerId="LiveId" clId="{A03BB898-8A07-4767-BB05-B0A247932A52}" dt="2020-10-20T21:36:15.079" v="2611" actId="478"/>
          <ac:picMkLst>
            <pc:docMk/>
            <pc:sldMk cId="3107508729" sldId="320"/>
            <ac:picMk id="16" creationId="{3EDCB4EB-F0FA-4E9A-8EDE-DA4903F5436A}"/>
          </ac:picMkLst>
        </pc:picChg>
        <pc:cxnChg chg="del">
          <ac:chgData name="Aaron Cyr" userId="f710c333df2a0e40" providerId="LiveId" clId="{A03BB898-8A07-4767-BB05-B0A247932A52}" dt="2020-10-20T21:36:15.079" v="2611" actId="478"/>
          <ac:cxnSpMkLst>
            <pc:docMk/>
            <pc:sldMk cId="3107508729" sldId="320"/>
            <ac:cxnSpMk id="12" creationId="{B9826B7D-E951-4B1F-9B21-99EF61F914F0}"/>
          </ac:cxnSpMkLst>
        </pc:cxnChg>
      </pc:sldChg>
      <pc:sldChg chg="addSp delSp modSp mod">
        <pc:chgData name="Aaron Cyr" userId="f710c333df2a0e40" providerId="LiveId" clId="{A03BB898-8A07-4767-BB05-B0A247932A52}" dt="2020-10-20T21:37:15.576" v="2633" actId="1076"/>
        <pc:sldMkLst>
          <pc:docMk/>
          <pc:sldMk cId="871426007" sldId="321"/>
        </pc:sldMkLst>
        <pc:spChg chg="mod">
          <ac:chgData name="Aaron Cyr" userId="f710c333df2a0e40" providerId="LiveId" clId="{A03BB898-8A07-4767-BB05-B0A247932A52}" dt="2020-10-20T21:37:10.800" v="2632" actId="20577"/>
          <ac:spMkLst>
            <pc:docMk/>
            <pc:sldMk cId="871426007" sldId="321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21:36:56.128" v="2623" actId="478"/>
          <ac:picMkLst>
            <pc:docMk/>
            <pc:sldMk cId="871426007" sldId="321"/>
            <ac:picMk id="4" creationId="{95DEF20F-CD59-4AA5-911B-A0ED77110E3C}"/>
          </ac:picMkLst>
        </pc:picChg>
        <pc:picChg chg="add mod">
          <ac:chgData name="Aaron Cyr" userId="f710c333df2a0e40" providerId="LiveId" clId="{A03BB898-8A07-4767-BB05-B0A247932A52}" dt="2020-10-20T21:37:15.576" v="2633" actId="1076"/>
          <ac:picMkLst>
            <pc:docMk/>
            <pc:sldMk cId="871426007" sldId="321"/>
            <ac:picMk id="6" creationId="{09C6161C-FCD8-4F26-84C6-3A5E4FEFC9CE}"/>
          </ac:picMkLst>
        </pc:picChg>
        <pc:picChg chg="del">
          <ac:chgData name="Aaron Cyr" userId="f710c333df2a0e40" providerId="LiveId" clId="{A03BB898-8A07-4767-BB05-B0A247932A52}" dt="2020-10-20T21:36:56.128" v="2623" actId="478"/>
          <ac:picMkLst>
            <pc:docMk/>
            <pc:sldMk cId="871426007" sldId="321"/>
            <ac:picMk id="18" creationId="{E844970B-23CC-4159-A361-18D906656BBE}"/>
          </ac:picMkLst>
        </pc:picChg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907667984" sldId="32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710778828" sldId="32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80511178" sldId="32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221063909" sldId="32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16255857" sldId="32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394740547" sldId="33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070691966" sldId="33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584037641" sldId="33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092942242" sldId="333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983175306" sldId="33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754302043" sldId="335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942733982" sldId="33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42597651" sldId="337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711760500" sldId="33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059324940" sldId="33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182690176" sldId="34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839108494" sldId="34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28919600" sldId="34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828174698" sldId="344"/>
        </pc:sldMkLst>
      </pc:sldChg>
      <pc:sldChg chg="addSp delSp modSp add mod">
        <pc:chgData name="Aaron Cyr" userId="f710c333df2a0e40" providerId="LiveId" clId="{A03BB898-8A07-4767-BB05-B0A247932A52}" dt="2020-10-13T22:32:28.740" v="91" actId="1076"/>
        <pc:sldMkLst>
          <pc:docMk/>
          <pc:sldMk cId="89830321" sldId="345"/>
        </pc:sldMkLst>
        <pc:spChg chg="add del mod">
          <ac:chgData name="Aaron Cyr" userId="f710c333df2a0e40" providerId="LiveId" clId="{A03BB898-8A07-4767-BB05-B0A247932A52}" dt="2020-10-13T22:32:22.302" v="89" actId="22"/>
          <ac:spMkLst>
            <pc:docMk/>
            <pc:sldMk cId="89830321" sldId="345"/>
            <ac:spMk id="4" creationId="{A90A4930-8677-4B9F-8F63-AE0B125E8F72}"/>
          </ac:spMkLst>
        </pc:spChg>
        <pc:picChg chg="add mod ord">
          <ac:chgData name="Aaron Cyr" userId="f710c333df2a0e40" providerId="LiveId" clId="{A03BB898-8A07-4767-BB05-B0A247932A52}" dt="2020-10-13T22:32:28.740" v="91" actId="1076"/>
          <ac:picMkLst>
            <pc:docMk/>
            <pc:sldMk cId="89830321" sldId="345"/>
            <ac:picMk id="7" creationId="{4EE316DD-D7F7-41D4-BE71-CC651F95A2F7}"/>
          </ac:picMkLst>
        </pc:picChg>
        <pc:picChg chg="del">
          <ac:chgData name="Aaron Cyr" userId="f710c333df2a0e40" providerId="LiveId" clId="{A03BB898-8A07-4767-BB05-B0A247932A52}" dt="2020-10-13T22:32:00.072" v="88" actId="478"/>
          <ac:picMkLst>
            <pc:docMk/>
            <pc:sldMk cId="89830321" sldId="345"/>
            <ac:picMk id="10" creationId="{C73057F0-4B86-48D4-9D55-A442904EDBD8}"/>
          </ac:picMkLst>
        </pc:picChg>
      </pc:sldChg>
      <pc:sldChg chg="add del">
        <pc:chgData name="Aaron Cyr" userId="f710c333df2a0e40" providerId="LiveId" clId="{A03BB898-8A07-4767-BB05-B0A247932A52}" dt="2020-10-13T22:31:50.743" v="86"/>
        <pc:sldMkLst>
          <pc:docMk/>
          <pc:sldMk cId="562229548" sldId="345"/>
        </pc:sldMkLst>
      </pc:sldChg>
      <pc:sldChg chg="addSp delSp modSp add mod">
        <pc:chgData name="Aaron Cyr" userId="f710c333df2a0e40" providerId="LiveId" clId="{A03BB898-8A07-4767-BB05-B0A247932A52}" dt="2020-10-13T22:33:53.621" v="119" actId="20577"/>
        <pc:sldMkLst>
          <pc:docMk/>
          <pc:sldMk cId="1448703158" sldId="346"/>
        </pc:sldMkLst>
        <pc:spChg chg="add del mod">
          <ac:chgData name="Aaron Cyr" userId="f710c333df2a0e40" providerId="LiveId" clId="{A03BB898-8A07-4767-BB05-B0A247932A52}" dt="2020-10-13T22:33:48.158" v="108" actId="22"/>
          <ac:spMkLst>
            <pc:docMk/>
            <pc:sldMk cId="1448703158" sldId="346"/>
            <ac:spMk id="3" creationId="{EE5A5A26-459A-460A-96EB-FD6108A16CE0}"/>
          </ac:spMkLst>
        </pc:spChg>
        <pc:spChg chg="mod">
          <ac:chgData name="Aaron Cyr" userId="f710c333df2a0e40" providerId="LiveId" clId="{A03BB898-8A07-4767-BB05-B0A247932A52}" dt="2020-10-13T22:33:53.621" v="119" actId="20577"/>
          <ac:spMkLst>
            <pc:docMk/>
            <pc:sldMk cId="1448703158" sldId="346"/>
            <ac:spMk id="6" creationId="{E71439C6-BCE4-40C9-820D-6FC1659E12D1}"/>
          </ac:spMkLst>
        </pc:spChg>
        <pc:picChg chg="add mod ord">
          <ac:chgData name="Aaron Cyr" userId="f710c333df2a0e40" providerId="LiveId" clId="{A03BB898-8A07-4767-BB05-B0A247932A52}" dt="2020-10-13T22:33:48.158" v="108" actId="22"/>
          <ac:picMkLst>
            <pc:docMk/>
            <pc:sldMk cId="1448703158" sldId="346"/>
            <ac:picMk id="5" creationId="{3A28FDC6-7E32-40D8-A97E-742BFACB6896}"/>
          </ac:picMkLst>
        </pc:picChg>
        <pc:picChg chg="del">
          <ac:chgData name="Aaron Cyr" userId="f710c333df2a0e40" providerId="LiveId" clId="{A03BB898-8A07-4767-BB05-B0A247932A52}" dt="2020-10-13T22:33:29.532" v="107" actId="478"/>
          <ac:picMkLst>
            <pc:docMk/>
            <pc:sldMk cId="1448703158" sldId="346"/>
            <ac:picMk id="7" creationId="{9DAA8A6A-F0B1-48F7-99EC-CB5205B26C8C}"/>
          </ac:picMkLst>
        </pc:picChg>
      </pc:sldChg>
      <pc:sldChg chg="addSp delSp modSp add mod">
        <pc:chgData name="Aaron Cyr" userId="f710c333df2a0e40" providerId="LiveId" clId="{A03BB898-8A07-4767-BB05-B0A247932A52}" dt="2020-10-13T22:54:31.195" v="500" actId="1076"/>
        <pc:sldMkLst>
          <pc:docMk/>
          <pc:sldMk cId="2829927072" sldId="347"/>
        </pc:sldMkLst>
        <pc:spChg chg="mod">
          <ac:chgData name="Aaron Cyr" userId="f710c333df2a0e40" providerId="LiveId" clId="{A03BB898-8A07-4767-BB05-B0A247932A52}" dt="2020-10-13T22:54:20.978" v="496" actId="20577"/>
          <ac:spMkLst>
            <pc:docMk/>
            <pc:sldMk cId="2829927072" sldId="347"/>
            <ac:spMk id="6" creationId="{E59E6303-5A5C-4DEA-977E-49827056625E}"/>
          </ac:spMkLst>
        </pc:spChg>
        <pc:picChg chg="add mod">
          <ac:chgData name="Aaron Cyr" userId="f710c333df2a0e40" providerId="LiveId" clId="{A03BB898-8A07-4767-BB05-B0A247932A52}" dt="2020-10-13T22:54:31.195" v="500" actId="1076"/>
          <ac:picMkLst>
            <pc:docMk/>
            <pc:sldMk cId="2829927072" sldId="347"/>
            <ac:picMk id="3" creationId="{39E8E1FA-7BEF-48D6-BB7B-C088AF5D275F}"/>
          </ac:picMkLst>
        </pc:picChg>
        <pc:picChg chg="del">
          <ac:chgData name="Aaron Cyr" userId="f710c333df2a0e40" providerId="LiveId" clId="{A03BB898-8A07-4767-BB05-B0A247932A52}" dt="2020-10-13T22:53:58.757" v="482" actId="478"/>
          <ac:picMkLst>
            <pc:docMk/>
            <pc:sldMk cId="2829927072" sldId="347"/>
            <ac:picMk id="5" creationId="{A1F0A806-B412-47FA-BE15-DD571DCB6568}"/>
          </ac:picMkLst>
        </pc:picChg>
        <pc:picChg chg="add mod">
          <ac:chgData name="Aaron Cyr" userId="f710c333df2a0e40" providerId="LiveId" clId="{A03BB898-8A07-4767-BB05-B0A247932A52}" dt="2020-10-13T22:54:28.356" v="499" actId="1076"/>
          <ac:picMkLst>
            <pc:docMk/>
            <pc:sldMk cId="2829927072" sldId="347"/>
            <ac:picMk id="8" creationId="{FA00EF95-F539-4ABA-A0A5-3F416732DC65}"/>
          </ac:picMkLst>
        </pc:picChg>
      </pc:sldChg>
      <pc:sldChg chg="addSp delSp modSp add mod">
        <pc:chgData name="Aaron Cyr" userId="f710c333df2a0e40" providerId="LiveId" clId="{A03BB898-8A07-4767-BB05-B0A247932A52}" dt="2020-10-13T22:57:36.018" v="525" actId="20577"/>
        <pc:sldMkLst>
          <pc:docMk/>
          <pc:sldMk cId="3113479177" sldId="348"/>
        </pc:sldMkLst>
        <pc:spChg chg="mod">
          <ac:chgData name="Aaron Cyr" userId="f710c333df2a0e40" providerId="LiveId" clId="{A03BB898-8A07-4767-BB05-B0A247932A52}" dt="2020-10-13T22:57:36.018" v="525" actId="20577"/>
          <ac:spMkLst>
            <pc:docMk/>
            <pc:sldMk cId="3113479177" sldId="348"/>
            <ac:spMk id="6" creationId="{E59E6303-5A5C-4DEA-977E-49827056625E}"/>
          </ac:spMkLst>
        </pc:spChg>
        <pc:picChg chg="del mod">
          <ac:chgData name="Aaron Cyr" userId="f710c333df2a0e40" providerId="LiveId" clId="{A03BB898-8A07-4767-BB05-B0A247932A52}" dt="2020-10-13T22:56:08.897" v="510" actId="478"/>
          <ac:picMkLst>
            <pc:docMk/>
            <pc:sldMk cId="3113479177" sldId="348"/>
            <ac:picMk id="3" creationId="{39E8E1FA-7BEF-48D6-BB7B-C088AF5D275F}"/>
          </ac:picMkLst>
        </pc:picChg>
        <pc:picChg chg="add mod">
          <ac:chgData name="Aaron Cyr" userId="f710c333df2a0e40" providerId="LiveId" clId="{A03BB898-8A07-4767-BB05-B0A247932A52}" dt="2020-10-13T22:55:50.557" v="508" actId="1076"/>
          <ac:picMkLst>
            <pc:docMk/>
            <pc:sldMk cId="3113479177" sldId="348"/>
            <ac:picMk id="5" creationId="{6229338C-E6FF-4655-9E52-C3822B3DB2A9}"/>
          </ac:picMkLst>
        </pc:picChg>
        <pc:picChg chg="del">
          <ac:chgData name="Aaron Cyr" userId="f710c333df2a0e40" providerId="LiveId" clId="{A03BB898-8A07-4767-BB05-B0A247932A52}" dt="2020-10-13T22:55:49.081" v="506" actId="478"/>
          <ac:picMkLst>
            <pc:docMk/>
            <pc:sldMk cId="3113479177" sldId="348"/>
            <ac:picMk id="8" creationId="{FA00EF95-F539-4ABA-A0A5-3F416732DC65}"/>
          </ac:picMkLst>
        </pc:picChg>
        <pc:picChg chg="add mod">
          <ac:chgData name="Aaron Cyr" userId="f710c333df2a0e40" providerId="LiveId" clId="{A03BB898-8A07-4767-BB05-B0A247932A52}" dt="2020-10-13T22:56:10.420" v="512" actId="1076"/>
          <ac:picMkLst>
            <pc:docMk/>
            <pc:sldMk cId="3113479177" sldId="348"/>
            <ac:picMk id="9" creationId="{3880A6D9-7680-40FB-8C1A-B807462A1A6B}"/>
          </ac:picMkLst>
        </pc:picChg>
      </pc:sldChg>
      <pc:sldChg chg="addSp delSp modSp new del mod">
        <pc:chgData name="Aaron Cyr" userId="f710c333df2a0e40" providerId="LiveId" clId="{A03BB898-8A07-4767-BB05-B0A247932A52}" dt="2020-10-15T22:52:42.279" v="670" actId="47"/>
        <pc:sldMkLst>
          <pc:docMk/>
          <pc:sldMk cId="1058255357" sldId="349"/>
        </pc:sldMkLst>
        <pc:spChg chg="mod">
          <ac:chgData name="Aaron Cyr" userId="f710c333df2a0e40" providerId="LiveId" clId="{A03BB898-8A07-4767-BB05-B0A247932A52}" dt="2020-10-13T22:59:39.347" v="538" actId="20577"/>
          <ac:spMkLst>
            <pc:docMk/>
            <pc:sldMk cId="1058255357" sldId="349"/>
            <ac:spMk id="3" creationId="{45AABD95-7C1A-4597-8688-0AA8034A1BCE}"/>
          </ac:spMkLst>
        </pc:spChg>
        <pc:picChg chg="add del">
          <ac:chgData name="Aaron Cyr" userId="f710c333df2a0e40" providerId="LiveId" clId="{A03BB898-8A07-4767-BB05-B0A247932A52}" dt="2020-10-15T22:51:36.698" v="635" actId="21"/>
          <ac:picMkLst>
            <pc:docMk/>
            <pc:sldMk cId="1058255357" sldId="349"/>
            <ac:picMk id="5" creationId="{29ED3D34-A15C-4911-977B-FED09C98BFED}"/>
          </ac:picMkLst>
        </pc:picChg>
      </pc:sldChg>
      <pc:sldChg chg="addSp delSp modSp add mod">
        <pc:chgData name="Aaron Cyr" userId="f710c333df2a0e40" providerId="LiveId" clId="{A03BB898-8A07-4767-BB05-B0A247932A52}" dt="2020-10-15T22:45:20.590" v="621" actId="1076"/>
        <pc:sldMkLst>
          <pc:docMk/>
          <pc:sldMk cId="2002108797" sldId="350"/>
        </pc:sldMkLst>
        <pc:spChg chg="mod">
          <ac:chgData name="Aaron Cyr" userId="f710c333df2a0e40" providerId="LiveId" clId="{A03BB898-8A07-4767-BB05-B0A247932A52}" dt="2020-10-15T21:02:32.087" v="600" actId="20577"/>
          <ac:spMkLst>
            <pc:docMk/>
            <pc:sldMk cId="2002108797" sldId="350"/>
            <ac:spMk id="6" creationId="{E59E6303-5A5C-4DEA-977E-49827056625E}"/>
          </ac:spMkLst>
        </pc:spChg>
        <pc:spChg chg="add mod">
          <ac:chgData name="Aaron Cyr" userId="f710c333df2a0e40" providerId="LiveId" clId="{A03BB898-8A07-4767-BB05-B0A247932A52}" dt="2020-10-15T22:45:20.590" v="621" actId="1076"/>
          <ac:spMkLst>
            <pc:docMk/>
            <pc:sldMk cId="2002108797" sldId="350"/>
            <ac:spMk id="10" creationId="{5A174F0A-EA7A-4008-9962-A2F41F2184F7}"/>
          </ac:spMkLst>
        </pc:spChg>
        <pc:grpChg chg="del">
          <ac:chgData name="Aaron Cyr" userId="f710c333df2a0e40" providerId="LiveId" clId="{A03BB898-8A07-4767-BB05-B0A247932A52}" dt="2020-10-15T21:02:34.630" v="602" actId="478"/>
          <ac:grpSpMkLst>
            <pc:docMk/>
            <pc:sldMk cId="2002108797" sldId="350"/>
            <ac:grpSpMk id="17" creationId="{7BCA2A88-1F36-4ADF-8972-9D4728375128}"/>
          </ac:grpSpMkLst>
        </pc:grpChg>
        <pc:picChg chg="add mod">
          <ac:chgData name="Aaron Cyr" userId="f710c333df2a0e40" providerId="LiveId" clId="{A03BB898-8A07-4767-BB05-B0A247932A52}" dt="2020-10-15T21:04:01.478" v="610" actId="1076"/>
          <ac:picMkLst>
            <pc:docMk/>
            <pc:sldMk cId="2002108797" sldId="350"/>
            <ac:picMk id="3" creationId="{CA30C1AC-68F7-4EF0-9596-1E645280DCBC}"/>
          </ac:picMkLst>
        </pc:picChg>
        <pc:picChg chg="del">
          <ac:chgData name="Aaron Cyr" userId="f710c333df2a0e40" providerId="LiveId" clId="{A03BB898-8A07-4767-BB05-B0A247932A52}" dt="2020-10-15T21:02:33.679" v="601" actId="478"/>
          <ac:picMkLst>
            <pc:docMk/>
            <pc:sldMk cId="2002108797" sldId="350"/>
            <ac:picMk id="7" creationId="{4ADDC6F5-B281-4EDA-8A0C-31491D9B8D22}"/>
          </ac:picMkLst>
        </pc:picChg>
        <pc:picChg chg="add mod">
          <ac:chgData name="Aaron Cyr" userId="f710c333df2a0e40" providerId="LiveId" clId="{A03BB898-8A07-4767-BB05-B0A247932A52}" dt="2020-10-15T21:04:03.543" v="611" actId="1076"/>
          <ac:picMkLst>
            <pc:docMk/>
            <pc:sldMk cId="2002108797" sldId="350"/>
            <ac:picMk id="8" creationId="{B47EB90A-6118-48DE-A7CC-A99CCBEA1264}"/>
          </ac:picMkLst>
        </pc:picChg>
      </pc:sldChg>
      <pc:sldChg chg="addSp delSp modSp add mod">
        <pc:chgData name="Aaron Cyr" userId="f710c333df2a0e40" providerId="LiveId" clId="{A03BB898-8A07-4767-BB05-B0A247932A52}" dt="2020-10-15T22:50:03.260" v="631" actId="1076"/>
        <pc:sldMkLst>
          <pc:docMk/>
          <pc:sldMk cId="695834793" sldId="351"/>
        </pc:sldMkLst>
        <pc:spChg chg="mod">
          <ac:chgData name="Aaron Cyr" userId="f710c333df2a0e40" providerId="LiveId" clId="{A03BB898-8A07-4767-BB05-B0A247932A52}" dt="2020-10-15T22:49:57.558" v="629" actId="20577"/>
          <ac:spMkLst>
            <pc:docMk/>
            <pc:sldMk cId="695834793" sldId="351"/>
            <ac:spMk id="6" creationId="{E59E6303-5A5C-4DEA-977E-49827056625E}"/>
          </ac:spMkLst>
        </pc:spChg>
        <pc:picChg chg="del">
          <ac:chgData name="Aaron Cyr" userId="f710c333df2a0e40" providerId="LiveId" clId="{A03BB898-8A07-4767-BB05-B0A247932A52}" dt="2020-10-15T21:03:06.091" v="607" actId="478"/>
          <ac:picMkLst>
            <pc:docMk/>
            <pc:sldMk cId="695834793" sldId="351"/>
            <ac:picMk id="3" creationId="{CA30C1AC-68F7-4EF0-9596-1E645280DCBC}"/>
          </ac:picMkLst>
        </pc:picChg>
        <pc:picChg chg="add mod">
          <ac:chgData name="Aaron Cyr" userId="f710c333df2a0e40" providerId="LiveId" clId="{A03BB898-8A07-4767-BB05-B0A247932A52}" dt="2020-10-15T22:50:03.260" v="631" actId="1076"/>
          <ac:picMkLst>
            <pc:docMk/>
            <pc:sldMk cId="695834793" sldId="351"/>
            <ac:picMk id="5" creationId="{38335544-CF6C-4CC4-85F3-7EDB049212D3}"/>
          </ac:picMkLst>
        </pc:picChg>
      </pc:sldChg>
      <pc:sldChg chg="add">
        <pc:chgData name="Aaron Cyr" userId="f710c333df2a0e40" providerId="LiveId" clId="{A03BB898-8A07-4767-BB05-B0A247932A52}" dt="2020-10-15T22:50:06.619" v="632"/>
        <pc:sldMkLst>
          <pc:docMk/>
          <pc:sldMk cId="1579901341" sldId="352"/>
        </pc:sldMkLst>
      </pc:sldChg>
      <pc:sldChg chg="addSp delSp modSp add mod">
        <pc:chgData name="Aaron Cyr" userId="f710c333df2a0e40" providerId="LiveId" clId="{A03BB898-8A07-4767-BB05-B0A247932A52}" dt="2020-10-15T22:53:47.356" v="720" actId="1076"/>
        <pc:sldMkLst>
          <pc:docMk/>
          <pc:sldMk cId="1332196019" sldId="353"/>
        </pc:sldMkLst>
        <pc:spChg chg="mod">
          <ac:chgData name="Aaron Cyr" userId="f710c333df2a0e40" providerId="LiveId" clId="{A03BB898-8A07-4767-BB05-B0A247932A52}" dt="2020-10-15T22:52:37.798" v="669" actId="20577"/>
          <ac:spMkLst>
            <pc:docMk/>
            <pc:sldMk cId="1332196019" sldId="353"/>
            <ac:spMk id="6" creationId="{E59E6303-5A5C-4DEA-977E-49827056625E}"/>
          </ac:spMkLst>
        </pc:spChg>
        <pc:picChg chg="add mod">
          <ac:chgData name="Aaron Cyr" userId="f710c333df2a0e40" providerId="LiveId" clId="{A03BB898-8A07-4767-BB05-B0A247932A52}" dt="2020-10-15T22:53:47.356" v="720" actId="1076"/>
          <ac:picMkLst>
            <pc:docMk/>
            <pc:sldMk cId="1332196019" sldId="353"/>
            <ac:picMk id="2" creationId="{21624374-7C7B-4207-ACFA-D2DD16058954}"/>
          </ac:picMkLst>
        </pc:picChg>
        <pc:picChg chg="del">
          <ac:chgData name="Aaron Cyr" userId="f710c333df2a0e40" providerId="LiveId" clId="{A03BB898-8A07-4767-BB05-B0A247932A52}" dt="2020-10-15T22:51:38.397" v="636" actId="478"/>
          <ac:picMkLst>
            <pc:docMk/>
            <pc:sldMk cId="1332196019" sldId="353"/>
            <ac:picMk id="5" creationId="{38335544-CF6C-4CC4-85F3-7EDB049212D3}"/>
          </ac:picMkLst>
        </pc:picChg>
        <pc:picChg chg="add mod">
          <ac:chgData name="Aaron Cyr" userId="f710c333df2a0e40" providerId="LiveId" clId="{A03BB898-8A07-4767-BB05-B0A247932A52}" dt="2020-10-15T22:53:40.220" v="719" actId="1076"/>
          <ac:picMkLst>
            <pc:docMk/>
            <pc:sldMk cId="1332196019" sldId="353"/>
            <ac:picMk id="8" creationId="{9287B3AA-B55A-4E25-82CB-EB1C4C81917C}"/>
          </ac:picMkLst>
        </pc:picChg>
      </pc:sldChg>
      <pc:sldChg chg="addSp delSp modSp add mod">
        <pc:chgData name="Aaron Cyr" userId="f710c333df2a0e40" providerId="LiveId" clId="{A03BB898-8A07-4767-BB05-B0A247932A52}" dt="2020-10-20T21:41:07.339" v="2720" actId="1076"/>
        <pc:sldMkLst>
          <pc:docMk/>
          <pc:sldMk cId="1321240776" sldId="354"/>
        </pc:sldMkLst>
        <pc:spChg chg="mod">
          <ac:chgData name="Aaron Cyr" userId="f710c333df2a0e40" providerId="LiveId" clId="{A03BB898-8A07-4767-BB05-B0A247932A52}" dt="2020-10-20T12:56:02.866" v="830" actId="20577"/>
          <ac:spMkLst>
            <pc:docMk/>
            <pc:sldMk cId="1321240776" sldId="354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8:19.402" v="2658" actId="1076"/>
          <ac:spMkLst>
            <pc:docMk/>
            <pc:sldMk cId="1321240776" sldId="354"/>
            <ac:spMk id="17" creationId="{256721BB-B98C-4F3C-A7EA-EA99FC8189E6}"/>
          </ac:spMkLst>
        </pc:spChg>
        <pc:spChg chg="add mod">
          <ac:chgData name="Aaron Cyr" userId="f710c333df2a0e40" providerId="LiveId" clId="{A03BB898-8A07-4767-BB05-B0A247932A52}" dt="2020-10-20T21:41:07.339" v="2720" actId="1076"/>
          <ac:spMkLst>
            <pc:docMk/>
            <pc:sldMk cId="1321240776" sldId="354"/>
            <ac:spMk id="19" creationId="{3C53CC75-F2AF-42C4-AA74-DF1F9441C1D4}"/>
          </ac:spMkLst>
        </pc:spChg>
        <pc:picChg chg="add del mod">
          <ac:chgData name="Aaron Cyr" userId="f710c333df2a0e40" providerId="LiveId" clId="{A03BB898-8A07-4767-BB05-B0A247932A52}" dt="2020-10-20T12:55:22.212" v="802" actId="478"/>
          <ac:picMkLst>
            <pc:docMk/>
            <pc:sldMk cId="1321240776" sldId="354"/>
            <ac:picMk id="4" creationId="{E93C470B-4188-40F2-B18B-E6D61DB5EDC8}"/>
          </ac:picMkLst>
        </pc:picChg>
        <pc:picChg chg="del">
          <ac:chgData name="Aaron Cyr" userId="f710c333df2a0e40" providerId="LiveId" clId="{A03BB898-8A07-4767-BB05-B0A247932A52}" dt="2020-10-20T12:53:21.713" v="770" actId="478"/>
          <ac:picMkLst>
            <pc:docMk/>
            <pc:sldMk cId="1321240776" sldId="354"/>
            <ac:picMk id="6" creationId="{9816CD16-8143-48BF-9F1A-5D6CA725D90A}"/>
          </ac:picMkLst>
        </pc:picChg>
        <pc:picChg chg="del">
          <ac:chgData name="Aaron Cyr" userId="f710c333df2a0e40" providerId="LiveId" clId="{A03BB898-8A07-4767-BB05-B0A247932A52}" dt="2020-10-20T12:53:21.314" v="769" actId="478"/>
          <ac:picMkLst>
            <pc:docMk/>
            <pc:sldMk cId="1321240776" sldId="354"/>
            <ac:picMk id="8" creationId="{152BE348-A87D-4E86-A9C3-011F22DC90C7}"/>
          </ac:picMkLst>
        </pc:picChg>
        <pc:picChg chg="add del mod">
          <ac:chgData name="Aaron Cyr" userId="f710c333df2a0e40" providerId="LiveId" clId="{A03BB898-8A07-4767-BB05-B0A247932A52}" dt="2020-10-20T12:55:56.423" v="810" actId="478"/>
          <ac:picMkLst>
            <pc:docMk/>
            <pc:sldMk cId="1321240776" sldId="354"/>
            <ac:picMk id="9" creationId="{A1622042-4857-4B79-91C0-16BA00CBB317}"/>
          </ac:picMkLst>
        </pc:picChg>
        <pc:picChg chg="add mod">
          <ac:chgData name="Aaron Cyr" userId="f710c333df2a0e40" providerId="LiveId" clId="{A03BB898-8A07-4767-BB05-B0A247932A52}" dt="2020-10-20T12:56:27.068" v="836" actId="1076"/>
          <ac:picMkLst>
            <pc:docMk/>
            <pc:sldMk cId="1321240776" sldId="354"/>
            <ac:picMk id="11" creationId="{BA85C6D9-42F8-4643-9503-F83FC11A66CB}"/>
          </ac:picMkLst>
        </pc:picChg>
        <pc:picChg chg="add mod">
          <ac:chgData name="Aaron Cyr" userId="f710c333df2a0e40" providerId="LiveId" clId="{A03BB898-8A07-4767-BB05-B0A247932A52}" dt="2020-10-20T12:56:25.171" v="835" actId="1076"/>
          <ac:picMkLst>
            <pc:docMk/>
            <pc:sldMk cId="1321240776" sldId="354"/>
            <ac:picMk id="13" creationId="{045D574E-4057-4654-8D35-D3A3D8BB6F4E}"/>
          </ac:picMkLst>
        </pc:picChg>
        <pc:picChg chg="add mod">
          <ac:chgData name="Aaron Cyr" userId="f710c333df2a0e40" providerId="LiveId" clId="{A03BB898-8A07-4767-BB05-B0A247932A52}" dt="2020-10-20T12:56:28.675" v="837" actId="1076"/>
          <ac:picMkLst>
            <pc:docMk/>
            <pc:sldMk cId="1321240776" sldId="354"/>
            <ac:picMk id="15" creationId="{D8D5CB79-A87A-4D81-B39A-BFC004238D2C}"/>
          </ac:picMkLst>
        </pc:picChg>
        <pc:cxnChg chg="add mod">
          <ac:chgData name="Aaron Cyr" userId="f710c333df2a0e40" providerId="LiveId" clId="{A03BB898-8A07-4767-BB05-B0A247932A52}" dt="2020-10-20T13:01:07.283" v="884" actId="1076"/>
          <ac:cxnSpMkLst>
            <pc:docMk/>
            <pc:sldMk cId="1321240776" sldId="354"/>
            <ac:cxnSpMk id="16" creationId="{24478C7C-C54F-4C81-85BB-1079CE674CAB}"/>
          </ac:cxnSpMkLst>
        </pc:cxnChg>
      </pc:sldChg>
      <pc:sldChg chg="addSp delSp modSp add mod">
        <pc:chgData name="Aaron Cyr" userId="f710c333df2a0e40" providerId="LiveId" clId="{A03BB898-8A07-4767-BB05-B0A247932A52}" dt="2020-10-20T21:41:44.087" v="2736" actId="1076"/>
        <pc:sldMkLst>
          <pc:docMk/>
          <pc:sldMk cId="3929518673" sldId="355"/>
        </pc:sldMkLst>
        <pc:spChg chg="mod">
          <ac:chgData name="Aaron Cyr" userId="f710c333df2a0e40" providerId="LiveId" clId="{A03BB898-8A07-4767-BB05-B0A247932A52}" dt="2020-10-20T14:10:12.570" v="1671" actId="20577"/>
          <ac:spMkLst>
            <pc:docMk/>
            <pc:sldMk cId="3929518673" sldId="355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10:31.476" v="1677" actId="1076"/>
          <ac:spMkLst>
            <pc:docMk/>
            <pc:sldMk cId="3929518673" sldId="355"/>
            <ac:spMk id="18" creationId="{E016B4E6-8E1E-49A4-A58F-ACC3D8594C93}"/>
          </ac:spMkLst>
        </pc:spChg>
        <pc:spChg chg="mod">
          <ac:chgData name="Aaron Cyr" userId="f710c333df2a0e40" providerId="LiveId" clId="{A03BB898-8A07-4767-BB05-B0A247932A52}" dt="2020-10-20T14:10:07.860" v="1663" actId="1076"/>
          <ac:spMkLst>
            <pc:docMk/>
            <pc:sldMk cId="3929518673" sldId="355"/>
            <ac:spMk id="20" creationId="{73F772C8-B567-4FA1-8025-4B1F468B5B90}"/>
          </ac:spMkLst>
        </pc:spChg>
        <pc:spChg chg="add mod">
          <ac:chgData name="Aaron Cyr" userId="f710c333df2a0e40" providerId="LiveId" clId="{A03BB898-8A07-4767-BB05-B0A247932A52}" dt="2020-10-20T21:39:25.422" v="2688" actId="1038"/>
          <ac:spMkLst>
            <pc:docMk/>
            <pc:sldMk cId="3929518673" sldId="355"/>
            <ac:spMk id="26" creationId="{A7BBB693-2467-4F7F-B5B4-416C2729E2CE}"/>
          </ac:spMkLst>
        </pc:spChg>
        <pc:spChg chg="add mod">
          <ac:chgData name="Aaron Cyr" userId="f710c333df2a0e40" providerId="LiveId" clId="{A03BB898-8A07-4767-BB05-B0A247932A52}" dt="2020-10-20T21:41:44.087" v="2736" actId="1076"/>
          <ac:spMkLst>
            <pc:docMk/>
            <pc:sldMk cId="3929518673" sldId="355"/>
            <ac:spMk id="29" creationId="{412A9E96-CE6D-440C-A3F0-BEA675B699A6}"/>
          </ac:spMkLst>
        </pc:spChg>
        <pc:picChg chg="add del mod">
          <ac:chgData name="Aaron Cyr" userId="f710c333df2a0e40" providerId="LiveId" clId="{A03BB898-8A07-4767-BB05-B0A247932A52}" dt="2020-10-20T14:24:37.453" v="1853" actId="478"/>
          <ac:picMkLst>
            <pc:docMk/>
            <pc:sldMk cId="3929518673" sldId="355"/>
            <ac:picMk id="5" creationId="{669ABE39-1871-46D7-9BC8-53A3F6975815}"/>
          </ac:picMkLst>
        </pc:picChg>
        <pc:picChg chg="del">
          <ac:chgData name="Aaron Cyr" userId="f710c333df2a0e40" providerId="LiveId" clId="{A03BB898-8A07-4767-BB05-B0A247932A52}" dt="2020-10-20T14:04:27.034" v="1617" actId="478"/>
          <ac:picMkLst>
            <pc:docMk/>
            <pc:sldMk cId="3929518673" sldId="355"/>
            <ac:picMk id="7" creationId="{E9060A71-762E-4F3F-A07B-653D7251844D}"/>
          </ac:picMkLst>
        </pc:picChg>
        <pc:picChg chg="add mod">
          <ac:chgData name="Aaron Cyr" userId="f710c333df2a0e40" providerId="LiveId" clId="{A03BB898-8A07-4767-BB05-B0A247932A52}" dt="2020-10-20T14:10:20.851" v="1674" actId="1076"/>
          <ac:picMkLst>
            <pc:docMk/>
            <pc:sldMk cId="3929518673" sldId="355"/>
            <ac:picMk id="8" creationId="{7072A0C6-5B09-44D0-850F-8A7142472BBE}"/>
          </ac:picMkLst>
        </pc:picChg>
        <pc:picChg chg="del">
          <ac:chgData name="Aaron Cyr" userId="f710c333df2a0e40" providerId="LiveId" clId="{A03BB898-8A07-4767-BB05-B0A247932A52}" dt="2020-10-20T14:04:28.529" v="1619" actId="478"/>
          <ac:picMkLst>
            <pc:docMk/>
            <pc:sldMk cId="3929518673" sldId="355"/>
            <ac:picMk id="9" creationId="{D922B10B-9718-4C6A-B0E5-8D53EB0F675D}"/>
          </ac:picMkLst>
        </pc:picChg>
        <pc:picChg chg="del">
          <ac:chgData name="Aaron Cyr" userId="f710c333df2a0e40" providerId="LiveId" clId="{A03BB898-8A07-4767-BB05-B0A247932A52}" dt="2020-10-20T14:04:27.578" v="1618" actId="478"/>
          <ac:picMkLst>
            <pc:docMk/>
            <pc:sldMk cId="3929518673" sldId="355"/>
            <ac:picMk id="11" creationId="{53647B7E-3ADA-45D2-AE78-D82834F98EE1}"/>
          </ac:picMkLst>
        </pc:picChg>
        <pc:picChg chg="add mod">
          <ac:chgData name="Aaron Cyr" userId="f710c333df2a0e40" providerId="LiveId" clId="{A03BB898-8A07-4767-BB05-B0A247932A52}" dt="2020-10-20T14:10:24.323" v="1675" actId="1076"/>
          <ac:picMkLst>
            <pc:docMk/>
            <pc:sldMk cId="3929518673" sldId="355"/>
            <ac:picMk id="12" creationId="{EA32061E-748F-40D5-BF72-40340850F204}"/>
          </ac:picMkLst>
        </pc:picChg>
        <pc:picChg chg="add mod">
          <ac:chgData name="Aaron Cyr" userId="f710c333df2a0e40" providerId="LiveId" clId="{A03BB898-8A07-4767-BB05-B0A247932A52}" dt="2020-10-20T14:07:50.195" v="1660" actId="1076"/>
          <ac:picMkLst>
            <pc:docMk/>
            <pc:sldMk cId="3929518673" sldId="355"/>
            <ac:picMk id="17" creationId="{4CF2887A-9208-457E-AFC1-1905C7256EB0}"/>
          </ac:picMkLst>
        </pc:picChg>
        <pc:picChg chg="del">
          <ac:chgData name="Aaron Cyr" userId="f710c333df2a0e40" providerId="LiveId" clId="{A03BB898-8A07-4767-BB05-B0A247932A52}" dt="2020-10-20T14:06:49.205" v="1652" actId="478"/>
          <ac:picMkLst>
            <pc:docMk/>
            <pc:sldMk cId="3929518673" sldId="355"/>
            <ac:picMk id="22" creationId="{5E9446A1-E267-426C-8441-1A10A553EBE4}"/>
          </ac:picMkLst>
        </pc:picChg>
        <pc:picChg chg="add mod">
          <ac:chgData name="Aaron Cyr" userId="f710c333df2a0e40" providerId="LiveId" clId="{A03BB898-8A07-4767-BB05-B0A247932A52}" dt="2020-10-20T14:24:40.385" v="1855" actId="1076"/>
          <ac:picMkLst>
            <pc:docMk/>
            <pc:sldMk cId="3929518673" sldId="355"/>
            <ac:picMk id="24" creationId="{1F0A386D-7D29-4DF3-B26C-A6BB5B24892A}"/>
          </ac:picMkLst>
        </pc:picChg>
        <pc:cxnChg chg="mod">
          <ac:chgData name="Aaron Cyr" userId="f710c333df2a0e40" providerId="LiveId" clId="{A03BB898-8A07-4767-BB05-B0A247932A52}" dt="2020-10-20T21:39:19.099" v="2683" actId="14100"/>
          <ac:cxnSpMkLst>
            <pc:docMk/>
            <pc:sldMk cId="3929518673" sldId="355"/>
            <ac:cxnSpMk id="14" creationId="{60E1326E-B154-40EA-940F-622B4DBBE3F9}"/>
          </ac:cxnSpMkLst>
        </pc:cxnChg>
        <pc:cxnChg chg="del">
          <ac:chgData name="Aaron Cyr" userId="f710c333df2a0e40" providerId="LiveId" clId="{A03BB898-8A07-4767-BB05-B0A247932A52}" dt="2020-10-20T14:04:28.930" v="1620" actId="478"/>
          <ac:cxnSpMkLst>
            <pc:docMk/>
            <pc:sldMk cId="3929518673" sldId="355"/>
            <ac:cxnSpMk id="16" creationId="{75FFDF59-C6DB-43D3-9D8D-BC3A3FB0572C}"/>
          </ac:cxnSpMkLst>
        </pc:cxnChg>
        <pc:cxnChg chg="add mod">
          <ac:chgData name="Aaron Cyr" userId="f710c333df2a0e40" providerId="LiveId" clId="{A03BB898-8A07-4767-BB05-B0A247932A52}" dt="2020-10-20T14:10:32.987" v="1678" actId="1076"/>
          <ac:cxnSpMkLst>
            <pc:docMk/>
            <pc:sldMk cId="3929518673" sldId="355"/>
            <ac:cxnSpMk id="23" creationId="{685F9F7F-E694-4DBE-A2B7-49E140107826}"/>
          </ac:cxnSpMkLst>
        </pc:cxnChg>
      </pc:sldChg>
      <pc:sldChg chg="modSp add mod">
        <pc:chgData name="Aaron Cyr" userId="f710c333df2a0e40" providerId="LiveId" clId="{A03BB898-8A07-4767-BB05-B0A247932A52}" dt="2020-10-20T14:25:22.194" v="1911" actId="20577"/>
        <pc:sldMkLst>
          <pc:docMk/>
          <pc:sldMk cId="2336325299" sldId="356"/>
        </pc:sldMkLst>
        <pc:spChg chg="mod">
          <ac:chgData name="Aaron Cyr" userId="f710c333df2a0e40" providerId="LiveId" clId="{A03BB898-8A07-4767-BB05-B0A247932A52}" dt="2020-10-20T14:25:22.194" v="1911" actId="20577"/>
          <ac:spMkLst>
            <pc:docMk/>
            <pc:sldMk cId="2336325299" sldId="356"/>
            <ac:spMk id="2" creationId="{69D78755-8513-40C1-9A58-6390D844D3E0}"/>
          </ac:spMkLst>
        </pc:spChg>
      </pc:sldChg>
      <pc:sldChg chg="modSp add mod">
        <pc:chgData name="Aaron Cyr" userId="f710c333df2a0e40" providerId="LiveId" clId="{A03BB898-8A07-4767-BB05-B0A247932A52}" dt="2020-10-20T21:03:41.605" v="2241" actId="27636"/>
        <pc:sldMkLst>
          <pc:docMk/>
          <pc:sldMk cId="3347961712" sldId="357"/>
        </pc:sldMkLst>
        <pc:spChg chg="mod">
          <ac:chgData name="Aaron Cyr" userId="f710c333df2a0e40" providerId="LiveId" clId="{A03BB898-8A07-4767-BB05-B0A247932A52}" dt="2020-10-20T21:03:41.605" v="2241" actId="27636"/>
          <ac:spMkLst>
            <pc:docMk/>
            <pc:sldMk cId="3347961712" sldId="357"/>
            <ac:spMk id="2" creationId="{69D78755-8513-40C1-9A58-6390D844D3E0}"/>
          </ac:spMkLst>
        </pc:spChg>
      </pc:sldChg>
      <pc:sldChg chg="modSp add mod">
        <pc:chgData name="Aaron Cyr" userId="f710c333df2a0e40" providerId="LiveId" clId="{A03BB898-8A07-4767-BB05-B0A247932A52}" dt="2020-10-20T21:34:45.504" v="2594" actId="20577"/>
        <pc:sldMkLst>
          <pc:docMk/>
          <pc:sldMk cId="2037470184" sldId="358"/>
        </pc:sldMkLst>
        <pc:spChg chg="mod">
          <ac:chgData name="Aaron Cyr" userId="f710c333df2a0e40" providerId="LiveId" clId="{A03BB898-8A07-4767-BB05-B0A247932A52}" dt="2020-10-20T21:34:45.504" v="2594" actId="20577"/>
          <ac:spMkLst>
            <pc:docMk/>
            <pc:sldMk cId="2037470184" sldId="358"/>
            <ac:spMk id="2" creationId="{69D78755-8513-40C1-9A58-6390D844D3E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710" units="cm"/>
          <inkml:channel name="Y" type="integer" max="21140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8T16:22:47.9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9240 9394 2751 0,'0'0'256'0,"0"0"-256"16,0 0 0-16,0 0 0 0,0 0 2368 0,0 0 416 15,0 0 96-15,0 0 0 0,0 0-1360 0,-4 6-288 16,0 1-48-16,4-7-16 0,-7 6 0 0,7-6 0 16,-5 7 0-16,0 0 0 0,5-7-304 0,-7 6-64 15,3 4-16-15,4-10 0 0,0 0-144 0,-7 6-16 16,7-6-16-16,-7 5 0 0,7-5 32 0,-8 7 16 16,4-1 0-16,4-6 0 0,-5 4-128 0,5-4-16 15,-7 6-16-15,7-6 0 0,-8 6-272 0,1 1-48 16,7-7-16-16,-5 9 0 0,0-2-160 0,1 1 0 15,0 0 0-15,1-2 0 0,1 4 0 0,0-4 0 0,-1 5 0 16,1-4 0-16,-1 3 0 0,0-4 0 0,0 3 0 0,3-9 0 16,-3 8 0-16,0-1 0 0,-1 1 0 0,2 0 0 15,2-8 0-15,-1 8 0 0,1-8 0 0,0 9 0 16,-1 2 0-16,1-2 0 0,0-1 0 0,0-8 0 16,1 6 0-16,-1-6 0 0,3 9 0 0,-3-9 0 15,4 6 0-15,-4-6 0 0,0 0 0 0,5 4 0 16,-5-4 0-16,7 2 0 0,1 2 0 0,-8-4 0 15,8 1 192-15,0-1-64 0,-1-1 0 0,-7 1 0 16,9-4-128-16,-2 3 128 0,1 0-128 0,-8 1 128 16,7-3-128-16,-7 3 0 0,10 0 0 0,-3-1 128 15,1 1-416-15,-8 0-96 0,8 0 0 0,-8 0-13536 16</inkml:trace>
  <inkml:trace contextRef="#ctx0" brushRef="#br0" timeOffset="810.61">9382 9445 6447 0,'0'0'576'0,"0"0"-576"0,0 0 0 0,0 0 0 16,0 0 2176-16,-2-9 336 0,2 9 64 0,-2-9 16 16,2 9-1408-16,0 0-288 0,0 0-48 0,0 0-16 15,0 0-192-15,0 0-64 0,0 0 0 0,0 0 0 16,0 0 224-16,-8-5 32 0,8 5 16 0,0 0 0 15,0 0 208-15,0 0 32 0,-8 0 16 0,8 0 0 16,-9 4-144-16,9-4-48 0,-8 1 0 0,8-1 0 16,-8 4-480-16,2 1-112 0,2 2 0 0,4-7-16 15,-5 7-304-15,2 3 0 0,1-1 0 0,2 0 0 16,0 2 0-16,0-1 0 0,0 1 0 0,0 0 0 16,0-3 0-16,1 3 0 0,0 1 0 0,0-3 0 15,1 1 0-15,1-3 0 0,-1 4 0 0,0 1 0 16,0-3 0-16,0-1 0 0,1 1 0 0,-1-1 0 0,1 1 0 15,-1-2 0-15,-2-7-128 0,5 6 128 0,0 1 0 0,-5-7 0 16,5 7 0-16,-5-7 0 0,5 3 0 0,1 2 0 16,1-3 0-16,-7-2 0 0,0 0 0 0,5 5 0 15,-5-5 0-15,7 4 0 0,-7-4 128 0,7 1-128 16,-1 3 0-16,-6-4 0 0,9 1 128 0,-9-1-128 16,0 0 192-16,7 1-192 0,-7-1 128 0,9-1-128 15,-2-5 0-15,-7 6 0 0,6-4 0 0,-1-3 160 16,0-1-160-16,1-1 128 0,-1-2-128 0,-1 3 0 15,-4 8 144-15,3-10-144 0,1-1 0 0,-1 0 0 0,0 2 0 0,-1 1 128 16,0 1-128-16,-2 7 0 16,2-9 0-16,-2 9 0 0,1-10 0 0,-1 2 0 0,0 8 0 0,0 0 128 15,-3-10-128-15,3 10 0 0,0 0 0 0,-5-6 0 16,5 6 0-16,0 0 128 0,-5-6-128 0,5 6 0 16,-9-6 0-16,9 6 0 0,0 0 0 0,-6-6 0 15,-1 1 0-15,7 5 0 0,-7-4 0 0,7 4 0 16,-6-3 0-16,-1-1 0 0,2-1 0 0,5 5 128 15,0 0-128-15,0 0 144 0,0 0-144 0,-7-7 160 16,2 1 16-16,5 6 0 0,0 0 0 0,-7-3 0 16,7 3-176-16,-8-2 160 0,8 2-160 0,0 0 160 15,0 0-160-15,-8 2 0 0,-1-2 144 0,9 0-144 16,-6 5 0-16,6-5 0 0,-7 3 0 0,7-3 128 16,0 0-128-16,-7 2 0 0,7-2 0 0,0 0 0 15,0 0 0-15,-3 8 0 0,3-8-128 0,-4 8 128 16,4-8-1552-1,0 0-240-15,-2 10-32 0</inkml:trace>
  <inkml:trace contextRef="#ctx0" brushRef="#br0" timeOffset="1766.55">9616 9428 13407 0,'0'0'592'0,"0"0"128"0,0 0-576 0,0 0-144 16,0 0 0-16,0 0 0 0,0 0 1440 0,0 0 256 16,0 0 48-16,-8 4 16 0,8-4-704 0,-7 5-144 15,2 2-16-15,-1-1-16 0,2 3-512 0,0-2-112 16,1 4 0-16,1-2-16 0,0-1-112 0,0 0 0 16,0 0-128-16,0-1 192 0,0 3 32 0,1-3 0 15,1 4 0-15,1-1 0 0,1-3-32 0,-2 2 0 16,0-9 0-16,1 8 0 0,0 2 0 0,0 1-16 15,1-4 0-15,1 3 0 0,0-3 16 0,-1 3 0 16,0-1 0-16,0-1 0 0,0-1-192 0,-2-7 160 16,3 10-160-16,1-4 160 0,-1 1 16 0,-3-7 0 0,0 0 0 0,0 0 0 15,0 0 144-15,0 0 48 0,4 5 0 0,-4-5 0 16,0 0-48-16,0 0-16 0,0 0 0 0,8-2 0 16,-8 2-160-16,6-5-16 0,-6 5-128 0,5-8 192 15,1 0-192-15,-2 1 128 0,-1-2-128 0,0 0 0 16,2-2 144-16,-2 1-144 0,0-1 128 0,-1-1-128 15,1 1 0-15,0-1 0 0,0 1 128 0,-1 0-128 16,1 2 0-16,0 1 0 0,-3 8 0 0,4-7 0 16,-4 7 0-16,4-8-144 0,-4 8 144 0,0 0-160 15,0 0 16-15,0 0 0 0,0 0 0 0,0 0 0 16,0 0 16-16,0 0 0 0,0 0 0 0,0 0 0 16,5 6 128-16,-5-6-160 0,0 0 160 0,0 0-160 15,4 6 160-15,-4-6 0 0,0 0 0 0,0 0-128 16,0 0 128-16,0 0 0 0,5 8 0 0,-5-8 0 0,0 0 128 15,0 0-128-15,0 0 160 0,0 0-160 16,5 5 240-16,-5-5-48 0,0 0-16 0,0 0 0 0,4 7-32 0,-4-7 0 16,2 8 0-16,-2-8 0 0,0 10 32 0,1-1 0 15,1 0 0-15,-2 1 0 0,1 1 128 0,-1 1 16 16,1-3 16-16,-1 0 0 0,1 1 64 0,-1-1 16 16,1-1 0-16,0 1 0 0,-1-2-16 0,0-7 0 15,1 7 0-15,-1-7 0 0,0 0-224 0,3 9-48 16,-3-9-128-16,0 0 192 0,0 0-192 0,0 0 0 15,7 4 0-15,-7-4 0 0,7 1 144 0,-7-1-144 16,0 0 128-16,0 0-128 0,9-3 128 0,-9 3-128 16,8-3 0-16,-8 3 128 0,10-6-128 0,-3-1 0 15,0 0-192-15,-1 2 192 16,3 0-800-16,-2-1-32 0,-2 0-16 0,1 0-9408 0,0 0-1888 0</inkml:trace>
  <inkml:trace contextRef="#ctx0" brushRef="#br0" timeOffset="2964.22">9892 9476 2751 0,'0'0'256'0,"0"0"-256"15,0 0 0-15,0 0 0 0,0 0 2496 0,0 0 448 16,0 0 80-16,-1-10 32 0,1 10-1328 0,-5-8-272 15,5 8-48-15,0 0-16 0,0 0-368 0,-1-9-80 16,1 9-16-16,0 0 0 0,0 0-160 0,0 0-16 16,0 0-16-16,0 0 0 0,0-9-64 0,0 9-16 15,0 0 0-15,0 0 0 0,0 0-208 0,0 0-64 16,0 0 0-16,0 0 0 0,0 0-64 0,0 0 0 0,0 0-16 0,0 0 0 16,0 0-48-16,0 0 0 15,0 0 0-15,0 0 0 0,0 0-64 0,-1 10 0 0,1 4-16 0,0-2 0 16,1-2-176-16,-1 3 128 0,0 3-128 0,0-2 128 15,2 2-128-15,-1 0 0 0,0 1 144 0,-1 0-144 16,2-2 0-16,-2-2 144 0,0-2-144 0,0-1 0 16,2 1 128-16,-1-3-128 0,0 0 0 0,-1-8 0 15,0 0 304-15,0 0-48 0,0 0-16 0,0 0 0 16,0 0-80-16,0 0-16 0,0 0 0 0,0 0 0 16,4 6-144-16,-4-6 128 0,0 0-128 0,0 0 128 15,0 0-128-15,0 0 0 0,0 0 144 0,0 0-144 16,0 0 0-16,0 0 128 0,8-4-128 0,-8 4 0 15,0 0 0-15,5-7 0 0,1-2 0 0,0 3 0 16,-1-2 0-16,0-1 0 0,2-1 0 0,-2 0 0 16,1 1 0-16,0-2 0 0,-1 1 0 0,0-2 0 0,1 0 0 15,-2 1 0-15,-1 2 0 0,2 0 128 0,-3 0-128 16,0-1 0-16,0 3 0 0,-1-3 128 0,-1 10-128 0,2-6 0 16,-2 6 0-16,0 0 0 0,3-9 0 0,-3 9 0 15,0 0 0-15,0 0 0 0,0 0 0 0,0 0 0 16,7 2 0-16,-3 5 0 0,0 2 0 0,0-1 0 15,-2-2 0-15,0 3 0 0,0-3 0 0,1 4 0 16,-1-3 0-16,-1-1 0 0,2 3 0 0,-3-9 0 16,2 8 0-16,0 1 0 0,0 0 0 0,-1 0 0 15,0-1 0-15,0 1 0 0,1-1 0 0,-1 0 128 0,-1-1-128 16,0 0 128-16,0 3 0 0,-1-4 16 0,1-6 0 0,-2 10 0 16,0-4-16-16,0 2-128 0,0 0 192 0,2-8-64 15,0 0-128-15,-3 7 0 0,3-7 144 0,-3 9-144 16,3-9 0-16,-1 8 0 0,1-8 0 0,0 0 0 15,0 0-160-15,0 0-96 0,0 0-32 0,0 0 0 32,0 0-2032-32,0 0-416 0</inkml:trace>
  <inkml:trace contextRef="#ctx0" brushRef="#br0" timeOffset="3760.24">10230 9297 2751 0,'0'0'128'0,"0"0"16"16,0 0-144-16,0 0 0 0,0 0 0 0,-2-8 0 0,2 8 3984 0,-4-9 768 15,4 9 160-15,0 0 16 0,-3-9-2800 0,3 9-560 16,-3-9-112-16,3 9-32 0,0 0-272 0,-1-9-48 16,1 9-16-16,0 0 0 0,0 0-384 0,0 0-96 15,0-9-16-15,0 9 0 0,0 0-288 0,0 0-64 16,0 0-16-16,0 0 0 0,0 0-64 0,0 0-16 15,0 0 0-15,0 0 0 0,0 0 96 0,1 7 16 16,-1 0 0-16,0 1 0 0,0 1-16 0,-1 2 0 16,0-1 0-16,0 2 0 0,0 0 0 0,0 2 0 15,0 0 0-15,-1 1 0 0,0 2-112 0,0 1 0 16,-1-1-128-16,1 0 192 0,-1 1 0 0,1-1 0 16,0 2 0-16,0-3 0 0,0-1-192 0,-1 0 0 0,3 0 0 0,-1-2 0 15,1-1 0-15,0-1 0 0,0-1 0 0,0-1 144 16,0 0-144-16,1 2 0 0,0 1 0 0,1-3 128 15,-2-1-128-15,0-2 0 0,1 4 0 0,0-3 0 16,0 2-304-16,-1-9 64 0,-1 7 16 0,1-7 0 16,0 0-64-16,-2 9-16 0,2-9 0 0,0 0 0 31,0 0-128-31,0 0-16 0,0 0-16 0,0 0 0 16,0 0-1312-16,0 0-256 0,0 0-48 0</inkml:trace>
  <inkml:trace contextRef="#ctx0" brushRef="#br0" timeOffset="4151.96">10076 9450 19343 0,'0'0'848'0,"0"0"192"0,0 0-832 0,0 0-208 16,0 0 0-16,-1-7 0 0,1 7 1152 0,0 0 176 15,0 0 32-15,0 0 16 0,0 0-32 0,0 0 0 16,8-6 0-16,-8 6 0 0,0 0-528 0,0 0-112 16,0 0-32-16,7-5 0 0,1 1-160 0,-8 4-16 15,0 0-16-15,0 0 0 0,8-1 48 0,-8 1 16 0,8 0 0 0,-8 0 0 16,7-5-96-16,-7 5 0 15,9-1-16-15,-2 0 0 0,1 1-432 0,-8 0 0 0,9 0 0 0,0 2 0 16,-1 3 0-16,1-1 0 0,-1-2 128 0,0 2-128 16,-8-4 0-16,10 3 128 0,-2 4-128 0,2 0 0 15,-1 0 0-15,0-2 0 0,-1 0 128 0,0 5-128 32,-1 1-1040-32,1-4-240 0,0 0-64 0,0-1-13792 0</inkml:trace>
  <inkml:trace contextRef="#ctx0" brushRef="#br0" timeOffset="5201.7">10405 9545 911 0,'-7'4'0'0,"7"-4"0"0,-7-1 0 0,1 1 0 0,0 2 0 0,6-2 0 16,-8 0 3792-16,3 0 688 0,5 0 128 0,0 0 16 15,-7 2-2832-15,1 0-576 0,6-2-128 0,0 0 0 16,0 0-64-16,-6 1 0 0,0 0 0 0,6-1 0 15,0 0 128-15,0 0 32 0,0 0 0 0,0 0 0 16,0 0-48-16,0 0-16 0,0 0 0 0,0 0 0 16,0 0-416-16,0 0-64 0,0 0-32 0,0 0 0 15,0 0-288-15,0 0-64 0,0 0-16 0,0 0 0 16,0 0-112-16,10 0-128 0,-10 0 176 0,8-2-176 16,2 0 128-16,-10 2-128 0,9 2 0 0,-9-2 0 0,9 0 0 0,0-2 0 15,-9 2 0-15,9-2 0 0,0 2 0 0,-2 2 0 16,1 1 0-16,-8-3 0 0,8 1 0 15,-8-1 0-15,8 0 0 0,-8 0 0 0,7-4-192 0,-7 4 192 16,8-2-208-16,-8 2 80 0,7-1 128 0,-7 1 0 16,0 0 0-16,0 0-128 0,0 0 128 0,5-5 0 15,-5 5 0-15,4-6 0 0,-4 6 0 0,3-7 0 16,-3 7 0-16,0 0 0 0,2-9-192 0,-2 9 0 16,0 0 0-16,0 0 0 0,1-10-32 0,-1 10-16 15,0 0 0-15,0 0 0 0,0 0 240 0,-5-6-176 16,5 6 176-16,-5-7-160 0,5 7 160 0,-7-4 0 0,7 4 0 15,0 0 0-15,0 0 0 0,-10-1 0 0,10 1 0 0,-8 0 0 16,8 0 0-16,0 0 0 0,0 0 0 0,0 0 0 16,0 0 0-16,0 0-128 0,-8 3 128 0,8-3 0 15,0 0 0-15,-7 3 0 0,7-3 0 0,0 0 0 16,-6 5 0-16,6-5 0 0,-8 0 0 0,8 0-128 16,0 0 128-16,-6 5 0 0,6-5 0 0,-6 5 0 15,6-5 0-15,0 0 0 0,0 0 0 0,-5 7 0 16,5-7 0-16,0 0 144 0,0 0-144 0,-5 5 160 15,5-5-160-15,-4 6 0 0,4-6 144 0,0 0-144 16,-4 9 0-16,4-9 144 0,-4 7-144 0,4-7 0 16,-5 7 0-16,5-7 0 0,0 0 0 0,-4 8 0 15,4-8 128-15,-3 8-128 0,3-8 0 0,-4 7 0 16,0 1 0-16,0-1 0 0,4-7 0 0,-3 8 0 16,1 0 0-16,2-8 0 0,-3 8 0 0,3-8 0 0,-2 8 0 0,2-8 0 15,-3 8 0-15,3-8 0 0,-4 7 0 0,4-7 128 16,-1 10-128-16,1-10 0 0,1 9 208 0,0-1-64 15,2 1-16-15,0-2 0 0,1-1 64 0,0 3 16 16,1-3 0-16,-1 0 0 0,1 0 48 0,1-1 16 16,0 1 0-16,-1-1 0 0,-5-5 48 0,7 7 0 15,-2-2 0-15,0-2 0 0,-5-3-64 0,7 5 0 16,-2 0 0-16,-5-5 0 0,8 4-256 0,-8-4 160 16,8 1-160-16,-8-1 128 0,8 1-128 0,-2-2 128 15,-6 1-128-15,7-5 128 0,1-1-128 0,-3 0 0 16,1 0 144-16,-1-1-144 15,1 0-336-15,0-1-144 0,-2 1-32 0,0-3-11008 16,1 0-2224-16</inkml:trace>
  <inkml:trace contextRef="#ctx0" brushRef="#br0" timeOffset="5748.22">10674 9461 13647 0,'0'0'592'0,"0"0"144"0,0 0-592 0,0 0-144 15,0 0 0-15,0 0 0 0,0 0 960 0,0 0 176 16,0 0 16-16,0 0 16 0,0 0 240 0,0 0 32 15,0 0 16-15,0 0 0 0,-2 6-336 0,2-6-64 0,0 0-16 0,0 0 0 16,0 0-288-16,-3 8-64 0,3-8-16 0,-2 7 0 16,2 0-320-16,-1 1-64 0,1 0-16 0,0-1 0 15,1 3-32-15,-1-3-16 0,0 4 0 0,0-1 0 16,1 1 0-16,0 0 0 0,-1 1 0 0,-1-2 0 16,-1 0 48-16,1-2 16 0,0 3 0 0,0-2 0 15,0-1 0-15,-2 1 0 0,1-2 0 0,0 3 0 16,0-3-288-16,0 3 160 0,1-3-160 0,1-7 128 15,-1 9-128-15,0-2 0 0,1-7 0 0,0 0 0 16,-1 7 0-16,1-7 0 0,0 0-224 0,0 0 80 16,0 0-352-1,0 0-64-15,0 0-16 0,0 0 0 0,0 0-1232 0,0 0-256 0,0 0-48 0,0 0-16 16</inkml:trace>
  <inkml:trace contextRef="#ctx0" brushRef="#br0" timeOffset="6051.27">10690 9602 6447 0,'0'0'272'0,"0"0"80"0,0 0-352 0,0 0 0 16,0 0 0-16,0 0 0 0,0 0 4672 0,0 0 848 15,0 0 176-15,0 0 48 0,0 0-3424 0,0 0-672 16,0 0-144-16,0 0-32 0,0 0-656 0,0 0-144 15,0 0-32-15,0 0 0 0,0 0-256 0,9 2-64 16,-9-2-16-16,9 1 0 0,-1 0-160 0,1 0-16 0,-2-1-128 0,-7 0 192 16,9 0-192-16,-2 0 144 0,1 0-144 0,-8 0 128 15,8-1 0-15,-1 0 0 0,-7 1 0 0,8-4 0 16,2 3 0-16,-3-3-128 0,-7 4 192 0,8-3-64 16,1-1-128-16,-1 0 0 0,-2 2 0 0,1-2 0 31,-1 3-592-31,-1 1-112 0,2-1 0 0,-7 1-9920 0,7 0-1968 0</inkml:trace>
  <inkml:trace contextRef="#ctx0" brushRef="#br0" timeOffset="7663.29">9439 9813 16175 0,'0'0'704'0,"0"0"176"0,0 0-704 0,0 0-176 0,0 0 0 0,0 0 0 16,0 0 944-16,0 0 144 0,0 0 48 0,0 0 0 15,0 0-528-15,0 0-96 0,8 0-32 0,-8 0 0 16,8-3 256-16,-8 3 48 0,7-1 16 0,-7 1 0 15,0 0 0-15,0 0 0 0,9-1 0 0,-9 1 0 16,6-2-192-16,-6 2-32 0,8-2-16 0,-2 1 0 16,2-1-96-16,-2 2-16 0,1 2 0 0,1-2 0 0,-1 0-16 0,2 0-16 15,0 3 0-15,-1-2 0 0,2 0-96 0,-2-1 0 16,1 2-16-16,-1 1 0 0,1-2-128 0,-1 0-32 16,1 1 0-16,1 0 0 0,-2 0-144 0,1 2 0 15,-2-1 0-15,1-1 0 0,0 3 128 0,0-3-128 16,-2 3 0-16,1 0 128 0,1-2-128 0,-1 1 0 15,1-1 0-15,-8-3 128 0,8 5-128 0,0 1 0 16,-2-4 0-16,1 4 0 0,-2 0 0 0,0 0 0 16,1 3 128-16,-2-2-128 0,1 4 0 0,0-4 0 15,-1 2 144-15,1-2-144 0,2 4 128 0,-4 0-128 0,-1-4 160 0,0 3-160 16,2 0 256-16,0 0-64 0,-1-2 0 0,0 2 0 16,0-2-192-16,0 0 144 0,2 0-144 0,-2-2 128 15,0 2-128-15,-3-8 0 0,1 8 144 0,1-1-144 16,0 3 0-16,1-4 128 0,0 3-128 0,-3-9 0 15,1 7 0-15,0 3 128 0,0-1-128 0,0 0 0 16,-1-2 0-16,0 1 128 0,2 0-128 0,-1 1 0 16,0-1 0-16,0-1 0 0,-1 2 0 0,1-3 0 15,2 2 0-15,-3-8 0 0,-1 9 0 0,-1-2 0 16,2-7 0-16,-1 8 0 0,1-8 0 0,-4 7 0 16,4-7-400-16,0 0-48 15,0 0-16-15,0 0 0 0,-6 4-1776 0,6-4-336 0,0 0-80 0</inkml:trace>
  <inkml:trace contextRef="#ctx0" brushRef="#br0" timeOffset="8675.84">9788 10229 4607 0,'0'0'192'0,"0"0"64"0,0 0-256 0,0 0 0 15,0 0 0-15,0 0 0 0,0 0 4032 0,0 0 752 16,0 0 144-16,0 0 48 0,0 0-3440 0,0 0-672 0,0 0-144 0,0 0-16 16,0 0-192-16,-7-5-48 0,7 5 0 0,0 0 0 15,0 0-128-15,0 0-16 0,0 0-16 0,-7-5 0 16,7 5 144-16,0 0 16 0,0 0 16 0,-5-6 0 15,1-1 0-15,4 7 0 0,0 0 0 0,0 0 0 16,-2-10-96-16,2 10 0 0,-2-8-16 0,0 0 0 16,2 8-48-16,0-11-16 0,0 11 0 0,2-9 0 15,0 0-80-15,1 1-16 0,-1 0 0 0,1 0 0 16,1 0-208-16,-1 1 128 0,-3 7-128 0,3-10 0 16,0 1 128-16,-1-1-128 0,-1 1 0 0,0 0 144 15,0 0-144-15,0-1 0 0,2 0 144 0,-1 1-144 16,0-1 192-16,-1 2-16 0,0-2-16 0,1-1 0 15,0 4 0-15,-1-3 0 0,0 3 0 0,-1 7 0 16,4-9-32-16,1 3-128 0,0-2 192 0,-5 8-64 16,2-9-128-16,-2 9 0 0,3-7 0 0,-3 7 0 0,6-9 0 0,-6 9 0 15,0 0 0-15,0 0 0 16,5-7 0-16,-5 7 0 0,6-5 0 0,-6 5 0 0,0 0 0 0,0 0 128 16,8-5-128-16,-8 5 0 0,7-6 0 0,-7 6 0 15,0 0 0-15,7-5 0 0,-1 0 0 0,-6 5 0 16,7-4 0-16,-2-1 0 0,1-1 128 0,-6 6-128 15,6-6 128-15,-6 6-128 0,8-5 288 0,-1 1-32 16,-7 4 0-16,7-5 0 0,2 4 0 0,-2-1-16 16,1 2 0-16,-3 0 0 0,-5 0-240 0,5 1 0 15,2 0 0-15,-7-1 0 0,7 1 0 0,0 3 0 16,-2-2 0-16,0 1 0 0,-5-3 128 0,7 2-128 16,-2 1 0-16,1-1 144 0,-6-2-144 0,7 4 0 0,-2-2-160 0,0-1 160 31,2 3-1856-31,-1-2-256 0,2 3-64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A9D1-0843-416D-A925-F63FAC3E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928D-737B-477F-923D-13BE944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3E82-2D96-4AD4-899D-1207150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5823-96C5-4513-AD1E-7DC3FF79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2A9E-45EE-48C2-918F-B3DD558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27E-5CE0-401A-83CA-A75EFD1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34C1-6EE8-490B-833C-C7585E3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87C-243C-4494-8C1F-92E81527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E77-D071-4645-B446-EA3A5FC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6F1A-FB8A-41E8-9070-2EF31F0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0C84-6B01-46A5-B9F1-6DC3936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AD2B5-8496-4DE0-A8F0-47F8C770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F209-4D69-4735-AF3C-10B101A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954-9E74-4929-A48F-A55AE22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C9AD-235C-4358-A22F-F75C1A2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E83-0615-4109-ACD1-9BBDB8E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4C45-CC6E-468A-8B78-4105843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9068-0F2D-415B-9F99-7AD7030F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Test 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AE4A1-9DB9-4DA1-9885-3AF817FA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B94-FDF0-412C-91F3-8EAC699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174-DCC0-4253-92A6-EF7244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E612-8026-4981-BCAE-80B71B6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9D28-EF54-462B-8801-5865C0F6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Aaron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9AD-53C5-47BC-B84A-518AE92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EFA3-3C50-4268-9461-FB30E442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EC47-8879-41A2-AD09-F2AE8222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792C-DE5B-4492-9304-7664B03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25BD-8CFC-403B-BEE7-C14B85B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E89D-D9E7-4C6B-A8B4-2209E63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7CD5-BA9A-400F-8D4E-1746616B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32C8-9087-4914-9528-3A69F59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34CCD-ADA3-4692-9E23-5D1FDC8B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C8BF-FF9E-45C2-B45B-98AF505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0F416-AAF1-4F83-A256-23C97C4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BCF-AD5C-4EBE-A168-C2DF9531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9A4-01D0-4A74-AA60-4160B3E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3ACD-B985-48CC-9926-56B27AB4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6BDC-85E4-456E-9327-4A9EF75E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7FA1-8A47-489B-B6AA-6FD1E337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D13A-E345-461A-82AB-F322CFB2B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6841-A06A-4CA0-BD71-8D79B31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05410-1E24-4731-87E2-3F05A3CB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F809-0F7E-4BCC-B0FE-1E1DE59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522-1A57-4589-AECE-4E29BF9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880D-A7A3-40E8-99FD-B0A034A3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EA15-5B6C-40DC-AAAB-A9E1EE24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E5C2-5301-4BAC-B6B6-258F8C7B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09ADE-F70A-43EF-95A7-A9467924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5741-7E86-4D24-982C-2A6ED0C5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EFEA-6081-4A8D-B6A8-A66D366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8EF-4A8D-4656-ABA3-1BED5A2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8CFD-0E43-4455-B509-A979E75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AC5-E48F-4FE0-9033-F0DD803D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31B-27BA-40D0-A38E-B6CA6F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2DBB-87CE-4FB6-A2DF-D7D319E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35DB-5CBE-4302-84EC-47DFE3E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343C-B87F-4E3B-A38E-DA7C4B7A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8047-F010-495D-9470-C5CD8B873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703B-35DD-42BD-AC7A-7D122303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096F-F28A-40ED-87C3-E9EE571A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EF1-4078-4F3F-8D8C-1D5D4A8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F90B2-4213-4093-803E-69BE103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67EE-CE71-4728-8362-979CCE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E0B-2949-49A7-9D8D-E7236901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1B7B-EF8C-46C7-BD1D-5D850A469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3BDD-C041-413D-BBB6-863580580DC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F65E-BC4E-44A6-AB1F-5A52DFC7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Aaron Test 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C16E-336E-466B-BDBA-DA554F5F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customXml" Target="../ink/ink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4.png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emf"/><Relationship Id="rId11" Type="http://schemas.openxmlformats.org/officeDocument/2006/relationships/image" Target="../media/image85.emf"/><Relationship Id="rId5" Type="http://schemas.openxmlformats.org/officeDocument/2006/relationships/image" Target="../media/image80.png"/><Relationship Id="rId10" Type="http://schemas.openxmlformats.org/officeDocument/2006/relationships/image" Target="../media/image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CE03-802A-4C89-84F8-02983F54E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Fundamentals of Matrix Algebra By Gregory Hartman</a:t>
            </a:r>
          </a:p>
        </p:txBody>
      </p:sp>
    </p:spTree>
    <p:extLst>
      <p:ext uri="{BB962C8B-B14F-4D97-AF65-F5344CB8AC3E}">
        <p14:creationId xmlns:p14="http://schemas.microsoft.com/office/powerpoint/2010/main" val="20987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892E1D9-43DC-4A1E-B332-44C3ACBC6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590" y="1509019"/>
            <a:ext cx="7965713" cy="5107363"/>
          </a:xfr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0E88CBB-0DBB-47E6-B53E-22780B4CBBA1}"/>
              </a:ext>
            </a:extLst>
          </p:cNvPr>
          <p:cNvGrpSpPr/>
          <p:nvPr/>
        </p:nvGrpSpPr>
        <p:grpSpPr>
          <a:xfrm>
            <a:off x="4118269" y="362995"/>
            <a:ext cx="7431401" cy="841896"/>
            <a:chOff x="4378837" y="623331"/>
            <a:chExt cx="6829425" cy="6331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7C344B-84EE-47DD-B8F9-BD9F81D94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8837" y="799306"/>
              <a:ext cx="6829425" cy="4572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1338DD-8F14-43ED-BB40-796D81896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8837" y="623331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7FF14-2187-422B-ABC2-5CF935DA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48" y="184049"/>
            <a:ext cx="2893043" cy="70737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DCA9-68E8-49F6-B2D1-5EBEC50B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10</a:t>
            </a:fld>
            <a:endParaRPr lang="en-US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3D67AE-08EA-4288-9D7C-3019261AB652}"/>
              </a:ext>
            </a:extLst>
          </p:cNvPr>
          <p:cNvCxnSpPr>
            <a:cxnSpLocks/>
          </p:cNvCxnSpPr>
          <p:nvPr/>
        </p:nvCxnSpPr>
        <p:spPr>
          <a:xfrm>
            <a:off x="3169291" y="147232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FB2E468-A957-4D13-9E1C-0D95EDEA79B8}"/>
              </a:ext>
            </a:extLst>
          </p:cNvPr>
          <p:cNvSpPr txBox="1"/>
          <p:nvPr/>
        </p:nvSpPr>
        <p:spPr>
          <a:xfrm>
            <a:off x="3169291" y="25399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568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F975058-A08B-46E3-A49C-7B3035A17358}"/>
              </a:ext>
            </a:extLst>
          </p:cNvPr>
          <p:cNvGrpSpPr/>
          <p:nvPr/>
        </p:nvGrpSpPr>
        <p:grpSpPr>
          <a:xfrm>
            <a:off x="4378837" y="378893"/>
            <a:ext cx="7140148" cy="877614"/>
            <a:chOff x="4378837" y="605731"/>
            <a:chExt cx="6829425" cy="6507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7C344B-84EE-47DD-B8F9-BD9F81D94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8837" y="799306"/>
              <a:ext cx="6829425" cy="457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E2C8A3-D4C3-4143-8FB0-09AE22B7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8837" y="605731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7FF14-2187-422B-ABC2-5CF935DA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60" y="251320"/>
            <a:ext cx="2905317" cy="5313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95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DCA9-68E8-49F6-B2D1-5EBEC50B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11</a:t>
            </a:fld>
            <a:endParaRPr lang="en-US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3D67AE-08EA-4288-9D7C-3019261AB652}"/>
              </a:ext>
            </a:extLst>
          </p:cNvPr>
          <p:cNvCxnSpPr>
            <a:cxnSpLocks/>
          </p:cNvCxnSpPr>
          <p:nvPr/>
        </p:nvCxnSpPr>
        <p:spPr>
          <a:xfrm>
            <a:off x="3169291" y="147232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1F9B837-9870-4BB7-95DE-8B6CF621D7E1}"/>
              </a:ext>
            </a:extLst>
          </p:cNvPr>
          <p:cNvSpPr txBox="1"/>
          <p:nvPr/>
        </p:nvSpPr>
        <p:spPr>
          <a:xfrm>
            <a:off x="3053377" y="172184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B2E468-A957-4D13-9E1C-0D95EDEA79B8}"/>
              </a:ext>
            </a:extLst>
          </p:cNvPr>
          <p:cNvSpPr txBox="1"/>
          <p:nvPr/>
        </p:nvSpPr>
        <p:spPr>
          <a:xfrm>
            <a:off x="3053377" y="37889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2C33F8-6704-4F9F-927F-17A524034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15795" y="3362911"/>
            <a:ext cx="6800850" cy="32194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709D06-0EE5-4736-A323-D21A41E03EB5}"/>
                  </a:ext>
                </a:extLst>
              </p:cNvPr>
              <p:cNvSpPr txBox="1"/>
              <p:nvPr/>
            </p:nvSpPr>
            <p:spPr>
              <a:xfrm>
                <a:off x="4228977" y="1844695"/>
                <a:ext cx="3104634" cy="492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709D06-0EE5-4736-A323-D21A41E03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977" y="1844695"/>
                <a:ext cx="3104634" cy="4929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80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Transformation of a Point : Method 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12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652582-CBA3-4F34-B84B-A28D572B5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483" y="1591692"/>
            <a:ext cx="6848475" cy="40862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834D78-8513-4FDE-AF36-84DF98923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774" y="2769902"/>
            <a:ext cx="1577060" cy="7421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865A4D-9E70-4CEE-8427-47FF91F13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492" y="4970019"/>
            <a:ext cx="4391025" cy="10477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6FDA09-38C7-45CA-9C58-39CDD53B822B}"/>
              </a:ext>
            </a:extLst>
          </p:cNvPr>
          <p:cNvSpPr/>
          <p:nvPr/>
        </p:nvSpPr>
        <p:spPr>
          <a:xfrm>
            <a:off x="7287493" y="4939393"/>
            <a:ext cx="4391025" cy="1123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6CB56E-B519-4083-956D-A46CBDBCE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57045"/>
            <a:ext cx="2392610" cy="185088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C0C2B82-ADE0-4D06-A0FC-DC8CEB848C23}"/>
              </a:ext>
            </a:extLst>
          </p:cNvPr>
          <p:cNvCxnSpPr/>
          <p:nvPr/>
        </p:nvCxnSpPr>
        <p:spPr>
          <a:xfrm>
            <a:off x="2180627" y="4025815"/>
            <a:ext cx="738526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0C0696-D82C-488D-A5C4-EB17F6B6BE67}"/>
              </a:ext>
            </a:extLst>
          </p:cNvPr>
          <p:cNvCxnSpPr/>
          <p:nvPr/>
        </p:nvCxnSpPr>
        <p:spPr>
          <a:xfrm flipV="1">
            <a:off x="4719286" y="3186706"/>
            <a:ext cx="2773884" cy="5813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7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5B37960-4DE2-463E-8068-B20534C20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775" y="2281033"/>
            <a:ext cx="4941062" cy="356624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Transformation of a Point : Method 2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13</a:t>
            </a:fld>
            <a:endParaRPr lang="en-US" b="1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761D53C0-DD36-4159-B387-65F521FEB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900" y="1650767"/>
            <a:ext cx="7311727" cy="3609974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D295CD-601C-496A-A85C-9B8C265C4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798" y="5617430"/>
            <a:ext cx="1577060" cy="7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1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7F4083C-0D55-4AB5-8E3E-AEBEF1EB877C}"/>
              </a:ext>
            </a:extLst>
          </p:cNvPr>
          <p:cNvGrpSpPr/>
          <p:nvPr/>
        </p:nvGrpSpPr>
        <p:grpSpPr>
          <a:xfrm>
            <a:off x="3756869" y="329296"/>
            <a:ext cx="7467544" cy="1259000"/>
            <a:chOff x="3756870" y="507200"/>
            <a:chExt cx="7010400" cy="10810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7F3C22-CDEA-4ADF-91A4-571DCC3C4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6870" y="597695"/>
              <a:ext cx="7010400" cy="990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6B6013-5BBB-41B0-9BDE-CF949A405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6870" y="507200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86" y="228363"/>
            <a:ext cx="2743200" cy="6521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96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14</a:t>
            </a:fld>
            <a:endParaRPr lang="en-US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4A275A-2051-412D-996E-086C207B47A9}"/>
              </a:ext>
            </a:extLst>
          </p:cNvPr>
          <p:cNvCxnSpPr>
            <a:cxnSpLocks/>
          </p:cNvCxnSpPr>
          <p:nvPr/>
        </p:nvCxnSpPr>
        <p:spPr>
          <a:xfrm>
            <a:off x="1619792" y="1660766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92674C2-D073-4E9A-8CC6-FDA5F16A072D}"/>
              </a:ext>
            </a:extLst>
          </p:cNvPr>
          <p:cNvSpPr txBox="1"/>
          <p:nvPr/>
        </p:nvSpPr>
        <p:spPr>
          <a:xfrm>
            <a:off x="3848808" y="34628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DEB40F-A6F1-4034-9DE6-C55AC60DF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38948" y="1667697"/>
            <a:ext cx="7006873" cy="5131248"/>
          </a:xfrm>
        </p:spPr>
      </p:pic>
    </p:spTree>
    <p:extLst>
      <p:ext uri="{BB962C8B-B14F-4D97-AF65-F5344CB8AC3E}">
        <p14:creationId xmlns:p14="http://schemas.microsoft.com/office/powerpoint/2010/main" val="34189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7E83335-BAD5-4B9C-A5FD-7D2642191658}"/>
              </a:ext>
            </a:extLst>
          </p:cNvPr>
          <p:cNvGrpSpPr/>
          <p:nvPr/>
        </p:nvGrpSpPr>
        <p:grpSpPr>
          <a:xfrm>
            <a:off x="3756869" y="300709"/>
            <a:ext cx="7412311" cy="1287586"/>
            <a:chOff x="3756870" y="449347"/>
            <a:chExt cx="7010400" cy="11389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7F3C22-CDEA-4ADF-91A4-571DCC3C4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6870" y="597695"/>
              <a:ext cx="7010400" cy="990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D90715-3DAD-4061-960F-2D4A89777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6870" y="449347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03" y="365126"/>
            <a:ext cx="3243635" cy="6813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96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15</a:t>
            </a:fld>
            <a:endParaRPr lang="en-US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4A275A-2051-412D-996E-086C207B47A9}"/>
              </a:ext>
            </a:extLst>
          </p:cNvPr>
          <p:cNvCxnSpPr>
            <a:cxnSpLocks/>
          </p:cNvCxnSpPr>
          <p:nvPr/>
        </p:nvCxnSpPr>
        <p:spPr>
          <a:xfrm>
            <a:off x="1547553" y="158829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6C004E2-6C1E-46F6-AE90-8E008F618FBA}"/>
              </a:ext>
            </a:extLst>
          </p:cNvPr>
          <p:cNvSpPr txBox="1"/>
          <p:nvPr/>
        </p:nvSpPr>
        <p:spPr>
          <a:xfrm>
            <a:off x="562951" y="2082482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2674C2-D073-4E9A-8CC6-FDA5F16A072D}"/>
              </a:ext>
            </a:extLst>
          </p:cNvPr>
          <p:cNvSpPr txBox="1"/>
          <p:nvPr/>
        </p:nvSpPr>
        <p:spPr>
          <a:xfrm>
            <a:off x="3811111" y="33097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C33AA4-033C-43A7-8856-204ED7BA8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58897" y="1725741"/>
            <a:ext cx="4853406" cy="5122255"/>
          </a:xfrm>
        </p:spPr>
      </p:pic>
    </p:spTree>
    <p:extLst>
      <p:ext uri="{BB962C8B-B14F-4D97-AF65-F5344CB8AC3E}">
        <p14:creationId xmlns:p14="http://schemas.microsoft.com/office/powerpoint/2010/main" val="3306713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996" y="1899480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2D Matrix Transformations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8953-EFD0-48C1-B4E5-A76C65409C06}"/>
              </a:ext>
            </a:extLst>
          </p:cNvPr>
          <p:cNvSpPr txBox="1"/>
          <p:nvPr/>
        </p:nvSpPr>
        <p:spPr>
          <a:xfrm>
            <a:off x="1694576" y="4882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83319-8A40-4AE3-824E-B446B13DA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980" y="1195200"/>
            <a:ext cx="8102031" cy="1408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50FA2F-D5C0-42E7-AE83-38E349B67900}"/>
              </a:ext>
            </a:extLst>
          </p:cNvPr>
          <p:cNvSpPr txBox="1"/>
          <p:nvPr/>
        </p:nvSpPr>
        <p:spPr>
          <a:xfrm>
            <a:off x="1562996" y="5553832"/>
            <a:ext cx="906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original unit square will be drawn lightly as well to serve as a reference in the slides ahead.</a:t>
            </a:r>
          </a:p>
        </p:txBody>
      </p:sp>
    </p:spTree>
    <p:extLst>
      <p:ext uri="{BB962C8B-B14F-4D97-AF65-F5344CB8AC3E}">
        <p14:creationId xmlns:p14="http://schemas.microsoft.com/office/powerpoint/2010/main" val="3619702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Stretches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17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D0CF1-F6D3-49B4-AB1B-8EC1F3F40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217" y="512986"/>
            <a:ext cx="67818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3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Shears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9D884-D33B-4CEC-949B-4C59881BA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0" y="912577"/>
            <a:ext cx="702945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99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1B45C0-3B76-48F4-B962-FB27AB9B1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762" y="4548188"/>
            <a:ext cx="6867525" cy="31432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Reflections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19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CD66C-5B54-45AB-9AFF-AC531563D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0"/>
            <a:ext cx="6791325" cy="4667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F2000C-E459-4677-93C3-576F65A75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50" y="4824413"/>
            <a:ext cx="55054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6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5.1 Transformation of the Cartesian Plane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8953-EFD0-48C1-B4E5-A76C65409C06}"/>
              </a:ext>
            </a:extLst>
          </p:cNvPr>
          <p:cNvSpPr txBox="1"/>
          <p:nvPr/>
        </p:nvSpPr>
        <p:spPr>
          <a:xfrm>
            <a:off x="1694576" y="4882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Rotation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20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0D309-4890-4247-AC94-38FD480FE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368" y="1509680"/>
            <a:ext cx="6713235" cy="238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9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Projections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21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44943-3F4B-4FD4-8C3C-CFFF3B649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416" y="791609"/>
            <a:ext cx="7341765" cy="49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26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22</a:t>
            </a:fld>
            <a:endParaRPr lang="en-US" b="1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1F8239E-86A6-4800-AB9F-95027AF89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037" y="507423"/>
            <a:ext cx="6848475" cy="2085975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8A348D-292F-4323-BAFB-FB798F2C8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2588203"/>
            <a:ext cx="6162675" cy="3352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EC54E1-E485-46DC-96D2-2C4397E84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450" y="2671532"/>
            <a:ext cx="4133850" cy="2057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6A28BF-FC7C-466D-8A87-05AC866FA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313" y="4867275"/>
            <a:ext cx="5200650" cy="18478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0EB787-ADBF-47F7-BC89-1C4C48906097}"/>
              </a:ext>
            </a:extLst>
          </p:cNvPr>
          <p:cNvCxnSpPr>
            <a:cxnSpLocks/>
          </p:cNvCxnSpPr>
          <p:nvPr/>
        </p:nvCxnSpPr>
        <p:spPr>
          <a:xfrm>
            <a:off x="2106206" y="2651064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B37198-C069-4C2F-97DE-6B7F0CB85AAD}"/>
              </a:ext>
            </a:extLst>
          </p:cNvPr>
          <p:cNvCxnSpPr>
            <a:cxnSpLocks/>
          </p:cNvCxnSpPr>
          <p:nvPr/>
        </p:nvCxnSpPr>
        <p:spPr>
          <a:xfrm>
            <a:off x="6559186" y="3048000"/>
            <a:ext cx="0" cy="3385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5371B01-7684-49A7-B66C-15188BB154F8}"/>
              </a:ext>
            </a:extLst>
          </p:cNvPr>
          <p:cNvSpPr txBox="1"/>
          <p:nvPr/>
        </p:nvSpPr>
        <p:spPr>
          <a:xfrm>
            <a:off x="1174541" y="296175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1E1A9E-5915-4BD8-948E-DFCE3341AEEC}"/>
              </a:ext>
            </a:extLst>
          </p:cNvPr>
          <p:cNvSpPr txBox="1"/>
          <p:nvPr/>
        </p:nvSpPr>
        <p:spPr>
          <a:xfrm>
            <a:off x="3178372" y="161101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37A1860-EFCB-4FFE-9468-C1A2DDC46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7350" y="391419"/>
            <a:ext cx="1000125" cy="409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3782D2-2C4D-4F39-A059-A60F448DED5B}"/>
                  </a:ext>
                </a:extLst>
              </p14:cNvPr>
              <p14:cNvContentPartPr/>
              <p14:nvPr/>
            </p14:nvContentPartPr>
            <p14:xfrm>
              <a:off x="3275280" y="3327840"/>
              <a:ext cx="634320" cy="356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3782D2-2C4D-4F39-A059-A60F448DED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5920" y="3318480"/>
                <a:ext cx="653040" cy="37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8998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23</a:t>
            </a:fld>
            <a:endParaRPr lang="en-US" b="1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1F8239E-86A6-4800-AB9F-95027AF89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7350" y="251172"/>
            <a:ext cx="6848475" cy="2085975"/>
          </a:xfr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0EB787-ADBF-47F7-BC89-1C4C48906097}"/>
              </a:ext>
            </a:extLst>
          </p:cNvPr>
          <p:cNvCxnSpPr>
            <a:cxnSpLocks/>
          </p:cNvCxnSpPr>
          <p:nvPr/>
        </p:nvCxnSpPr>
        <p:spPr>
          <a:xfrm>
            <a:off x="2106206" y="2516840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5371B01-7684-49A7-B66C-15188BB154F8}"/>
              </a:ext>
            </a:extLst>
          </p:cNvPr>
          <p:cNvSpPr txBox="1"/>
          <p:nvPr/>
        </p:nvSpPr>
        <p:spPr>
          <a:xfrm>
            <a:off x="3571745" y="282551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1E1A9E-5915-4BD8-948E-DFCE3341AEEC}"/>
              </a:ext>
            </a:extLst>
          </p:cNvPr>
          <p:cNvSpPr txBox="1"/>
          <p:nvPr/>
        </p:nvSpPr>
        <p:spPr>
          <a:xfrm>
            <a:off x="3178372" y="161101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76328-65E9-41A8-BF0A-355C7CEAA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002" y="2579370"/>
            <a:ext cx="6734175" cy="42195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6F48239-8478-4CE4-8402-21279980C32B}"/>
              </a:ext>
            </a:extLst>
          </p:cNvPr>
          <p:cNvGrpSpPr/>
          <p:nvPr/>
        </p:nvGrpSpPr>
        <p:grpSpPr>
          <a:xfrm>
            <a:off x="175953" y="3429178"/>
            <a:ext cx="5315908" cy="2438400"/>
            <a:chOff x="175953" y="3429178"/>
            <a:chExt cx="5315908" cy="2438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D20FFA-0A73-4831-86BF-C0A41BB3F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953" y="3429178"/>
              <a:ext cx="4581525" cy="22669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2953E4-23DF-4603-A659-5194C867E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0336" y="5524678"/>
              <a:ext cx="771525" cy="342900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75D9E2-E953-4CE8-8F94-A445A0E7B6F8}"/>
              </a:ext>
            </a:extLst>
          </p:cNvPr>
          <p:cNvCxnSpPr>
            <a:cxnSpLocks/>
          </p:cNvCxnSpPr>
          <p:nvPr/>
        </p:nvCxnSpPr>
        <p:spPr>
          <a:xfrm>
            <a:off x="175953" y="5867578"/>
            <a:ext cx="6224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830546E-B3F0-490A-94AD-E03ACCE12817}"/>
              </a:ext>
            </a:extLst>
          </p:cNvPr>
          <p:cNvCxnSpPr>
            <a:cxnSpLocks/>
          </p:cNvCxnSpPr>
          <p:nvPr/>
        </p:nvCxnSpPr>
        <p:spPr>
          <a:xfrm>
            <a:off x="6400800" y="5867578"/>
            <a:ext cx="0" cy="931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AAF15A-42EC-42EE-9112-1B6B16580F04}"/>
              </a:ext>
            </a:extLst>
          </p:cNvPr>
          <p:cNvSpPr txBox="1"/>
          <p:nvPr/>
        </p:nvSpPr>
        <p:spPr>
          <a:xfrm>
            <a:off x="838200" y="5993921"/>
            <a:ext cx="5732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Once we know what matrices perform the basic transformations,</a:t>
            </a:r>
          </a:p>
          <a:p>
            <a:r>
              <a:rPr lang="en-US" sz="1400" dirty="0"/>
              <a:t>performing complex transformations on the Cartesian plane really</a:t>
            </a:r>
          </a:p>
          <a:p>
            <a:r>
              <a:rPr lang="en-US" sz="1400" dirty="0"/>
              <a:t>isn’t that . . . complex. It boils down to multiplying by a series of matrices.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35D019D-AC88-4E97-B077-4999B4A48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877" y="185116"/>
            <a:ext cx="10001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5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5.2 Properties of Linear Transformation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68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EA269E2-2918-4879-B324-4C46B5971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128" y="4556158"/>
            <a:ext cx="5554551" cy="179936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DF128C6-C3F2-45C8-834E-30A920AF8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321" y="1125847"/>
            <a:ext cx="7213564" cy="468178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62" y="213321"/>
            <a:ext cx="10515600" cy="61678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Translation vs Transformation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4377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Transformation = Function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26</a:t>
            </a:fld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F8C616-66BC-4EA8-BC04-62AE75B46CD8}"/>
                  </a:ext>
                </a:extLst>
              </p:cNvPr>
              <p:cNvSpPr txBox="1"/>
              <p:nvPr/>
            </p:nvSpPr>
            <p:spPr>
              <a:xfrm>
                <a:off x="1275127" y="1774938"/>
                <a:ext cx="10123797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We’ve been using the term “transformation” to describe how we’ve changed vectors.</a:t>
                </a:r>
              </a:p>
              <a:p>
                <a:endParaRPr lang="en-US" dirty="0"/>
              </a:p>
              <a:p>
                <a:r>
                  <a:rPr lang="en-US" dirty="0"/>
                  <a:t>Think of the terms “transformation” and “function” as being equivalent.</a:t>
                </a:r>
              </a:p>
              <a:p>
                <a:endParaRPr lang="en-US" dirty="0"/>
              </a:p>
              <a:p>
                <a:r>
                  <a:rPr lang="en-US" dirty="0"/>
                  <a:t>We’re used to functions like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where the input is a number and the output another number.</a:t>
                </a:r>
              </a:p>
              <a:p>
                <a:endParaRPr lang="en-US" dirty="0"/>
              </a:p>
              <a:p>
                <a:r>
                  <a:rPr lang="en-US" dirty="0"/>
                  <a:t>Recently, we’ve seen functions where the input was a vector and the output was another vector.</a:t>
                </a:r>
              </a:p>
              <a:p>
                <a:r>
                  <a:rPr lang="en-US" dirty="0"/>
                  <a:t>An example in the context of what we’re doing would be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where A is a “transformation matrix”.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Now while defining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we allowed for the assumption that the input would be a number.</a:t>
                </a:r>
              </a:p>
              <a:p>
                <a:r>
                  <a:rPr lang="en-US" dirty="0"/>
                  <a:t>To be technically correct, we could have said: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F8C616-66BC-4EA8-BC04-62AE75B4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127" y="1774938"/>
                <a:ext cx="10123797" cy="3416320"/>
              </a:xfrm>
              <a:prstGeom prst="rect">
                <a:avLst/>
              </a:prstGeom>
              <a:blipFill>
                <a:blip r:embed="rId2"/>
                <a:stretch>
                  <a:fillRect l="-482" t="-891" b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A40B47B-13C0-4A76-B83D-924897FA1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050" y="5275508"/>
            <a:ext cx="34766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78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Transformation = Function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27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5FB07-60F6-425E-9FF9-B6CC4F7C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690688"/>
            <a:ext cx="3476625" cy="438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782D92-4329-4B36-BA21-2F66B15BD381}"/>
                  </a:ext>
                </a:extLst>
              </p:cNvPr>
              <p:cNvSpPr txBox="1"/>
              <p:nvPr/>
            </p:nvSpPr>
            <p:spPr>
              <a:xfrm>
                <a:off x="1624613" y="2279831"/>
                <a:ext cx="8942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 first and second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ℝ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tells us that the input and output (respectively) were real numbers.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782D92-4329-4B36-BA21-2F66B15BD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613" y="2279831"/>
                <a:ext cx="8942769" cy="369332"/>
              </a:xfrm>
              <a:prstGeom prst="rect">
                <a:avLst/>
              </a:prstGeom>
              <a:blipFill>
                <a:blip r:embed="rId3"/>
                <a:stretch>
                  <a:fillRect l="-614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8EFA36BA-E002-49A3-9AD0-B5AB3B27D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766" y="3538820"/>
            <a:ext cx="89630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65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28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BEC512-2F6A-4481-9834-566067A77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59" y="2038350"/>
            <a:ext cx="8078341" cy="327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95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Linear Transformation?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29</a:t>
            </a:fld>
            <a:endParaRPr lang="en-US" b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547AAE3-8052-4F64-AB6A-34809C45C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375" y="2344301"/>
            <a:ext cx="7970150" cy="2914293"/>
          </a:xfrm>
        </p:spPr>
      </p:pic>
    </p:spTree>
    <p:extLst>
      <p:ext uri="{BB962C8B-B14F-4D97-AF65-F5344CB8AC3E}">
        <p14:creationId xmlns:p14="http://schemas.microsoft.com/office/powerpoint/2010/main" val="62688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CAE-4545-49C6-A593-FDF843DC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Transitioning to a New Topic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2E6-095F-4A40-84FA-63F6D988E64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3</a:t>
            </a:fld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BF7E7-1B18-4384-BFA4-91EAB5F1E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067" y="1902247"/>
            <a:ext cx="723900" cy="276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037F72-497A-4FC4-81FD-9C1F563B772E}"/>
              </a:ext>
            </a:extLst>
          </p:cNvPr>
          <p:cNvSpPr txBox="1"/>
          <p:nvPr/>
        </p:nvSpPr>
        <p:spPr>
          <a:xfrm>
            <a:off x="1196411" y="2318078"/>
            <a:ext cx="1058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Because of the Distributive Property, the Cartesian plane will be </a:t>
            </a:r>
            <a:r>
              <a:rPr lang="en-US" i="1" dirty="0"/>
              <a:t>transformed</a:t>
            </a:r>
            <a:r>
              <a:rPr lang="en-US" dirty="0"/>
              <a:t> in a very nice, predictable way.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45250D-C0FA-478E-9C4E-F107DD2DED52}"/>
              </a:ext>
            </a:extLst>
          </p:cNvPr>
          <p:cNvSpPr txBox="1"/>
          <p:nvPr/>
        </p:nvSpPr>
        <p:spPr>
          <a:xfrm>
            <a:off x="1196411" y="1727229"/>
            <a:ext cx="1018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we will multiply </a:t>
            </a:r>
            <a:r>
              <a:rPr lang="en-US" i="1" dirty="0"/>
              <a:t>every</a:t>
            </a:r>
            <a:r>
              <a:rPr lang="en-US" dirty="0"/>
              <a:t> vector in the Cartesian plane by a matrix A instead of just an individual vector.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E458A8-7509-40DA-8634-59D24DD10EC3}"/>
              </a:ext>
            </a:extLst>
          </p:cNvPr>
          <p:cNvSpPr txBox="1"/>
          <p:nvPr/>
        </p:nvSpPr>
        <p:spPr>
          <a:xfrm>
            <a:off x="1196411" y="5278551"/>
            <a:ext cx="10259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unit square corner can be represented by a vector that points to it; multiply each of these vectors by A</a:t>
            </a:r>
          </a:p>
          <a:p>
            <a:pPr algn="ctr"/>
            <a:r>
              <a:rPr lang="en-US" dirty="0"/>
              <a:t>and we get an idea of how A affects the whole Cartesian plane.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17D062-54CC-47CB-8907-6BEFD24CE076}"/>
              </a:ext>
            </a:extLst>
          </p:cNvPr>
          <p:cNvSpPr txBox="1"/>
          <p:nvPr/>
        </p:nvSpPr>
        <p:spPr>
          <a:xfrm>
            <a:off x="1196411" y="2932070"/>
            <a:ext cx="7988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way of studying how the whole Cartesian plane is affected by multiplication</a:t>
            </a:r>
            <a:br>
              <a:rPr lang="en-US" dirty="0"/>
            </a:br>
            <a:r>
              <a:rPr lang="en-US" dirty="0"/>
              <a:t>by matrix A is to study how the </a:t>
            </a:r>
            <a:r>
              <a:rPr lang="en-US" i="1" dirty="0"/>
              <a:t>unit square</a:t>
            </a:r>
            <a:r>
              <a:rPr lang="en-US" dirty="0"/>
              <a:t> is affected.</a:t>
            </a: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17F4C653-7867-49F4-84AA-BE5553C47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5368" y="3560215"/>
            <a:ext cx="2221263" cy="1718336"/>
          </a:xfrm>
        </p:spPr>
      </p:pic>
    </p:spTree>
    <p:extLst>
      <p:ext uri="{BB962C8B-B14F-4D97-AF65-F5344CB8AC3E}">
        <p14:creationId xmlns:p14="http://schemas.microsoft.com/office/powerpoint/2010/main" val="2859717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30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2072468" y="220745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5166768" y="90562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31D118-4DBF-4594-94A7-8F05429A2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768" y="2065061"/>
            <a:ext cx="6838950" cy="366712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F3B144-EF4E-45B8-8B8B-454D324BB770}"/>
              </a:ext>
            </a:extLst>
          </p:cNvPr>
          <p:cNvCxnSpPr>
            <a:cxnSpLocks/>
          </p:cNvCxnSpPr>
          <p:nvPr/>
        </p:nvCxnSpPr>
        <p:spPr>
          <a:xfrm flipV="1">
            <a:off x="5166768" y="2315361"/>
            <a:ext cx="0" cy="3942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761688" y="1741209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9CBB89-C384-40C0-AF5A-CE8C263BCD70}"/>
              </a:ext>
            </a:extLst>
          </p:cNvPr>
          <p:cNvGrpSpPr/>
          <p:nvPr/>
        </p:nvGrpSpPr>
        <p:grpSpPr>
          <a:xfrm>
            <a:off x="85614" y="2976768"/>
            <a:ext cx="4905375" cy="2621472"/>
            <a:chOff x="85614" y="2976768"/>
            <a:chExt cx="4905375" cy="262147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62F91D-1947-4719-AD46-51EC632DD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614" y="2978865"/>
              <a:ext cx="4905375" cy="261937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7715FD6-E998-431F-8372-6E37202FE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137" y="2976768"/>
              <a:ext cx="1000125" cy="40957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797C7B7-0838-47A4-8965-0701963EDD7F}"/>
              </a:ext>
            </a:extLst>
          </p:cNvPr>
          <p:cNvGrpSpPr/>
          <p:nvPr/>
        </p:nvGrpSpPr>
        <p:grpSpPr>
          <a:xfrm>
            <a:off x="4252242" y="42469"/>
            <a:ext cx="6837814" cy="1514074"/>
            <a:chOff x="4252242" y="42469"/>
            <a:chExt cx="6837814" cy="15140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A89624-3E82-4D84-AB28-395BE35EF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0631" y="175418"/>
              <a:ext cx="6829425" cy="13811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50B6C73-FBB6-475A-8C9B-B3A7B880D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2242" y="42469"/>
              <a:ext cx="1075227" cy="388629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9E30942-9D0E-4479-8407-936DBD4822C5}"/>
              </a:ext>
            </a:extLst>
          </p:cNvPr>
          <p:cNvSpPr txBox="1"/>
          <p:nvPr/>
        </p:nvSpPr>
        <p:spPr>
          <a:xfrm>
            <a:off x="4031317" y="93771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7130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FBEC12DD-A355-4772-AF27-8D28F3441E70}"/>
              </a:ext>
            </a:extLst>
          </p:cNvPr>
          <p:cNvGrpSpPr/>
          <p:nvPr/>
        </p:nvGrpSpPr>
        <p:grpSpPr>
          <a:xfrm>
            <a:off x="3849848" y="145007"/>
            <a:ext cx="6858000" cy="1472992"/>
            <a:chOff x="3849848" y="145007"/>
            <a:chExt cx="6858000" cy="14729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D9DE92-0168-4C18-9A56-9CEC176A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9848" y="274974"/>
              <a:ext cx="6858000" cy="13430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7D344C2-B02A-4BB9-B971-884D5F8B9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9848" y="145007"/>
              <a:ext cx="1000125" cy="4095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31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1180131" y="206358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4704503" y="998982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761688" y="1741209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9C96D7-A928-4567-B66E-870091F42749}"/>
              </a:ext>
            </a:extLst>
          </p:cNvPr>
          <p:cNvGrpSpPr/>
          <p:nvPr/>
        </p:nvGrpSpPr>
        <p:grpSpPr>
          <a:xfrm>
            <a:off x="2422320" y="2432915"/>
            <a:ext cx="7458109" cy="2461767"/>
            <a:chOff x="2422321" y="2758559"/>
            <a:chExt cx="6858000" cy="21361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5E74EB-E186-49D3-976B-A1B1C60FD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2321" y="2856332"/>
              <a:ext cx="6858000" cy="20383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1BA4A9-F0A2-4B1D-842F-7910948F4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2679" y="2758559"/>
              <a:ext cx="100012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6805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32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7979849" y="196156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5298311" y="102790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815367" y="1617999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895F2EA-6AB2-4DD0-854A-52A5F73FE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21" y="1810664"/>
            <a:ext cx="5895680" cy="4550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AB9192-7A2D-4E31-A1F3-8AE62064E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191" y="2676666"/>
            <a:ext cx="6029732" cy="279982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325F6A-B714-4535-B802-987526CC7B66}"/>
              </a:ext>
            </a:extLst>
          </p:cNvPr>
          <p:cNvCxnSpPr>
            <a:cxnSpLocks/>
          </p:cNvCxnSpPr>
          <p:nvPr/>
        </p:nvCxnSpPr>
        <p:spPr>
          <a:xfrm flipV="1">
            <a:off x="6194191" y="2330901"/>
            <a:ext cx="0" cy="3942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5D7CD9-30ED-4003-BF82-3024A2F4990B}"/>
              </a:ext>
            </a:extLst>
          </p:cNvPr>
          <p:cNvGrpSpPr/>
          <p:nvPr/>
        </p:nvGrpSpPr>
        <p:grpSpPr>
          <a:xfrm>
            <a:off x="3898944" y="149758"/>
            <a:ext cx="6858000" cy="1468241"/>
            <a:chOff x="3849848" y="149758"/>
            <a:chExt cx="6858000" cy="14682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D9DE92-0168-4C18-9A56-9CEC176A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9848" y="274974"/>
              <a:ext cx="6858000" cy="13430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D68528-735F-416C-882F-693734F49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2219" y="149758"/>
              <a:ext cx="1000125" cy="40957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810822D-A3F9-405E-8FB6-11947288FD19}"/>
              </a:ext>
            </a:extLst>
          </p:cNvPr>
          <p:cNvSpPr txBox="1"/>
          <p:nvPr/>
        </p:nvSpPr>
        <p:spPr>
          <a:xfrm>
            <a:off x="4397855" y="90322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491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131C-534B-4DD6-8773-4393DA52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D71D-BDAC-4582-8731-5A3781B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33</a:t>
            </a:fld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15F6E-890B-4E32-8A2B-5CA713C95A5D}"/>
              </a:ext>
            </a:extLst>
          </p:cNvPr>
          <p:cNvSpPr txBox="1"/>
          <p:nvPr/>
        </p:nvSpPr>
        <p:spPr>
          <a:xfrm>
            <a:off x="445063" y="192073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E14-3AEB-406A-AB94-606065150502}"/>
              </a:ext>
            </a:extLst>
          </p:cNvPr>
          <p:cNvSpPr txBox="1"/>
          <p:nvPr/>
        </p:nvSpPr>
        <p:spPr>
          <a:xfrm>
            <a:off x="5298311" y="102790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1EE1F3-7748-48FA-8255-E7D11E2D9EB6}"/>
              </a:ext>
            </a:extLst>
          </p:cNvPr>
          <p:cNvCxnSpPr>
            <a:cxnSpLocks/>
          </p:cNvCxnSpPr>
          <p:nvPr/>
        </p:nvCxnSpPr>
        <p:spPr>
          <a:xfrm flipH="1">
            <a:off x="1683167" y="1690688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62C854-2D9C-4DC1-864A-494E7AC3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419" y="1789620"/>
            <a:ext cx="6625102" cy="506948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15BA0-1BA8-40C0-9284-D48A2E188BF0}"/>
              </a:ext>
            </a:extLst>
          </p:cNvPr>
          <p:cNvGrpSpPr/>
          <p:nvPr/>
        </p:nvGrpSpPr>
        <p:grpSpPr>
          <a:xfrm>
            <a:off x="3849848" y="135077"/>
            <a:ext cx="6858000" cy="1482922"/>
            <a:chOff x="3849848" y="135077"/>
            <a:chExt cx="6858000" cy="14829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D9DE92-0168-4C18-9A56-9CEC176A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9848" y="274974"/>
              <a:ext cx="6858000" cy="13430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01CEC7-0189-40DF-8B09-856F48F96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9848" y="135077"/>
              <a:ext cx="1000125" cy="40957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995C8A-5411-4140-AA0D-233447228461}"/>
              </a:ext>
            </a:extLst>
          </p:cNvPr>
          <p:cNvSpPr txBox="1"/>
          <p:nvPr/>
        </p:nvSpPr>
        <p:spPr>
          <a:xfrm>
            <a:off x="4349910" y="100712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934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34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1CA78-5596-47C4-820F-950C70941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834" y="1785842"/>
            <a:ext cx="8135741" cy="28575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D8BB76-4F65-4A19-8AB8-83BDE3ABD562}"/>
              </a:ext>
            </a:extLst>
          </p:cNvPr>
          <p:cNvSpPr txBox="1"/>
          <p:nvPr/>
        </p:nvSpPr>
        <p:spPr>
          <a:xfrm>
            <a:off x="3523376" y="5310231"/>
            <a:ext cx="6998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the second part of the theorem says that all linear transformations</a:t>
            </a:r>
          </a:p>
          <a:p>
            <a:r>
              <a:rPr lang="en-US" dirty="0"/>
              <a:t>can be described using matrix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3239696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35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FB0C3-5C80-42A4-9A19-D9FEFF164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475" y="1343983"/>
            <a:ext cx="8138693" cy="3165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A3EF3-9B45-4EB7-A02A-3F7E14E41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403" y="4781391"/>
            <a:ext cx="7766900" cy="138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5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Revisiting Our Original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E295C1-8AE1-4FF7-BCF9-84969877C077}"/>
                  </a:ext>
                </a:extLst>
              </p:cNvPr>
              <p:cNvSpPr txBox="1"/>
              <p:nvPr/>
            </p:nvSpPr>
            <p:spPr>
              <a:xfrm>
                <a:off x="838200" y="2222737"/>
                <a:ext cx="11152027" cy="3751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Remember the example at the beginning of this section?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might have guessed things went wrong because “the translation transformation was not a linear transformation.”</a:t>
                </a:r>
              </a:p>
              <a:p>
                <a:r>
                  <a:rPr lang="en-US" dirty="0"/>
                  <a:t>While true, this doesn’t explain things very well.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Let’s call our attention to the second part of the linear transformation definition.</a:t>
                </a:r>
              </a:p>
              <a:p>
                <a:r>
                  <a:rPr lang="en-US" dirty="0"/>
                  <a:t>It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for all scalars k.</a:t>
                </a:r>
              </a:p>
              <a:p>
                <a:endParaRPr lang="en-US" dirty="0"/>
              </a:p>
              <a:p>
                <a:r>
                  <a:rPr lang="en-US" dirty="0"/>
                  <a:t>If we let k = 0,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, or more simply,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e>
                    </m:d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 other words, if T is to be a linear transformation, it must send the zero vector to the zero vector.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E295C1-8AE1-4FF7-BCF9-84969877C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22737"/>
                <a:ext cx="11152027" cy="3751027"/>
              </a:xfrm>
              <a:prstGeom prst="rect">
                <a:avLst/>
              </a:prstGeom>
              <a:blipFill>
                <a:blip r:embed="rId2"/>
                <a:stretch>
                  <a:fillRect l="-492" t="-976" b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5F82BEC-5A80-4F71-B606-972786EDA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525" y="1112401"/>
            <a:ext cx="1981200" cy="1838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32533-68B4-4008-9B8C-F72B4E115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025" y="1096426"/>
            <a:ext cx="1847850" cy="17811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355B3C-4093-4B3E-B51C-9462C30DDAC3}"/>
              </a:ext>
            </a:extLst>
          </p:cNvPr>
          <p:cNvSpPr txBox="1"/>
          <p:nvPr/>
        </p:nvSpPr>
        <p:spPr>
          <a:xfrm>
            <a:off x="9667875" y="1690688"/>
            <a:ext cx="39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402001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37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Revisiting Our Original Example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4629E-DD89-4CBE-8B66-2CD9D52FB25B}"/>
              </a:ext>
            </a:extLst>
          </p:cNvPr>
          <p:cNvSpPr txBox="1"/>
          <p:nvPr/>
        </p:nvSpPr>
        <p:spPr>
          <a:xfrm>
            <a:off x="1786855" y="2164360"/>
            <a:ext cx="8422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this way, we can </a:t>
            </a:r>
            <a:r>
              <a:rPr lang="en-US" i="1" u="sng" dirty="0"/>
              <a:t>quickly</a:t>
            </a:r>
            <a:r>
              <a:rPr lang="en-US" dirty="0"/>
              <a:t> see that a translation transformation fails to be linear.</a:t>
            </a:r>
          </a:p>
          <a:p>
            <a:endParaRPr lang="en-US" dirty="0"/>
          </a:p>
          <a:p>
            <a:r>
              <a:rPr lang="en-US" dirty="0"/>
              <a:t>In our example again, we shifted the unit square one to the right. By doing so, the corner</a:t>
            </a:r>
          </a:p>
          <a:p>
            <a:r>
              <a:rPr lang="en-US" dirty="0"/>
              <a:t>At point (0,0) was sent to the point (1,0), i.e.,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22537B-B0F3-47DB-9A8E-865BE58C1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802" y="3838361"/>
            <a:ext cx="4562475" cy="952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27603D0-46B0-4E4E-BC6D-E3D4F20FAFD5}"/>
              </a:ext>
            </a:extLst>
          </p:cNvPr>
          <p:cNvSpPr txBox="1"/>
          <p:nvPr/>
        </p:nvSpPr>
        <p:spPr>
          <a:xfrm>
            <a:off x="2342573" y="5541829"/>
            <a:ext cx="768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Due to the importance of this is property, it will be highlighted on the next slide.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C887D8-316E-4C4E-903F-AD92620C2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227" y="3493312"/>
            <a:ext cx="1819275" cy="18764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0B624B-8D97-46A9-907D-F51619921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723" y="3429000"/>
            <a:ext cx="18192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2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38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Key Idea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6E513-4FF9-48D6-93E6-949A1CEE3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193" y="5057903"/>
            <a:ext cx="9090849" cy="1060599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A60B2B-CA52-43B1-A5C9-992B087CC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83" y="1399216"/>
            <a:ext cx="7653716" cy="326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53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5E60D9-017E-4EB0-ABDC-982F2D1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39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4B6D1-3404-47DB-A983-2C857D42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20" y="2779883"/>
            <a:ext cx="3248473" cy="12857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Examples of this Definition: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1E7E5-A6E5-4F47-ADD2-5B955F3F7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542" y="1628966"/>
            <a:ext cx="7160212" cy="5229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7652CC-8428-4A96-8192-34876D74B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0" y="59055"/>
            <a:ext cx="68865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3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B19C330-9EFB-478A-A093-117F106DC9F3}"/>
              </a:ext>
            </a:extLst>
          </p:cNvPr>
          <p:cNvGrpSpPr/>
          <p:nvPr/>
        </p:nvGrpSpPr>
        <p:grpSpPr>
          <a:xfrm>
            <a:off x="3842015" y="576597"/>
            <a:ext cx="6803702" cy="1226686"/>
            <a:chOff x="3875571" y="464002"/>
            <a:chExt cx="6803702" cy="12266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1DBFBD-B8EF-45CE-99E8-96D403466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8423" y="652463"/>
              <a:ext cx="6800850" cy="10382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AD322A0-B4F2-48A3-B2EF-414CBCDCE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5571" y="464002"/>
              <a:ext cx="1000125" cy="409575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</a:t>
            </a:fld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378591" y="1949527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5DE5E88-143C-47D0-AF4B-386F9767E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19153" y="2210909"/>
            <a:ext cx="6437473" cy="435133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06CC5C-A6D4-42F3-97D3-BD9E94A5B699}"/>
              </a:ext>
            </a:extLst>
          </p:cNvPr>
          <p:cNvSpPr txBox="1"/>
          <p:nvPr/>
        </p:nvSpPr>
        <p:spPr>
          <a:xfrm>
            <a:off x="4057941" y="5114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9575BD-EEB2-4686-B51A-7B5407E970B8}"/>
              </a:ext>
            </a:extLst>
          </p:cNvPr>
          <p:cNvSpPr txBox="1"/>
          <p:nvPr/>
        </p:nvSpPr>
        <p:spPr>
          <a:xfrm>
            <a:off x="2265020" y="209169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570D28C-C93E-4AC2-B64B-AEF8AE691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685" y="2091699"/>
            <a:ext cx="10001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65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40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8C6F9-D457-440C-A9DE-840F3DDC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37" y="1804252"/>
            <a:ext cx="8985625" cy="26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79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594B19C4-F194-49FA-9811-2D1DEDE6AAE6}"/>
              </a:ext>
            </a:extLst>
          </p:cNvPr>
          <p:cNvGrpSpPr/>
          <p:nvPr/>
        </p:nvGrpSpPr>
        <p:grpSpPr>
          <a:xfrm>
            <a:off x="3376609" y="71439"/>
            <a:ext cx="6257925" cy="1962150"/>
            <a:chOff x="3376609" y="71439"/>
            <a:chExt cx="6257925" cy="19621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957428A-FD77-4170-8170-54655672D312}"/>
                </a:ext>
              </a:extLst>
            </p:cNvPr>
            <p:cNvGrpSpPr/>
            <p:nvPr/>
          </p:nvGrpSpPr>
          <p:grpSpPr>
            <a:xfrm>
              <a:off x="3376609" y="71439"/>
              <a:ext cx="6257925" cy="1962150"/>
              <a:chOff x="3376611" y="46831"/>
              <a:chExt cx="6257925" cy="196215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7EFBC98-B3BF-47F7-A6A7-66B6A8EDE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76611" y="46831"/>
                <a:ext cx="6257925" cy="196215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62A4D55-AEFC-4977-8B00-DED3673B8A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3437" y="880268"/>
                <a:ext cx="676275" cy="295275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6F40602-F355-45D6-8021-84E4E6803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6609" y="136788"/>
              <a:ext cx="1203780" cy="409575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41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100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342CF6D-4FC6-4297-8E0C-EDE30CBA16C9}"/>
              </a:ext>
            </a:extLst>
          </p:cNvPr>
          <p:cNvSpPr txBox="1"/>
          <p:nvPr/>
        </p:nvSpPr>
        <p:spPr>
          <a:xfrm>
            <a:off x="4258076" y="79719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DDCCE2-2F07-44D4-8B34-53CF9F8DE0FA}"/>
              </a:ext>
            </a:extLst>
          </p:cNvPr>
          <p:cNvSpPr txBox="1"/>
          <p:nvPr/>
        </p:nvSpPr>
        <p:spPr>
          <a:xfrm>
            <a:off x="175953" y="1756854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A9966A-8BEC-4ABB-B523-4A422F28DE4D}"/>
              </a:ext>
            </a:extLst>
          </p:cNvPr>
          <p:cNvGrpSpPr/>
          <p:nvPr/>
        </p:nvGrpSpPr>
        <p:grpSpPr>
          <a:xfrm>
            <a:off x="1393835" y="1680846"/>
            <a:ext cx="6848475" cy="5095875"/>
            <a:chOff x="3081335" y="1690686"/>
            <a:chExt cx="6848475" cy="50958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6BED49-ACA6-42B4-9012-870126AF4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1335" y="1690686"/>
              <a:ext cx="6848475" cy="50958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23CBF7B-E27E-4AFB-ADB7-0EE589FD9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6609" y="1758561"/>
              <a:ext cx="1019222" cy="182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054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5254677-B946-46C1-92CB-62199F54D34C}"/>
              </a:ext>
            </a:extLst>
          </p:cNvPr>
          <p:cNvGrpSpPr/>
          <p:nvPr/>
        </p:nvGrpSpPr>
        <p:grpSpPr>
          <a:xfrm>
            <a:off x="3140672" y="71439"/>
            <a:ext cx="6493862" cy="2174872"/>
            <a:chOff x="3140672" y="71439"/>
            <a:chExt cx="6493862" cy="21748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BA040D6-D3FB-4AF8-83C9-586004F22696}"/>
                </a:ext>
              </a:extLst>
            </p:cNvPr>
            <p:cNvGrpSpPr/>
            <p:nvPr/>
          </p:nvGrpSpPr>
          <p:grpSpPr>
            <a:xfrm>
              <a:off x="3140672" y="71439"/>
              <a:ext cx="6493862" cy="2174872"/>
              <a:chOff x="3140672" y="71439"/>
              <a:chExt cx="6493862" cy="217487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957428A-FD77-4170-8170-54655672D312}"/>
                  </a:ext>
                </a:extLst>
              </p:cNvPr>
              <p:cNvGrpSpPr/>
              <p:nvPr/>
            </p:nvGrpSpPr>
            <p:grpSpPr>
              <a:xfrm>
                <a:off x="3376609" y="71439"/>
                <a:ext cx="6257925" cy="1962150"/>
                <a:chOff x="3376611" y="46831"/>
                <a:chExt cx="6257925" cy="1962150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D7EFBC98-B3BF-47F7-A6A7-66B6A8EDEF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376611" y="46831"/>
                  <a:ext cx="6257925" cy="1962150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262A4D55-AEFC-4977-8B00-DED3673B8A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53437" y="880268"/>
                  <a:ext cx="676275" cy="295275"/>
                </a:xfrm>
                <a:prstGeom prst="rect">
                  <a:avLst/>
                </a:prstGeom>
              </p:spPr>
            </p:pic>
          </p:grp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A2F7E41-D3A6-41C0-B546-7FD61CA93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0672" y="1722436"/>
                <a:ext cx="1095375" cy="523875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888836A-731D-4D69-8374-049B1888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6609" y="118268"/>
              <a:ext cx="1136668" cy="409575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42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100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EA6CF42-9976-4C42-81FE-5CC9AD68B1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268" y="1719103"/>
            <a:ext cx="5369572" cy="48473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F23A5-C152-4E52-AC88-0D41AD76EE89}"/>
              </a:ext>
            </a:extLst>
          </p:cNvPr>
          <p:cNvSpPr txBox="1"/>
          <p:nvPr/>
        </p:nvSpPr>
        <p:spPr>
          <a:xfrm>
            <a:off x="4107075" y="79719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03B873-E4ED-401A-B885-7E822BB0C9A9}"/>
              </a:ext>
            </a:extLst>
          </p:cNvPr>
          <p:cNvSpPr txBox="1"/>
          <p:nvPr/>
        </p:nvSpPr>
        <p:spPr>
          <a:xfrm>
            <a:off x="275957" y="1848923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Check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9319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43</a:t>
            </a:fld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04A2C0-5963-4854-8487-39FC27A80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953" y="1801569"/>
            <a:ext cx="6640050" cy="2827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1F9B9E-EA1A-4EE4-94AE-66693F780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995" y="2312692"/>
            <a:ext cx="7228217" cy="2434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5AAC02-2F39-4EEA-92B8-02166761D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77" y="3249513"/>
            <a:ext cx="1543050" cy="1143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EBDA20-400E-4716-83FD-5455A8F72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4675" y="3577964"/>
            <a:ext cx="1066800" cy="5619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3B60D7E-BC85-49C0-8908-E14F521B24A1}"/>
              </a:ext>
            </a:extLst>
          </p:cNvPr>
          <p:cNvSpPr txBox="1"/>
          <p:nvPr/>
        </p:nvSpPr>
        <p:spPr>
          <a:xfrm>
            <a:off x="298151" y="1878535"/>
            <a:ext cx="7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Setup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1077B0-014E-4946-BD8D-1BAC70E41101}"/>
              </a:ext>
            </a:extLst>
          </p:cNvPr>
          <p:cNvSpPr txBox="1"/>
          <p:nvPr/>
        </p:nvSpPr>
        <p:spPr>
          <a:xfrm>
            <a:off x="220929" y="359018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3C93C-7BB3-48AE-ABB2-473E0F44D8E1}"/>
              </a:ext>
            </a:extLst>
          </p:cNvPr>
          <p:cNvSpPr txBox="1"/>
          <p:nvPr/>
        </p:nvSpPr>
        <p:spPr>
          <a:xfrm>
            <a:off x="2099327" y="357671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E231A3-469C-4004-AC5C-F240E34288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239" y="2791349"/>
            <a:ext cx="1326628" cy="29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F79074-4CFD-4B63-9FB1-A7151ACCE4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1216" y="2809706"/>
            <a:ext cx="4721011" cy="3911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8913-0AD0-4027-83DF-4695EE0C63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174" y="4643309"/>
            <a:ext cx="4840222" cy="443773"/>
          </a:xfrm>
          <a:prstGeom prst="rect">
            <a:avLst/>
          </a:prstGeom>
        </p:spPr>
      </p:pic>
      <p:sp>
        <p:nvSpPr>
          <p:cNvPr id="30" name="Title 2">
            <a:extLst>
              <a:ext uri="{FF2B5EF4-FFF2-40B4-BE49-F238E27FC236}">
                <a16:creationId xmlns:a16="http://schemas.microsoft.com/office/drawing/2014/main" id="{85862F6B-8378-4C94-B799-A7463BC9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101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AA55022-A79F-4A05-9573-C128D0A4F2D7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5B056AC-ABBC-43E2-943A-98FCBB84561A}"/>
              </a:ext>
            </a:extLst>
          </p:cNvPr>
          <p:cNvSpPr txBox="1"/>
          <p:nvPr/>
        </p:nvSpPr>
        <p:spPr>
          <a:xfrm>
            <a:off x="3632586" y="268557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1B228C-D627-4806-B98A-35626EF9B687}"/>
              </a:ext>
            </a:extLst>
          </p:cNvPr>
          <p:cNvGrpSpPr/>
          <p:nvPr/>
        </p:nvGrpSpPr>
        <p:grpSpPr>
          <a:xfrm>
            <a:off x="4581564" y="421655"/>
            <a:ext cx="6877050" cy="1135237"/>
            <a:chOff x="4581564" y="421655"/>
            <a:chExt cx="6877050" cy="113523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C1F02C2-FC11-45DC-831D-0EBC41AEB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81564" y="499617"/>
              <a:ext cx="6877050" cy="105727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7C0A330-6948-4058-99F6-7E2D2D870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81564" y="421655"/>
              <a:ext cx="1164895" cy="409575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CF3E249-DA8E-41EB-899B-5B5EA41196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9923" y="5678546"/>
            <a:ext cx="2574625" cy="696663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B56E6E-C56D-4136-B90C-61E4E955AC6A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108396" y="4865196"/>
            <a:ext cx="98760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472DE96-B0E6-4BC1-B7B5-EB40C30154B7}"/>
              </a:ext>
            </a:extLst>
          </p:cNvPr>
          <p:cNvCxnSpPr>
            <a:cxnSpLocks/>
          </p:cNvCxnSpPr>
          <p:nvPr/>
        </p:nvCxnSpPr>
        <p:spPr>
          <a:xfrm flipH="1">
            <a:off x="4651780" y="6073574"/>
            <a:ext cx="154660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83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44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101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006367" y="1598596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DF23A5-C152-4E52-AC88-0D41AD76EE89}"/>
              </a:ext>
            </a:extLst>
          </p:cNvPr>
          <p:cNvSpPr txBox="1"/>
          <p:nvPr/>
        </p:nvSpPr>
        <p:spPr>
          <a:xfrm>
            <a:off x="3632586" y="268557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B60D7E-BC85-49C0-8908-E14F521B24A1}"/>
              </a:ext>
            </a:extLst>
          </p:cNvPr>
          <p:cNvSpPr txBox="1"/>
          <p:nvPr/>
        </p:nvSpPr>
        <p:spPr>
          <a:xfrm>
            <a:off x="838200" y="213021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Wrap up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C113B-66C1-4A46-AD9E-397D1AABA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15" y="1884029"/>
            <a:ext cx="7339641" cy="470541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B1782F6-AD86-49DB-86D9-A06DEE51F7DE}"/>
              </a:ext>
            </a:extLst>
          </p:cNvPr>
          <p:cNvGrpSpPr/>
          <p:nvPr/>
        </p:nvGrpSpPr>
        <p:grpSpPr>
          <a:xfrm>
            <a:off x="4581564" y="421655"/>
            <a:ext cx="6877050" cy="1135237"/>
            <a:chOff x="4581564" y="421655"/>
            <a:chExt cx="6877050" cy="11352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DBB5B3-3EBF-4F6A-B749-ABB41D36F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1564" y="499617"/>
              <a:ext cx="6877050" cy="10572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59E202D-C04A-4F5F-AFE3-4B2B15058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1564" y="421655"/>
              <a:ext cx="116489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08077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5E60D9-017E-4EB0-ABDC-982F2D1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45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4B6D1-3404-47DB-A983-2C857D42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Linear Transformation?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D9CBC9-C22A-42EA-AB51-FD2B1E298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029" y="2014384"/>
            <a:ext cx="2563277" cy="1175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6B6573-6949-421C-A0BB-E642397FE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230" y="1757916"/>
            <a:ext cx="3760354" cy="138969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9435AC2-5B54-4ABB-9E78-DE761C03164F}"/>
              </a:ext>
            </a:extLst>
          </p:cNvPr>
          <p:cNvGrpSpPr/>
          <p:nvPr/>
        </p:nvGrpSpPr>
        <p:grpSpPr>
          <a:xfrm>
            <a:off x="2301341" y="3890803"/>
            <a:ext cx="8450529" cy="2309973"/>
            <a:chOff x="3128962" y="4330382"/>
            <a:chExt cx="7224713" cy="18703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5BED6B-1AEB-459E-9EAE-E6DF70039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8962" y="4330382"/>
              <a:ext cx="6943725" cy="14573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DDB74D7-D060-43B4-BAB1-4BB13C7CC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01025" y="5553075"/>
              <a:ext cx="2152650" cy="6477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5B1D06B-81A4-4BD2-A87E-7EF7497990C2}"/>
              </a:ext>
            </a:extLst>
          </p:cNvPr>
          <p:cNvSpPr txBox="1"/>
          <p:nvPr/>
        </p:nvSpPr>
        <p:spPr>
          <a:xfrm>
            <a:off x="792695" y="4689712"/>
            <a:ext cx="111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Reasoning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7989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88" y="31298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5BD70F-4EE0-4F4C-BBC1-1A9EB4CEF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975769"/>
            <a:ext cx="7632358" cy="3540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82C489-7A5E-4FE5-85BA-2DF95DF1B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036" y="4727365"/>
            <a:ext cx="7502240" cy="164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534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47</a:t>
            </a:fld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FB6F9F-E0D8-488E-AC65-7BBA916F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95" y="354808"/>
            <a:ext cx="10515600" cy="6726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102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CC00D-371F-4174-962E-1FE901EFF3A4}"/>
              </a:ext>
            </a:extLst>
          </p:cNvPr>
          <p:cNvCxnSpPr>
            <a:cxnSpLocks/>
          </p:cNvCxnSpPr>
          <p:nvPr/>
        </p:nvCxnSpPr>
        <p:spPr>
          <a:xfrm flipH="1">
            <a:off x="2196867" y="3151171"/>
            <a:ext cx="8179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DF23A5-C152-4E52-AC88-0D41AD76EE89}"/>
              </a:ext>
            </a:extLst>
          </p:cNvPr>
          <p:cNvSpPr txBox="1"/>
          <p:nvPr/>
        </p:nvSpPr>
        <p:spPr>
          <a:xfrm>
            <a:off x="1722378" y="188083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B60D7E-BC85-49C0-8908-E14F521B24A1}"/>
              </a:ext>
            </a:extLst>
          </p:cNvPr>
          <p:cNvSpPr txBox="1"/>
          <p:nvPr/>
        </p:nvSpPr>
        <p:spPr>
          <a:xfrm>
            <a:off x="1667628" y="370682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EEF140-1E2E-4204-8F92-7CBDD22F8CB2}"/>
              </a:ext>
            </a:extLst>
          </p:cNvPr>
          <p:cNvGrpSpPr/>
          <p:nvPr/>
        </p:nvGrpSpPr>
        <p:grpSpPr>
          <a:xfrm>
            <a:off x="2671356" y="3353879"/>
            <a:ext cx="7704777" cy="3286259"/>
            <a:chOff x="3214687" y="3353880"/>
            <a:chExt cx="6829425" cy="27516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962D38-FA77-4566-9576-C7F418448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4687" y="3429000"/>
              <a:ext cx="6829425" cy="26765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B6ADCE-E1BD-49B1-B038-DB7D4C9A6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0576" y="3353880"/>
              <a:ext cx="1000125" cy="40957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2CF161-5586-4F07-9EAD-DD8FEBC6C951}"/>
              </a:ext>
            </a:extLst>
          </p:cNvPr>
          <p:cNvGrpSpPr/>
          <p:nvPr/>
        </p:nvGrpSpPr>
        <p:grpSpPr>
          <a:xfrm>
            <a:off x="2671356" y="1240485"/>
            <a:ext cx="8669659" cy="1632853"/>
            <a:chOff x="3028950" y="1240485"/>
            <a:chExt cx="8067675" cy="135502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86E811B-A467-4AB3-85D8-DE50C9B9707F}"/>
                </a:ext>
              </a:extLst>
            </p:cNvPr>
            <p:cNvGrpSpPr/>
            <p:nvPr/>
          </p:nvGrpSpPr>
          <p:grpSpPr>
            <a:xfrm>
              <a:off x="3028950" y="1281064"/>
              <a:ext cx="8067675" cy="1314450"/>
              <a:chOff x="3028950" y="1281064"/>
              <a:chExt cx="8067675" cy="131445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84D963C-25F6-4C39-83B4-0E5EE1C4A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8950" y="1281064"/>
                <a:ext cx="6877050" cy="131445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433557F-16CA-47A1-ABCC-CFFED78D5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5375" y="1871614"/>
                <a:ext cx="2381250" cy="723900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30931F8-FE78-48D7-8C61-3C22A48BB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8951" y="1240485"/>
              <a:ext cx="1115210" cy="346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457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93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</a:t>
            </a:fld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378591" y="1949527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5D1E26-99F8-40DF-AA38-A95048303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154891"/>
            <a:ext cx="7363535" cy="346149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38D8D2-DB65-4F29-AE29-A442B04169A2}"/>
              </a:ext>
            </a:extLst>
          </p:cNvPr>
          <p:cNvSpPr txBox="1"/>
          <p:nvPr/>
        </p:nvSpPr>
        <p:spPr>
          <a:xfrm>
            <a:off x="4719490" y="1266110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054052-9971-4E3A-939E-4FCAE1B15097}"/>
              </a:ext>
            </a:extLst>
          </p:cNvPr>
          <p:cNvSpPr txBox="1"/>
          <p:nvPr/>
        </p:nvSpPr>
        <p:spPr>
          <a:xfrm>
            <a:off x="1547553" y="2090834"/>
            <a:ext cx="6905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really interesting thing is how the triangular and square vertices seem</a:t>
            </a:r>
          </a:p>
          <a:p>
            <a:r>
              <a:rPr lang="en-US" dirty="0"/>
              <a:t>to have changed places – it is as though the square, in addition to being</a:t>
            </a:r>
          </a:p>
          <a:p>
            <a:r>
              <a:rPr lang="en-US" dirty="0"/>
              <a:t>stretched out of shape, was flipped.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159D8D-5B5A-48B2-81FC-20EA79EEEF9E}"/>
              </a:ext>
            </a:extLst>
          </p:cNvPr>
          <p:cNvGrpSpPr/>
          <p:nvPr/>
        </p:nvGrpSpPr>
        <p:grpSpPr>
          <a:xfrm>
            <a:off x="3878423" y="456389"/>
            <a:ext cx="6800850" cy="1234299"/>
            <a:chOff x="3878423" y="456389"/>
            <a:chExt cx="6800850" cy="12342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1DBFBD-B8EF-45CE-99E8-96D403466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8423" y="652463"/>
              <a:ext cx="6800850" cy="10382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21DB3CE-643E-4886-9DF6-DD82A6C5D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8423" y="456389"/>
              <a:ext cx="1000125" cy="409575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EDD5F3E-2641-433F-9C58-7D962E3017D2}"/>
              </a:ext>
            </a:extLst>
          </p:cNvPr>
          <p:cNvSpPr txBox="1"/>
          <p:nvPr/>
        </p:nvSpPr>
        <p:spPr>
          <a:xfrm>
            <a:off x="544084" y="237635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23D2AA-7E61-46BB-B355-B4E8844289A8}"/>
              </a:ext>
            </a:extLst>
          </p:cNvPr>
          <p:cNvSpPr txBox="1"/>
          <p:nvPr/>
        </p:nvSpPr>
        <p:spPr>
          <a:xfrm>
            <a:off x="4191155" y="45638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9EBB2D-A182-4911-B6D9-FF197D237D7E}"/>
              </a:ext>
            </a:extLst>
          </p:cNvPr>
          <p:cNvSpPr txBox="1"/>
          <p:nvPr/>
        </p:nvSpPr>
        <p:spPr>
          <a:xfrm>
            <a:off x="8094588" y="3246427"/>
            <a:ext cx="4001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 the arrows inside the squares. Note that relative distances have been preserved.</a:t>
            </a:r>
          </a:p>
        </p:txBody>
      </p:sp>
    </p:spTree>
    <p:extLst>
      <p:ext uri="{BB962C8B-B14F-4D97-AF65-F5344CB8AC3E}">
        <p14:creationId xmlns:p14="http://schemas.microsoft.com/office/powerpoint/2010/main" val="289280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94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6</a:t>
            </a:fld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157662" y="1654986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1B680FD-4DB1-4E5A-93A9-80EE28750C22}"/>
              </a:ext>
            </a:extLst>
          </p:cNvPr>
          <p:cNvSpPr txBox="1"/>
          <p:nvPr/>
        </p:nvSpPr>
        <p:spPr>
          <a:xfrm>
            <a:off x="4652378" y="125503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3F937B-3522-4F47-AA9D-5BE7B1D205E5}"/>
              </a:ext>
            </a:extLst>
          </p:cNvPr>
          <p:cNvSpPr txBox="1"/>
          <p:nvPr/>
        </p:nvSpPr>
        <p:spPr>
          <a:xfrm>
            <a:off x="321316" y="201302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14BE6E9D-4B3B-4475-82FB-BB6A2EB0D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029" y="1724270"/>
            <a:ext cx="6050155" cy="5005282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5C5A76-36EE-4D3C-A2B4-36EEBBFF8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176" y="867578"/>
            <a:ext cx="1247775" cy="571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ACE20D-0181-4992-8C64-07D49B9D0D4A}"/>
              </a:ext>
            </a:extLst>
          </p:cNvPr>
          <p:cNvSpPr txBox="1"/>
          <p:nvPr/>
        </p:nvSpPr>
        <p:spPr>
          <a:xfrm>
            <a:off x="3846456" y="436295"/>
            <a:ext cx="717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Plot the transformed unit square after it has been transformed by A, where</a:t>
            </a:r>
          </a:p>
        </p:txBody>
      </p:sp>
    </p:spTree>
    <p:extLst>
      <p:ext uri="{BB962C8B-B14F-4D97-AF65-F5344CB8AC3E}">
        <p14:creationId xmlns:p14="http://schemas.microsoft.com/office/powerpoint/2010/main" val="221474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Questions to Consider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7</a:t>
            </a:fld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05103-A0DA-4B8E-8314-F97BBF24A9C5}"/>
              </a:ext>
            </a:extLst>
          </p:cNvPr>
          <p:cNvSpPr txBox="1"/>
          <p:nvPr/>
        </p:nvSpPr>
        <p:spPr>
          <a:xfrm>
            <a:off x="1988191" y="1840906"/>
            <a:ext cx="8330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have broached the topic of how the Cartesian plane can be transformed via multiplication by a 2×2 matrix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125E8D-9DB8-4622-94A8-7C8894D0D8D1}"/>
                  </a:ext>
                </a:extLst>
              </p:cNvPr>
              <p:cNvSpPr txBox="1"/>
              <p:nvPr/>
            </p:nvSpPr>
            <p:spPr>
              <a:xfrm>
                <a:off x="1988191" y="3086395"/>
                <a:ext cx="839742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/>
                  <a:t>Suppose we want to transfer the Cartesian plane in a known way (for instance,</a:t>
                </a:r>
              </a:p>
              <a:p>
                <a:r>
                  <a:rPr lang="en-US" dirty="0"/>
                  <a:t>we may want to rotate the plane counterclockwise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/>
                  <a:t>). How do we find the matrix (if</a:t>
                </a:r>
              </a:p>
              <a:p>
                <a:r>
                  <a:rPr lang="en-US" dirty="0"/>
                  <a:t>one even exists) which performs this transformation?</a:t>
                </a:r>
              </a:p>
              <a:p>
                <a:endParaRPr lang="en-US" dirty="0"/>
              </a:p>
              <a:p>
                <a:r>
                  <a:rPr lang="en-US" dirty="0"/>
                  <a:t>2. How does knowing the unit square is transformed really help in understanding</a:t>
                </a:r>
              </a:p>
              <a:p>
                <a:r>
                  <a:rPr lang="en-US" dirty="0"/>
                  <a:t>How the entire plane is transformed?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125E8D-9DB8-4622-94A8-7C8894D0D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191" y="3086395"/>
                <a:ext cx="8397427" cy="1754326"/>
              </a:xfrm>
              <a:prstGeom prst="rect">
                <a:avLst/>
              </a:prstGeom>
              <a:blipFill>
                <a:blip r:embed="rId2"/>
                <a:stretch>
                  <a:fillRect l="-581" t="-1736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09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CAE-4545-49C6-A593-FDF843DC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118"/>
            <a:ext cx="10515600" cy="6976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Groundwork for Answering Questions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2E6-095F-4A40-84FA-63F6D988E64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8</a:t>
            </a:fld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CB8C05-AFC9-4F28-A80F-7BD1206A4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151" y="1095407"/>
            <a:ext cx="7091311" cy="318447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1384E13-803B-4721-8E07-FC466A6877BC}"/>
              </a:ext>
            </a:extLst>
          </p:cNvPr>
          <p:cNvCxnSpPr>
            <a:cxnSpLocks/>
          </p:cNvCxnSpPr>
          <p:nvPr/>
        </p:nvCxnSpPr>
        <p:spPr>
          <a:xfrm>
            <a:off x="9415462" y="2207220"/>
            <a:ext cx="651483" cy="346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F20219-4716-497D-80D4-1F2B1ACF1993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9415462" y="2687646"/>
            <a:ext cx="651483" cy="245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FA424FF-8DBE-4538-A58B-A29686496571}"/>
              </a:ext>
            </a:extLst>
          </p:cNvPr>
          <p:cNvSpPr txBox="1"/>
          <p:nvPr/>
        </p:nvSpPr>
        <p:spPr>
          <a:xfrm>
            <a:off x="10066945" y="2364480"/>
            <a:ext cx="1882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Explanation given</a:t>
            </a:r>
          </a:p>
          <a:p>
            <a:r>
              <a:rPr lang="en-US" dirty="0"/>
              <a:t>on next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D84C23-3018-4650-9E3D-89A34065D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1693"/>
            <a:ext cx="2176839" cy="168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C5726-B8F5-4F3C-B7D4-D59AAE444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615" y="902310"/>
            <a:ext cx="1859129" cy="14381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9B2BAF-C864-43B4-8121-6AF6C308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67" y="255514"/>
            <a:ext cx="10515600" cy="6658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Further explanation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EF4A68-60C4-4BFE-AFD4-1A0A425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9</a:t>
            </a:fld>
            <a:endParaRPr lang="en-US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6F9638-DEF6-4650-9938-ABE326911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990" y="1225870"/>
            <a:ext cx="1019175" cy="29527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262146-655E-4AC6-8BE8-6273927CF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192896"/>
            <a:ext cx="6771631" cy="496941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2929DC-AD18-4A75-933B-C39929CD428B}"/>
                  </a:ext>
                </a:extLst>
              </p:cNvPr>
              <p:cNvSpPr txBox="1"/>
              <p:nvPr/>
            </p:nvSpPr>
            <p:spPr>
              <a:xfrm>
                <a:off x="5748722" y="3843444"/>
                <a:ext cx="597400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Let’s revisit our question 1: “how do we find the matrix that performs a given transformation on the Cartesian plane?”</a:t>
                </a:r>
              </a:p>
              <a:p>
                <a:endParaRPr lang="en-US" dirty="0"/>
              </a:p>
              <a:p>
                <a:r>
                  <a:rPr lang="en-US" dirty="0"/>
                  <a:t>Can you see how what we just did leads us to the answer?</a:t>
                </a:r>
              </a:p>
              <a:p>
                <a:endParaRPr lang="en-US" dirty="0"/>
              </a:p>
              <a:p>
                <a:r>
                  <a:rPr lang="en-US" dirty="0"/>
                  <a:t>By matrix multiplication mechanics, vector 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goes to the first column of A, and vector 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goes to the second column of A the.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2929DC-AD18-4A75-933B-C39929CD4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722" y="3843444"/>
                <a:ext cx="5974008" cy="2585323"/>
              </a:xfrm>
              <a:prstGeom prst="rect">
                <a:avLst/>
              </a:prstGeom>
              <a:blipFill>
                <a:blip r:embed="rId5"/>
                <a:stretch>
                  <a:fillRect l="-816" t="-1176" r="-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76004FB-1904-428A-8DC3-B82D739A32CF}"/>
              </a:ext>
            </a:extLst>
          </p:cNvPr>
          <p:cNvCxnSpPr>
            <a:cxnSpLocks/>
          </p:cNvCxnSpPr>
          <p:nvPr/>
        </p:nvCxnSpPr>
        <p:spPr>
          <a:xfrm flipH="1" flipV="1">
            <a:off x="4300410" y="4075478"/>
            <a:ext cx="1448312" cy="131441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F39D2F-F117-4847-80A0-EB1A8C06216C}"/>
              </a:ext>
            </a:extLst>
          </p:cNvPr>
          <p:cNvCxnSpPr>
            <a:cxnSpLocks/>
          </p:cNvCxnSpPr>
          <p:nvPr/>
        </p:nvCxnSpPr>
        <p:spPr>
          <a:xfrm flipH="1" flipV="1">
            <a:off x="4300410" y="5679979"/>
            <a:ext cx="1405353" cy="1806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26FEDC0-D737-4B63-94EA-DB2D1295EA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5038" y="715587"/>
            <a:ext cx="3199888" cy="2874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76F063-CA1D-4847-BA97-476622CA435B}"/>
                  </a:ext>
                </a:extLst>
              </p:cNvPr>
              <p:cNvSpPr txBox="1"/>
              <p:nvPr/>
            </p:nvSpPr>
            <p:spPr>
              <a:xfrm>
                <a:off x="10932910" y="1906346"/>
                <a:ext cx="368178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76F063-CA1D-4847-BA97-476622CA4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2910" y="1906346"/>
                <a:ext cx="368178" cy="4929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24D92C-2D07-4315-BF1C-8F5BF570FAF8}"/>
                  </a:ext>
                </a:extLst>
              </p:cNvPr>
              <p:cNvSpPr txBox="1"/>
              <p:nvPr/>
            </p:nvSpPr>
            <p:spPr>
              <a:xfrm>
                <a:off x="9406587" y="1698372"/>
                <a:ext cx="355417" cy="415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24D92C-2D07-4315-BF1C-8F5BF570F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587" y="1698372"/>
                <a:ext cx="355417" cy="415948"/>
              </a:xfrm>
              <a:prstGeom prst="rect">
                <a:avLst/>
              </a:prstGeom>
              <a:blipFill>
                <a:blip r:embed="rId8"/>
                <a:stretch>
                  <a:fillRect t="-2941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315D8B-C914-46FD-BA73-8BC35ED9C19A}"/>
              </a:ext>
            </a:extLst>
          </p:cNvPr>
          <p:cNvCxnSpPr>
            <a:cxnSpLocks/>
          </p:cNvCxnSpPr>
          <p:nvPr/>
        </p:nvCxnSpPr>
        <p:spPr>
          <a:xfrm>
            <a:off x="7952890" y="1822597"/>
            <a:ext cx="1630888" cy="42965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8EC383-FC9A-4777-9BC4-28F3E42FBFFD}"/>
              </a:ext>
            </a:extLst>
          </p:cNvPr>
          <p:cNvCxnSpPr>
            <a:cxnSpLocks/>
          </p:cNvCxnSpPr>
          <p:nvPr/>
        </p:nvCxnSpPr>
        <p:spPr>
          <a:xfrm>
            <a:off x="7519236" y="1426866"/>
            <a:ext cx="3343100" cy="43620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53A2EE-C879-4147-B4CD-3347C1243C8A}"/>
                  </a:ext>
                </a:extLst>
              </p:cNvPr>
              <p:cNvSpPr txBox="1"/>
              <p:nvPr/>
            </p:nvSpPr>
            <p:spPr>
              <a:xfrm>
                <a:off x="7064609" y="1274667"/>
                <a:ext cx="356060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53A2EE-C879-4147-B4CD-3347C1243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609" y="1274667"/>
                <a:ext cx="356060" cy="4929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BF8C4D-9BE9-49E8-BFD8-CBBBEE5FAC83}"/>
                  </a:ext>
                </a:extLst>
              </p:cNvPr>
              <p:cNvSpPr txBox="1"/>
              <p:nvPr/>
            </p:nvSpPr>
            <p:spPr>
              <a:xfrm>
                <a:off x="7596830" y="1863075"/>
                <a:ext cx="356060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BF8C4D-9BE9-49E8-BFD8-CBBBEE5FA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830" y="1863075"/>
                <a:ext cx="356060" cy="4929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423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31447</TotalTime>
  <Words>999</Words>
  <Application>Microsoft Office PowerPoint</Application>
  <PresentationFormat>Widescreen</PresentationFormat>
  <Paragraphs>200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Office Theme</vt:lpstr>
      <vt:lpstr>Chapter 5</vt:lpstr>
      <vt:lpstr>5.1 Transformation of the Cartesian Plane</vt:lpstr>
      <vt:lpstr>Transitioning to a New Topic</vt:lpstr>
      <vt:lpstr>Example 93</vt:lpstr>
      <vt:lpstr>Example 93</vt:lpstr>
      <vt:lpstr>Example 94</vt:lpstr>
      <vt:lpstr>Questions to Consider</vt:lpstr>
      <vt:lpstr>Groundwork for Answering Questions</vt:lpstr>
      <vt:lpstr>Further explanation</vt:lpstr>
      <vt:lpstr>Example 95</vt:lpstr>
      <vt:lpstr>Example 95</vt:lpstr>
      <vt:lpstr>Transformation of a Point : Method 1</vt:lpstr>
      <vt:lpstr>Transformation of a Point : Method 2</vt:lpstr>
      <vt:lpstr>Example 96</vt:lpstr>
      <vt:lpstr>Example 96</vt:lpstr>
      <vt:lpstr>2D Matrix Transformations</vt:lpstr>
      <vt:lpstr>Stretches</vt:lpstr>
      <vt:lpstr>Shears</vt:lpstr>
      <vt:lpstr>Reflections</vt:lpstr>
      <vt:lpstr>Rotation</vt:lpstr>
      <vt:lpstr>Projections</vt:lpstr>
      <vt:lpstr>Example 97</vt:lpstr>
      <vt:lpstr>Example 97</vt:lpstr>
      <vt:lpstr>5.2 Properties of Linear Transformation</vt:lpstr>
      <vt:lpstr>Translation vs Transformation</vt:lpstr>
      <vt:lpstr>Transformation = Function</vt:lpstr>
      <vt:lpstr>Transformation = Function</vt:lpstr>
      <vt:lpstr>Definition</vt:lpstr>
      <vt:lpstr>Linear Transformation?</vt:lpstr>
      <vt:lpstr>Example 98</vt:lpstr>
      <vt:lpstr>Example 99</vt:lpstr>
      <vt:lpstr>Example 99</vt:lpstr>
      <vt:lpstr>Example 99</vt:lpstr>
      <vt:lpstr>Theorem</vt:lpstr>
      <vt:lpstr>Definition</vt:lpstr>
      <vt:lpstr>Revisiting Our Original Example</vt:lpstr>
      <vt:lpstr>Revisiting Our Original Example (cont)</vt:lpstr>
      <vt:lpstr>Key Idea</vt:lpstr>
      <vt:lpstr>Examples of this Definition:</vt:lpstr>
      <vt:lpstr>Theorem</vt:lpstr>
      <vt:lpstr>Example 100</vt:lpstr>
      <vt:lpstr>Example 100</vt:lpstr>
      <vt:lpstr>Example 101</vt:lpstr>
      <vt:lpstr>Example 101</vt:lpstr>
      <vt:lpstr>Linear Transformation?</vt:lpstr>
      <vt:lpstr>Key Idea</vt:lpstr>
      <vt:lpstr>Example 102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Cyr</dc:creator>
  <cp:lastModifiedBy>Longin Jan Latecki</cp:lastModifiedBy>
  <cp:revision>37</cp:revision>
  <dcterms:created xsi:type="dcterms:W3CDTF">2020-10-08T21:07:11Z</dcterms:created>
  <dcterms:modified xsi:type="dcterms:W3CDTF">2022-04-05T16:21:14Z</dcterms:modified>
</cp:coreProperties>
</file>