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89" d="100"/>
          <a:sy n="89" d="100"/>
        </p:scale>
        <p:origin x="75" y="2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2174CA17-CDF8-4B40-9201-91F41D7F7FA7}"/>
    <pc:docChg chg="undo custSel addSld delSld modSld sldOrd">
      <pc:chgData name="Aaron Cyr" userId="f710c333df2a0e40" providerId="LiveId" clId="{2174CA17-CDF8-4B40-9201-91F41D7F7FA7}" dt="2020-11-03T14:04:57.852" v="3635" actId="47"/>
      <pc:docMkLst>
        <pc:docMk/>
      </pc:docMkLst>
      <pc:sldChg chg="addSp modSp mod">
        <pc:chgData name="Aaron Cyr" userId="f710c333df2a0e40" providerId="LiveId" clId="{2174CA17-CDF8-4B40-9201-91F41D7F7FA7}" dt="2020-10-22T21:43:56.772" v="151" actId="1076"/>
        <pc:sldMkLst>
          <pc:docMk/>
          <pc:sldMk cId="2098746533" sldId="256"/>
        </pc:sldMkLst>
        <pc:spChg chg="mod">
          <ac:chgData name="Aaron Cyr" userId="f710c333df2a0e40" providerId="LiveId" clId="{2174CA17-CDF8-4B40-9201-91F41D7F7FA7}" dt="2020-10-22T21:35:49.103" v="0" actId="20577"/>
          <ac:spMkLst>
            <pc:docMk/>
            <pc:sldMk cId="2098746533" sldId="256"/>
            <ac:spMk id="2" creationId="{69D78755-8513-40C1-9A58-6390D844D3E0}"/>
          </ac:spMkLst>
        </pc:spChg>
        <pc:spChg chg="add mod">
          <ac:chgData name="Aaron Cyr" userId="f710c333df2a0e40" providerId="LiveId" clId="{2174CA17-CDF8-4B40-9201-91F41D7F7FA7}" dt="2020-10-22T21:43:56.772" v="151" actId="1076"/>
          <ac:spMkLst>
            <pc:docMk/>
            <pc:sldMk cId="2098746533" sldId="256"/>
            <ac:spMk id="5" creationId="{8D7DDC94-5D2F-4009-9864-127D857937CB}"/>
          </ac:spMkLst>
        </pc:spChg>
        <pc:spChg chg="add mod">
          <ac:chgData name="Aaron Cyr" userId="f710c333df2a0e40" providerId="LiveId" clId="{2174CA17-CDF8-4B40-9201-91F41D7F7FA7}" dt="2020-10-22T21:43:48.204" v="150" actId="1076"/>
          <ac:spMkLst>
            <pc:docMk/>
            <pc:sldMk cId="2098746533" sldId="256"/>
            <ac:spMk id="8" creationId="{199B805F-8D3E-48CF-8553-4DF3F2E6137C}"/>
          </ac:spMkLst>
        </pc:spChg>
        <pc:picChg chg="add mod">
          <ac:chgData name="Aaron Cyr" userId="f710c333df2a0e40" providerId="LiveId" clId="{2174CA17-CDF8-4B40-9201-91F41D7F7FA7}" dt="2020-10-22T21:43:56.772" v="151" actId="1076"/>
          <ac:picMkLst>
            <pc:docMk/>
            <pc:sldMk cId="2098746533" sldId="256"/>
            <ac:picMk id="7" creationId="{01E61253-53BE-4999-B336-B6EB1B78C82C}"/>
          </ac:picMkLst>
        </pc:picChg>
      </pc:sldChg>
      <pc:sldChg chg="addSp delSp modSp mod">
        <pc:chgData name="Aaron Cyr" userId="f710c333df2a0e40" providerId="LiveId" clId="{2174CA17-CDF8-4B40-9201-91F41D7F7FA7}" dt="2020-10-27T12:56:23.718" v="1363" actId="1076"/>
        <pc:sldMkLst>
          <pc:docMk/>
          <pc:sldMk cId="481095146" sldId="257"/>
        </pc:sldMkLst>
        <pc:spChg chg="add del mod">
          <ac:chgData name="Aaron Cyr" userId="f710c333df2a0e40" providerId="LiveId" clId="{2174CA17-CDF8-4B40-9201-91F41D7F7FA7}" dt="2020-10-22T21:44:44.248" v="155" actId="22"/>
          <ac:spMkLst>
            <pc:docMk/>
            <pc:sldMk cId="481095146" sldId="257"/>
            <ac:spMk id="4" creationId="{A4F140F1-56FE-4BAA-BD89-2CC654486C99}"/>
          </ac:spMkLst>
        </pc:spChg>
        <pc:picChg chg="add del">
          <ac:chgData name="Aaron Cyr" userId="f710c333df2a0e40" providerId="LiveId" clId="{2174CA17-CDF8-4B40-9201-91F41D7F7FA7}" dt="2020-10-22T21:44:43.671" v="154" actId="22"/>
          <ac:picMkLst>
            <pc:docMk/>
            <pc:sldMk cId="481095146" sldId="257"/>
            <ac:picMk id="7" creationId="{E31F1228-B9F5-4EA1-AFBA-32FB7B008CD3}"/>
          </ac:picMkLst>
        </pc:picChg>
        <pc:picChg chg="add mod ord">
          <ac:chgData name="Aaron Cyr" userId="f710c333df2a0e40" providerId="LiveId" clId="{2174CA17-CDF8-4B40-9201-91F41D7F7FA7}" dt="2020-10-27T12:56:23.718" v="1363" actId="1076"/>
          <ac:picMkLst>
            <pc:docMk/>
            <pc:sldMk cId="481095146" sldId="257"/>
            <ac:picMk id="9" creationId="{BC356588-E441-437C-98F8-E1C94D771DAC}"/>
          </ac:picMkLst>
        </pc:picChg>
        <pc:picChg chg="del">
          <ac:chgData name="Aaron Cyr" userId="f710c333df2a0e40" providerId="LiveId" clId="{2174CA17-CDF8-4B40-9201-91F41D7F7FA7}" dt="2020-10-22T21:44:42.388" v="152" actId="478"/>
          <ac:picMkLst>
            <pc:docMk/>
            <pc:sldMk cId="481095146" sldId="257"/>
            <ac:picMk id="10" creationId="{3FBFAE12-BE65-4048-A2C9-ECF71C99137D}"/>
          </ac:picMkLst>
        </pc:picChg>
      </pc:sldChg>
      <pc:sldChg chg="addSp delSp modSp mod ord">
        <pc:chgData name="Aaron Cyr" userId="f710c333df2a0e40" providerId="LiveId" clId="{2174CA17-CDF8-4B40-9201-91F41D7F7FA7}" dt="2020-10-22T21:46:46.469" v="234" actId="313"/>
        <pc:sldMkLst>
          <pc:docMk/>
          <pc:sldMk cId="4088391903" sldId="258"/>
        </pc:sldMkLst>
        <pc:spChg chg="mod">
          <ac:chgData name="Aaron Cyr" userId="f710c333df2a0e40" providerId="LiveId" clId="{2174CA17-CDF8-4B40-9201-91F41D7F7FA7}" dt="2020-10-22T21:46:46.469" v="234" actId="313"/>
          <ac:spMkLst>
            <pc:docMk/>
            <pc:sldMk cId="4088391903" sldId="258"/>
            <ac:spMk id="2" creationId="{9C911CAE-4545-49C6-A593-FDF843DC339E}"/>
          </ac:spMkLst>
        </pc:spChg>
        <pc:spChg chg="add del mod">
          <ac:chgData name="Aaron Cyr" userId="f710c333df2a0e40" providerId="LiveId" clId="{2174CA17-CDF8-4B40-9201-91F41D7F7FA7}" dt="2020-10-22T21:45:44.145" v="159" actId="22"/>
          <ac:spMkLst>
            <pc:docMk/>
            <pc:sldMk cId="4088391903" sldId="258"/>
            <ac:spMk id="4" creationId="{A79884AD-2FB4-49EE-854E-88BAE785EC5D}"/>
          </ac:spMkLst>
        </pc:spChg>
        <pc:picChg chg="add mod ord">
          <ac:chgData name="Aaron Cyr" userId="f710c333df2a0e40" providerId="LiveId" clId="{2174CA17-CDF8-4B40-9201-91F41D7F7FA7}" dt="2020-10-22T21:45:52.858" v="212" actId="1035"/>
          <ac:picMkLst>
            <pc:docMk/>
            <pc:sldMk cId="4088391903" sldId="258"/>
            <ac:picMk id="7" creationId="{E755B52F-F2A7-4798-BB17-633217AC11F9}"/>
          </ac:picMkLst>
        </pc:picChg>
        <pc:picChg chg="add mod">
          <ac:chgData name="Aaron Cyr" userId="f710c333df2a0e40" providerId="LiveId" clId="{2174CA17-CDF8-4B40-9201-91F41D7F7FA7}" dt="2020-10-22T21:46:12.981" v="214" actId="1076"/>
          <ac:picMkLst>
            <pc:docMk/>
            <pc:sldMk cId="4088391903" sldId="258"/>
            <ac:picMk id="9" creationId="{807B008B-CD80-4D66-885D-B91F0F773D8B}"/>
          </ac:picMkLst>
        </pc:picChg>
        <pc:picChg chg="del">
          <ac:chgData name="Aaron Cyr" userId="f710c333df2a0e40" providerId="LiveId" clId="{2174CA17-CDF8-4B40-9201-91F41D7F7FA7}" dt="2020-10-22T21:44:48.468" v="158" actId="478"/>
          <ac:picMkLst>
            <pc:docMk/>
            <pc:sldMk cId="4088391903" sldId="258"/>
            <ac:picMk id="10" creationId="{C73057F0-4B86-48D4-9D55-A442904EDBD8}"/>
          </ac:picMkLst>
        </pc:picChg>
      </pc:sldChg>
      <pc:sldChg chg="addSp delSp modSp mod">
        <pc:chgData name="Aaron Cyr" userId="f710c333df2a0e40" providerId="LiveId" clId="{2174CA17-CDF8-4B40-9201-91F41D7F7FA7}" dt="2020-10-27T12:56:51.362" v="1386" actId="1076"/>
        <pc:sldMkLst>
          <pc:docMk/>
          <pc:sldMk cId="1104465828" sldId="259"/>
        </pc:sldMkLst>
        <pc:spChg chg="add del mod">
          <ac:chgData name="Aaron Cyr" userId="f710c333df2a0e40" providerId="LiveId" clId="{2174CA17-CDF8-4B40-9201-91F41D7F7FA7}" dt="2020-10-22T21:57:47.642" v="281" actId="22"/>
          <ac:spMkLst>
            <pc:docMk/>
            <pc:sldMk cId="1104465828" sldId="259"/>
            <ac:spMk id="3" creationId="{928AFD25-1AB9-4081-8D85-E8B3448E3D59}"/>
          </ac:spMkLst>
        </pc:spChg>
        <pc:spChg chg="mod">
          <ac:chgData name="Aaron Cyr" userId="f710c333df2a0e40" providerId="LiveId" clId="{2174CA17-CDF8-4B40-9201-91F41D7F7FA7}" dt="2020-10-22T21:55:06.582" v="265" actId="20577"/>
          <ac:spMkLst>
            <pc:docMk/>
            <pc:sldMk cId="1104465828" sldId="259"/>
            <ac:spMk id="6" creationId="{E71439C6-BCE4-40C9-820D-6FC1659E12D1}"/>
          </ac:spMkLst>
        </pc:spChg>
        <pc:spChg chg="del">
          <ac:chgData name="Aaron Cyr" userId="f710c333df2a0e40" providerId="LiveId" clId="{2174CA17-CDF8-4B40-9201-91F41D7F7FA7}" dt="2020-10-22T21:55:12.036" v="266" actId="478"/>
          <ac:spMkLst>
            <pc:docMk/>
            <pc:sldMk cId="1104465828" sldId="259"/>
            <ac:spMk id="14" creationId="{EA9E248D-DD85-4C15-84B7-68C9AA338361}"/>
          </ac:spMkLst>
        </pc:spChg>
        <pc:spChg chg="mod">
          <ac:chgData name="Aaron Cyr" userId="f710c333df2a0e40" providerId="LiveId" clId="{2174CA17-CDF8-4B40-9201-91F41D7F7FA7}" dt="2020-10-22T21:58:18.618" v="358" actId="1076"/>
          <ac:spMkLst>
            <pc:docMk/>
            <pc:sldMk cId="1104465828" sldId="259"/>
            <ac:spMk id="15" creationId="{738E7948-1CB6-415D-9BB0-CA9D76FDBC79}"/>
          </ac:spMkLst>
        </pc:spChg>
        <pc:spChg chg="add mod">
          <ac:chgData name="Aaron Cyr" userId="f710c333df2a0e40" providerId="LiveId" clId="{2174CA17-CDF8-4B40-9201-91F41D7F7FA7}" dt="2020-10-27T12:56:51.362" v="1386" actId="1076"/>
          <ac:spMkLst>
            <pc:docMk/>
            <pc:sldMk cId="1104465828" sldId="259"/>
            <ac:spMk id="17" creationId="{C7C0C82F-E8E9-43C4-BB31-F3391B2D91FF}"/>
          </ac:spMkLst>
        </pc:spChg>
        <pc:spChg chg="del">
          <ac:chgData name="Aaron Cyr" userId="f710c333df2a0e40" providerId="LiveId" clId="{2174CA17-CDF8-4B40-9201-91F41D7F7FA7}" dt="2020-10-22T21:55:12.036" v="266" actId="478"/>
          <ac:spMkLst>
            <pc:docMk/>
            <pc:sldMk cId="1104465828" sldId="259"/>
            <ac:spMk id="18" creationId="{50949FCF-6558-4979-A826-DE44F25E7F2F}"/>
          </ac:spMkLst>
        </pc:spChg>
        <pc:picChg chg="del">
          <ac:chgData name="Aaron Cyr" userId="f710c333df2a0e40" providerId="LiveId" clId="{2174CA17-CDF8-4B40-9201-91F41D7F7FA7}" dt="2020-10-22T21:55:12.503" v="267" actId="478"/>
          <ac:picMkLst>
            <pc:docMk/>
            <pc:sldMk cId="1104465828" sldId="259"/>
            <ac:picMk id="5" creationId="{C65649FB-3C14-40B0-AE0A-0153524DAE7B}"/>
          </ac:picMkLst>
        </pc:picChg>
        <pc:picChg chg="add mod ord">
          <ac:chgData name="Aaron Cyr" userId="f710c333df2a0e40" providerId="LiveId" clId="{2174CA17-CDF8-4B40-9201-91F41D7F7FA7}" dt="2020-10-22T21:58:00.400" v="338" actId="1037"/>
          <ac:picMkLst>
            <pc:docMk/>
            <pc:sldMk cId="1104465828" sldId="259"/>
            <ac:picMk id="7" creationId="{0FE3192A-CD11-464A-99D4-165B836615DB}"/>
          </ac:picMkLst>
        </pc:picChg>
        <pc:picChg chg="del">
          <ac:chgData name="Aaron Cyr" userId="f710c333df2a0e40" providerId="LiveId" clId="{2174CA17-CDF8-4B40-9201-91F41D7F7FA7}" dt="2020-10-22T21:55:14.163" v="268" actId="478"/>
          <ac:picMkLst>
            <pc:docMk/>
            <pc:sldMk cId="1104465828" sldId="259"/>
            <ac:picMk id="10" creationId="{DBEBEA48-C081-4A53-8A86-BEB09144FAB8}"/>
          </ac:picMkLst>
        </pc:picChg>
        <pc:picChg chg="add mod ord">
          <ac:chgData name="Aaron Cyr" userId="f710c333df2a0e40" providerId="LiveId" clId="{2174CA17-CDF8-4B40-9201-91F41D7F7FA7}" dt="2020-10-22T21:58:16.649" v="357" actId="167"/>
          <ac:picMkLst>
            <pc:docMk/>
            <pc:sldMk cId="1104465828" sldId="259"/>
            <ac:picMk id="11" creationId="{A7355A3E-4E35-4D8B-A3F2-2E691318AA7A}"/>
          </ac:picMkLst>
        </pc:picChg>
        <pc:picChg chg="del">
          <ac:chgData name="Aaron Cyr" userId="f710c333df2a0e40" providerId="LiveId" clId="{2174CA17-CDF8-4B40-9201-91F41D7F7FA7}" dt="2020-10-22T21:55:12.036" v="266" actId="478"/>
          <ac:picMkLst>
            <pc:docMk/>
            <pc:sldMk cId="1104465828" sldId="259"/>
            <ac:picMk id="12" creationId="{64D650EF-77CD-4DCE-ACFE-D3746EECED03}"/>
          </ac:picMkLst>
        </pc:picChg>
        <pc:picChg chg="del">
          <ac:chgData name="Aaron Cyr" userId="f710c333df2a0e40" providerId="LiveId" clId="{2174CA17-CDF8-4B40-9201-91F41D7F7FA7}" dt="2020-10-22T21:55:12.036" v="266" actId="478"/>
          <ac:picMkLst>
            <pc:docMk/>
            <pc:sldMk cId="1104465828" sldId="259"/>
            <ac:picMk id="20" creationId="{9AA51755-1378-4D30-A564-E2D919881129}"/>
          </ac:picMkLst>
        </pc:picChg>
        <pc:cxnChg chg="mod">
          <ac:chgData name="Aaron Cyr" userId="f710c333df2a0e40" providerId="LiveId" clId="{2174CA17-CDF8-4B40-9201-91F41D7F7FA7}" dt="2020-10-22T21:57:51.714" v="283" actId="1076"/>
          <ac:cxnSpMkLst>
            <pc:docMk/>
            <pc:sldMk cId="1104465828" sldId="259"/>
            <ac:cxnSpMk id="13" creationId="{810DDACF-3C9E-4A28-85B1-058812ACBE78}"/>
          </ac:cxnSpMkLst>
        </pc:cxnChg>
        <pc:cxnChg chg="del">
          <ac:chgData name="Aaron Cyr" userId="f710c333df2a0e40" providerId="LiveId" clId="{2174CA17-CDF8-4B40-9201-91F41D7F7FA7}" dt="2020-10-22T21:55:12.036" v="266" actId="478"/>
          <ac:cxnSpMkLst>
            <pc:docMk/>
            <pc:sldMk cId="1104465828" sldId="259"/>
            <ac:cxnSpMk id="16" creationId="{6396FEC7-3D72-4C03-AF00-DD24D8B1469D}"/>
          </ac:cxnSpMkLst>
        </pc:cxnChg>
        <pc:cxnChg chg="del">
          <ac:chgData name="Aaron Cyr" userId="f710c333df2a0e40" providerId="LiveId" clId="{2174CA17-CDF8-4B40-9201-91F41D7F7FA7}" dt="2020-10-22T21:55:12.036" v="266" actId="478"/>
          <ac:cxnSpMkLst>
            <pc:docMk/>
            <pc:sldMk cId="1104465828" sldId="259"/>
            <ac:cxnSpMk id="22" creationId="{A64B9546-7374-4DA3-AE01-5ABB6EF45F88}"/>
          </ac:cxnSpMkLst>
        </pc:cxnChg>
      </pc:sldChg>
      <pc:sldChg chg="addSp delSp modSp mod ord">
        <pc:chgData name="Aaron Cyr" userId="f710c333df2a0e40" providerId="LiveId" clId="{2174CA17-CDF8-4B40-9201-91F41D7F7FA7}" dt="2020-10-27T12:56:57.139" v="1387" actId="1076"/>
        <pc:sldMkLst>
          <pc:docMk/>
          <pc:sldMk cId="2455423919" sldId="260"/>
        </pc:sldMkLst>
        <pc:spChg chg="mod">
          <ac:chgData name="Aaron Cyr" userId="f710c333df2a0e40" providerId="LiveId" clId="{2174CA17-CDF8-4B40-9201-91F41D7F7FA7}" dt="2020-10-22T22:00:14.068" v="362" actId="20577"/>
          <ac:spMkLst>
            <pc:docMk/>
            <pc:sldMk cId="2455423919" sldId="260"/>
            <ac:spMk id="2" creationId="{C39B2BAF-C864-43B4-8121-6AF6C308937B}"/>
          </ac:spMkLst>
        </pc:spChg>
        <pc:spChg chg="add del mod">
          <ac:chgData name="Aaron Cyr" userId="f710c333df2a0e40" providerId="LiveId" clId="{2174CA17-CDF8-4B40-9201-91F41D7F7FA7}" dt="2020-10-22T22:00:25.421" v="365" actId="22"/>
          <ac:spMkLst>
            <pc:docMk/>
            <pc:sldMk cId="2455423919" sldId="260"/>
            <ac:spMk id="5" creationId="{93993B90-15CE-4F2A-B9B1-EAC4D8142A1D}"/>
          </ac:spMkLst>
        </pc:spChg>
        <pc:spChg chg="mod">
          <ac:chgData name="Aaron Cyr" userId="f710c333df2a0e40" providerId="LiveId" clId="{2174CA17-CDF8-4B40-9201-91F41D7F7FA7}" dt="2020-10-27T12:56:57.139" v="1387" actId="1076"/>
          <ac:spMkLst>
            <pc:docMk/>
            <pc:sldMk cId="2455423919" sldId="260"/>
            <ac:spMk id="17" creationId="{9047C7AA-14AC-41FA-9BFD-5F0FCD449311}"/>
          </ac:spMkLst>
        </pc:spChg>
        <pc:spChg chg="mod">
          <ac:chgData name="Aaron Cyr" userId="f710c333df2a0e40" providerId="LiveId" clId="{2174CA17-CDF8-4B40-9201-91F41D7F7FA7}" dt="2020-10-22T22:05:15.666" v="391" actId="1076"/>
          <ac:spMkLst>
            <pc:docMk/>
            <pc:sldMk cId="2455423919" sldId="260"/>
            <ac:spMk id="23" creationId="{8BA66799-4B20-4ED4-AE30-A69491F44277}"/>
          </ac:spMkLst>
        </pc:spChg>
        <pc:grpChg chg="add mod ord">
          <ac:chgData name="Aaron Cyr" userId="f710c333df2a0e40" providerId="LiveId" clId="{2174CA17-CDF8-4B40-9201-91F41D7F7FA7}" dt="2020-10-22T22:05:13.443" v="390" actId="167"/>
          <ac:grpSpMkLst>
            <pc:docMk/>
            <pc:sldMk cId="2455423919" sldId="260"/>
            <ac:grpSpMk id="29" creationId="{8D60C6A1-6403-4FE1-9CE5-B77E8DA56B21}"/>
          </ac:grpSpMkLst>
        </pc:grpChg>
        <pc:grpChg chg="add mod">
          <ac:chgData name="Aaron Cyr" userId="f710c333df2a0e40" providerId="LiveId" clId="{2174CA17-CDF8-4B40-9201-91F41D7F7FA7}" dt="2020-10-22T22:05:29.339" v="394" actId="164"/>
          <ac:grpSpMkLst>
            <pc:docMk/>
            <pc:sldMk cId="2455423919" sldId="260"/>
            <ac:grpSpMk id="32" creationId="{343A9836-9419-48E5-A477-1B5AEBF73911}"/>
          </ac:grpSpMkLst>
        </pc:grpChg>
        <pc:picChg chg="add mod ord">
          <ac:chgData name="Aaron Cyr" userId="f710c333df2a0e40" providerId="LiveId" clId="{2174CA17-CDF8-4B40-9201-91F41D7F7FA7}" dt="2020-10-22T22:05:47.226" v="398" actId="167"/>
          <ac:picMkLst>
            <pc:docMk/>
            <pc:sldMk cId="2455423919" sldId="260"/>
            <ac:picMk id="7" creationId="{8B411CC5-EFA5-47CD-AA94-20FAD91EF18A}"/>
          </ac:picMkLst>
        </pc:picChg>
        <pc:picChg chg="add del">
          <ac:chgData name="Aaron Cyr" userId="f710c333df2a0e40" providerId="LiveId" clId="{2174CA17-CDF8-4B40-9201-91F41D7F7FA7}" dt="2020-10-22T22:03:21.476" v="369" actId="478"/>
          <ac:picMkLst>
            <pc:docMk/>
            <pc:sldMk cId="2455423919" sldId="260"/>
            <ac:picMk id="9" creationId="{379DB42F-D45C-409F-A817-919592A07DAA}"/>
          </ac:picMkLst>
        </pc:picChg>
        <pc:picChg chg="del">
          <ac:chgData name="Aaron Cyr" userId="f710c333df2a0e40" providerId="LiveId" clId="{2174CA17-CDF8-4B40-9201-91F41D7F7FA7}" dt="2020-10-22T22:00:16.146" v="363" actId="478"/>
          <ac:picMkLst>
            <pc:docMk/>
            <pc:sldMk cId="2455423919" sldId="260"/>
            <ac:picMk id="10" creationId="{0DD0143B-0794-4776-B742-54274B00377F}"/>
          </ac:picMkLst>
        </pc:picChg>
        <pc:picChg chg="del">
          <ac:chgData name="Aaron Cyr" userId="f710c333df2a0e40" providerId="LiveId" clId="{2174CA17-CDF8-4B40-9201-91F41D7F7FA7}" dt="2020-10-22T22:00:29.363" v="367" actId="478"/>
          <ac:picMkLst>
            <pc:docMk/>
            <pc:sldMk cId="2455423919" sldId="260"/>
            <ac:picMk id="12" creationId="{37CCC4A8-0E82-42AA-86A9-6E876562E852}"/>
          </ac:picMkLst>
        </pc:picChg>
        <pc:picChg chg="add mod">
          <ac:chgData name="Aaron Cyr" userId="f710c333df2a0e40" providerId="LiveId" clId="{2174CA17-CDF8-4B40-9201-91F41D7F7FA7}" dt="2020-10-22T22:05:01.574" v="387" actId="164"/>
          <ac:picMkLst>
            <pc:docMk/>
            <pc:sldMk cId="2455423919" sldId="260"/>
            <ac:picMk id="13" creationId="{7E2223F6-1154-48B0-9B7C-0E79A329C0D4}"/>
          </ac:picMkLst>
        </pc:picChg>
        <pc:picChg chg="del">
          <ac:chgData name="Aaron Cyr" userId="f710c333df2a0e40" providerId="LiveId" clId="{2174CA17-CDF8-4B40-9201-91F41D7F7FA7}" dt="2020-10-22T22:00:23.229" v="364" actId="478"/>
          <ac:picMkLst>
            <pc:docMk/>
            <pc:sldMk cId="2455423919" sldId="260"/>
            <ac:picMk id="14" creationId="{DE4D3C08-3DBD-4EFF-A37F-794CA3D4B86A}"/>
          </ac:picMkLst>
        </pc:picChg>
        <pc:picChg chg="add mod">
          <ac:chgData name="Aaron Cyr" userId="f710c333df2a0e40" providerId="LiveId" clId="{2174CA17-CDF8-4B40-9201-91F41D7F7FA7}" dt="2020-10-22T22:05:29.339" v="394" actId="164"/>
          <ac:picMkLst>
            <pc:docMk/>
            <pc:sldMk cId="2455423919" sldId="260"/>
            <ac:picMk id="18" creationId="{23BDAAE8-B23E-40F5-A0ED-AFCA872DD7F8}"/>
          </ac:picMkLst>
        </pc:picChg>
        <pc:picChg chg="del">
          <ac:chgData name="Aaron Cyr" userId="f710c333df2a0e40" providerId="LiveId" clId="{2174CA17-CDF8-4B40-9201-91F41D7F7FA7}" dt="2020-10-22T22:05:34.947" v="395" actId="478"/>
          <ac:picMkLst>
            <pc:docMk/>
            <pc:sldMk cId="2455423919" sldId="260"/>
            <ac:picMk id="25" creationId="{ECB8403B-627B-4B74-B235-BF3458DDDC15}"/>
          </ac:picMkLst>
        </pc:picChg>
        <pc:picChg chg="add mod">
          <ac:chgData name="Aaron Cyr" userId="f710c333df2a0e40" providerId="LiveId" clId="{2174CA17-CDF8-4B40-9201-91F41D7F7FA7}" dt="2020-10-22T22:05:01.574" v="387" actId="164"/>
          <ac:picMkLst>
            <pc:docMk/>
            <pc:sldMk cId="2455423919" sldId="260"/>
            <ac:picMk id="28" creationId="{7D5A6AC6-18C4-472F-8673-B5729190A2BB}"/>
          </ac:picMkLst>
        </pc:picChg>
        <pc:picChg chg="add mod">
          <ac:chgData name="Aaron Cyr" userId="f710c333df2a0e40" providerId="LiveId" clId="{2174CA17-CDF8-4B40-9201-91F41D7F7FA7}" dt="2020-10-22T22:05:29.339" v="394" actId="164"/>
          <ac:picMkLst>
            <pc:docMk/>
            <pc:sldMk cId="2455423919" sldId="260"/>
            <ac:picMk id="31" creationId="{C6D3CA93-432B-4976-9516-D20C7108A4B2}"/>
          </ac:picMkLst>
        </pc:picChg>
        <pc:cxnChg chg="mod">
          <ac:chgData name="Aaron Cyr" userId="f710c333df2a0e40" providerId="LiveId" clId="{2174CA17-CDF8-4B40-9201-91F41D7F7FA7}" dt="2020-10-22T22:03:27.609" v="372" actId="1076"/>
          <ac:cxnSpMkLst>
            <pc:docMk/>
            <pc:sldMk cId="2455423919" sldId="260"/>
            <ac:cxnSpMk id="15" creationId="{E805726F-33EE-442E-97CB-D48868A8D235}"/>
          </ac:cxnSpMkLst>
        </pc:cxnChg>
        <pc:cxnChg chg="add mod">
          <ac:chgData name="Aaron Cyr" userId="f710c333df2a0e40" providerId="LiveId" clId="{2174CA17-CDF8-4B40-9201-91F41D7F7FA7}" dt="2020-10-22T22:04:46.642" v="384" actId="14100"/>
          <ac:cxnSpMkLst>
            <pc:docMk/>
            <pc:sldMk cId="2455423919" sldId="260"/>
            <ac:cxnSpMk id="22" creationId="{27846006-B021-4A51-BD09-BD15BB425B86}"/>
          </ac:cxnSpMkLst>
        </pc:cxnChg>
      </pc:sldChg>
      <pc:sldChg chg="addSp delSp modSp mod">
        <pc:chgData name="Aaron Cyr" userId="f710c333df2a0e40" providerId="LiveId" clId="{2174CA17-CDF8-4B40-9201-91F41D7F7FA7}" dt="2020-10-22T21:43:18.210" v="125" actId="21"/>
        <pc:sldMkLst>
          <pc:docMk/>
          <pc:sldMk cId="1194441255" sldId="265"/>
        </pc:sldMkLst>
        <pc:spChg chg="mod">
          <ac:chgData name="Aaron Cyr" userId="f710c333df2a0e40" providerId="LiveId" clId="{2174CA17-CDF8-4B40-9201-91F41D7F7FA7}" dt="2020-10-22T21:39:53.606" v="31" actId="20577"/>
          <ac:spMkLst>
            <pc:docMk/>
            <pc:sldMk cId="1194441255" sldId="265"/>
            <ac:spMk id="2" creationId="{69D78755-8513-40C1-9A58-6390D844D3E0}"/>
          </ac:spMkLst>
        </pc:spChg>
        <pc:spChg chg="add mod">
          <ac:chgData name="Aaron Cyr" userId="f710c333df2a0e40" providerId="LiveId" clId="{2174CA17-CDF8-4B40-9201-91F41D7F7FA7}" dt="2020-10-22T21:41:00.438" v="32" actId="767"/>
          <ac:spMkLst>
            <pc:docMk/>
            <pc:sldMk cId="1194441255" sldId="265"/>
            <ac:spMk id="3" creationId="{85DD8953-EFD0-48C1-B4E5-A76C65409C06}"/>
          </ac:spMkLst>
        </pc:spChg>
        <pc:spChg chg="add del mod">
          <ac:chgData name="Aaron Cyr" userId="f710c333df2a0e40" providerId="LiveId" clId="{2174CA17-CDF8-4B40-9201-91F41D7F7FA7}" dt="2020-10-22T21:43:18.210" v="125" actId="21"/>
          <ac:spMkLst>
            <pc:docMk/>
            <pc:sldMk cId="1194441255" sldId="265"/>
            <ac:spMk id="6" creationId="{488421C3-A98A-4C33-935E-7998774FC148}"/>
          </ac:spMkLst>
        </pc:spChg>
        <pc:picChg chg="add del mod">
          <ac:chgData name="Aaron Cyr" userId="f710c333df2a0e40" providerId="LiveId" clId="{2174CA17-CDF8-4B40-9201-91F41D7F7FA7}" dt="2020-10-22T21:42:20.962" v="35" actId="478"/>
          <ac:picMkLst>
            <pc:docMk/>
            <pc:sldMk cId="1194441255" sldId="265"/>
            <ac:picMk id="5" creationId="{A01F4189-6EA9-4ADF-AE9C-158D90E74B84}"/>
          </ac:picMkLst>
        </pc:picChg>
        <pc:picChg chg="add del mod">
          <ac:chgData name="Aaron Cyr" userId="f710c333df2a0e40" providerId="LiveId" clId="{2174CA17-CDF8-4B40-9201-91F41D7F7FA7}" dt="2020-10-22T21:43:18.210" v="125" actId="21"/>
          <ac:picMkLst>
            <pc:docMk/>
            <pc:sldMk cId="1194441255" sldId="265"/>
            <ac:picMk id="8" creationId="{639E181D-4A57-4301-8765-7F63362CA10B}"/>
          </ac:picMkLst>
        </pc:picChg>
      </pc:sldChg>
      <pc:sldChg chg="addSp modSp mod">
        <pc:chgData name="Aaron Cyr" userId="f710c333df2a0e40" providerId="LiveId" clId="{2174CA17-CDF8-4B40-9201-91F41D7F7FA7}" dt="2020-10-22T22:29:21.587" v="846" actId="20577"/>
        <pc:sldMkLst>
          <pc:docMk/>
          <pc:sldMk cId="1240468712" sldId="266"/>
        </pc:sldMkLst>
        <pc:spChg chg="mod">
          <ac:chgData name="Aaron Cyr" userId="f710c333df2a0e40" providerId="LiveId" clId="{2174CA17-CDF8-4B40-9201-91F41D7F7FA7}" dt="2020-10-22T22:28:14.304" v="765" actId="20577"/>
          <ac:spMkLst>
            <pc:docMk/>
            <pc:sldMk cId="1240468712" sldId="266"/>
            <ac:spMk id="2" creationId="{69D78755-8513-40C1-9A58-6390D844D3E0}"/>
          </ac:spMkLst>
        </pc:spChg>
        <pc:spChg chg="add mod">
          <ac:chgData name="Aaron Cyr" userId="f710c333df2a0e40" providerId="LiveId" clId="{2174CA17-CDF8-4B40-9201-91F41D7F7FA7}" dt="2020-10-22T22:29:21.587" v="846" actId="20577"/>
          <ac:spMkLst>
            <pc:docMk/>
            <pc:sldMk cId="1240468712" sldId="266"/>
            <ac:spMk id="4" creationId="{5A804DF3-A909-4F18-86F5-F39B8A559D8A}"/>
          </ac:spMkLst>
        </pc:spChg>
      </pc:sldChg>
      <pc:sldChg chg="addSp delSp modSp mod">
        <pc:chgData name="Aaron Cyr" userId="f710c333df2a0e40" providerId="LiveId" clId="{2174CA17-CDF8-4B40-9201-91F41D7F7FA7}" dt="2020-10-22T22:07:18.866" v="416" actId="20577"/>
        <pc:sldMkLst>
          <pc:docMk/>
          <pc:sldMk cId="968063133" sldId="267"/>
        </pc:sldMkLst>
        <pc:spChg chg="del mod">
          <ac:chgData name="Aaron Cyr" userId="f710c333df2a0e40" providerId="LiveId" clId="{2174CA17-CDF8-4B40-9201-91F41D7F7FA7}" dt="2020-10-22T22:07:15.146" v="408" actId="478"/>
          <ac:spMkLst>
            <pc:docMk/>
            <pc:sldMk cId="968063133" sldId="267"/>
            <ac:spMk id="10" creationId="{5DA1F916-F9B2-4FF3-B53F-30EA25638570}"/>
          </ac:spMkLst>
        </pc:spChg>
        <pc:spChg chg="mod">
          <ac:chgData name="Aaron Cyr" userId="f710c333df2a0e40" providerId="LiveId" clId="{2174CA17-CDF8-4B40-9201-91F41D7F7FA7}" dt="2020-10-22T22:07:18.866" v="416" actId="20577"/>
          <ac:spMkLst>
            <pc:docMk/>
            <pc:sldMk cId="968063133" sldId="267"/>
            <ac:spMk id="15" creationId="{BF764B13-E109-4754-B06E-525B352852DC}"/>
          </ac:spMkLst>
        </pc:spChg>
        <pc:picChg chg="del">
          <ac:chgData name="Aaron Cyr" userId="f710c333df2a0e40" providerId="LiveId" clId="{2174CA17-CDF8-4B40-9201-91F41D7F7FA7}" dt="2020-10-22T22:07:12.043" v="404" actId="478"/>
          <ac:picMkLst>
            <pc:docMk/>
            <pc:sldMk cId="968063133" sldId="267"/>
            <ac:picMk id="3" creationId="{4D14A54D-E936-4F29-B872-23257986B787}"/>
          </ac:picMkLst>
        </pc:picChg>
        <pc:picChg chg="add">
          <ac:chgData name="Aaron Cyr" userId="f710c333df2a0e40" providerId="LiveId" clId="{2174CA17-CDF8-4B40-9201-91F41D7F7FA7}" dt="2020-10-22T22:07:12.386" v="405" actId="22"/>
          <ac:picMkLst>
            <pc:docMk/>
            <pc:sldMk cId="968063133" sldId="267"/>
            <ac:picMk id="4" creationId="{EA1E6E64-A582-4847-B8EF-E183F408605D}"/>
          </ac:picMkLst>
        </pc:picChg>
        <pc:picChg chg="del">
          <ac:chgData name="Aaron Cyr" userId="f710c333df2a0e40" providerId="LiveId" clId="{2174CA17-CDF8-4B40-9201-91F41D7F7FA7}" dt="2020-10-22T22:07:13.768" v="406" actId="478"/>
          <ac:picMkLst>
            <pc:docMk/>
            <pc:sldMk cId="968063133" sldId="267"/>
            <ac:picMk id="9" creationId="{3559546F-8044-40A5-A666-3D265D65B958}"/>
          </ac:picMkLst>
        </pc:picChg>
      </pc:sldChg>
      <pc:sldChg chg="addSp delSp modSp mod">
        <pc:chgData name="Aaron Cyr" userId="f710c333df2a0e40" providerId="LiveId" clId="{2174CA17-CDF8-4B40-9201-91F41D7F7FA7}" dt="2020-10-27T12:57:46.356" v="1407" actId="1076"/>
        <pc:sldMkLst>
          <pc:docMk/>
          <pc:sldMk cId="4085681885" sldId="268"/>
        </pc:sldMkLst>
        <pc:spChg chg="mod">
          <ac:chgData name="Aaron Cyr" userId="f710c333df2a0e40" providerId="LiveId" clId="{2174CA17-CDF8-4B40-9201-91F41D7F7FA7}" dt="2020-10-22T22:07:35.357" v="426" actId="20577"/>
          <ac:spMkLst>
            <pc:docMk/>
            <pc:sldMk cId="4085681885" sldId="268"/>
            <ac:spMk id="2" creationId="{B1A7FF14-2187-422B-ABC2-5CF935DADD9B}"/>
          </ac:spMkLst>
        </pc:spChg>
        <pc:spChg chg="add del mod">
          <ac:chgData name="Aaron Cyr" userId="f710c333df2a0e40" providerId="LiveId" clId="{2174CA17-CDF8-4B40-9201-91F41D7F7FA7}" dt="2020-10-22T22:09:46.080" v="520" actId="22"/>
          <ac:spMkLst>
            <pc:docMk/>
            <pc:sldMk cId="4085681885" sldId="268"/>
            <ac:spMk id="4" creationId="{AE4387FB-1C5B-4A4A-9124-7A6D12A8F67F}"/>
          </ac:spMkLst>
        </pc:spChg>
        <pc:spChg chg="add mod">
          <ac:chgData name="Aaron Cyr" userId="f710c333df2a0e40" providerId="LiveId" clId="{2174CA17-CDF8-4B40-9201-91F41D7F7FA7}" dt="2020-10-27T12:57:40.659" v="1405" actId="1076"/>
          <ac:spMkLst>
            <pc:docMk/>
            <pc:sldMk cId="4085681885" sldId="268"/>
            <ac:spMk id="8" creationId="{3AB1BC49-7251-4E7B-8A6D-02FD284492A5}"/>
          </ac:spMkLst>
        </pc:spChg>
        <pc:spChg chg="del">
          <ac:chgData name="Aaron Cyr" userId="f710c333df2a0e40" providerId="LiveId" clId="{2174CA17-CDF8-4B40-9201-91F41D7F7FA7}" dt="2020-10-22T22:07:39.883" v="428" actId="478"/>
          <ac:spMkLst>
            <pc:docMk/>
            <pc:sldMk cId="4085681885" sldId="268"/>
            <ac:spMk id="12" creationId="{75D44C57-A39A-4B89-A660-50F3C9A47A80}"/>
          </ac:spMkLst>
        </pc:spChg>
        <pc:spChg chg="del">
          <ac:chgData name="Aaron Cyr" userId="f710c333df2a0e40" providerId="LiveId" clId="{2174CA17-CDF8-4B40-9201-91F41D7F7FA7}" dt="2020-10-22T22:07:39.883" v="428" actId="478"/>
          <ac:spMkLst>
            <pc:docMk/>
            <pc:sldMk cId="4085681885" sldId="268"/>
            <ac:spMk id="19" creationId="{57BC831B-86FF-436F-8549-F59C2B81FBC9}"/>
          </ac:spMkLst>
        </pc:spChg>
        <pc:spChg chg="add mod">
          <ac:chgData name="Aaron Cyr" userId="f710c333df2a0e40" providerId="LiveId" clId="{2174CA17-CDF8-4B40-9201-91F41D7F7FA7}" dt="2020-10-27T12:57:36.473" v="1403" actId="1076"/>
          <ac:spMkLst>
            <pc:docMk/>
            <pc:sldMk cId="4085681885" sldId="268"/>
            <ac:spMk id="23" creationId="{E1F9B837-9870-4BB7-95DE-8B6CF621D7E1}"/>
          </ac:spMkLst>
        </pc:spChg>
        <pc:spChg chg="add mod">
          <ac:chgData name="Aaron Cyr" userId="f710c333df2a0e40" providerId="LiveId" clId="{2174CA17-CDF8-4B40-9201-91F41D7F7FA7}" dt="2020-10-27T12:57:46.356" v="1407" actId="1076"/>
          <ac:spMkLst>
            <pc:docMk/>
            <pc:sldMk cId="4085681885" sldId="268"/>
            <ac:spMk id="25" creationId="{6FB2E468-A957-4D13-9E1C-0D95EDEA79B8}"/>
          </ac:spMkLst>
        </pc:spChg>
        <pc:picChg chg="add del mod">
          <ac:chgData name="Aaron Cyr" userId="f710c333df2a0e40" providerId="LiveId" clId="{2174CA17-CDF8-4B40-9201-91F41D7F7FA7}" dt="2020-10-22T22:08:50.354" v="516" actId="478"/>
          <ac:picMkLst>
            <pc:docMk/>
            <pc:sldMk cId="4085681885" sldId="268"/>
            <ac:picMk id="7" creationId="{5990A537-3863-4A0B-935E-37D6B31A0D53}"/>
          </ac:picMkLst>
        </pc:picChg>
        <pc:picChg chg="del">
          <ac:chgData name="Aaron Cyr" userId="f710c333df2a0e40" providerId="LiveId" clId="{2174CA17-CDF8-4B40-9201-91F41D7F7FA7}" dt="2020-10-22T22:07:36.585" v="427" actId="478"/>
          <ac:picMkLst>
            <pc:docMk/>
            <pc:sldMk cId="4085681885" sldId="268"/>
            <ac:picMk id="9" creationId="{B5786EF3-703D-4132-B208-848D4FC0DFE8}"/>
          </ac:picMkLst>
        </pc:picChg>
        <pc:picChg chg="del">
          <ac:chgData name="Aaron Cyr" userId="f710c333df2a0e40" providerId="LiveId" clId="{2174CA17-CDF8-4B40-9201-91F41D7F7FA7}" dt="2020-10-22T22:07:39.883" v="428" actId="478"/>
          <ac:picMkLst>
            <pc:docMk/>
            <pc:sldMk cId="4085681885" sldId="268"/>
            <ac:picMk id="11" creationId="{D94E4065-26FA-4CE1-9FF3-4DF983A73654}"/>
          </ac:picMkLst>
        </pc:picChg>
        <pc:picChg chg="add mod">
          <ac:chgData name="Aaron Cyr" userId="f710c333df2a0e40" providerId="LiveId" clId="{2174CA17-CDF8-4B40-9201-91F41D7F7FA7}" dt="2020-10-27T12:57:42.867" v="1406" actId="1076"/>
          <ac:picMkLst>
            <pc:docMk/>
            <pc:sldMk cId="4085681885" sldId="268"/>
            <ac:picMk id="13" creationId="{91C6D70F-DAAB-48CE-ADC5-11C5C6A884BB}"/>
          </ac:picMkLst>
        </pc:picChg>
        <pc:picChg chg="add mod ord">
          <ac:chgData name="Aaron Cyr" userId="f710c333df2a0e40" providerId="LiveId" clId="{2174CA17-CDF8-4B40-9201-91F41D7F7FA7}" dt="2020-10-27T12:57:33.447" v="1402" actId="1076"/>
          <ac:picMkLst>
            <pc:docMk/>
            <pc:sldMk cId="4085681885" sldId="268"/>
            <ac:picMk id="15" creationId="{2A7A5FA7-5827-49EA-8F39-5701DF4F716B}"/>
          </ac:picMkLst>
        </pc:picChg>
        <pc:picChg chg="del">
          <ac:chgData name="Aaron Cyr" userId="f710c333df2a0e40" providerId="LiveId" clId="{2174CA17-CDF8-4B40-9201-91F41D7F7FA7}" dt="2020-10-22T22:07:39.883" v="428" actId="478"/>
          <ac:picMkLst>
            <pc:docMk/>
            <pc:sldMk cId="4085681885" sldId="268"/>
            <ac:picMk id="16" creationId="{E6A22B25-5C9A-4A55-8829-33A65D1D58DE}"/>
          </ac:picMkLst>
        </pc:picChg>
        <pc:picChg chg="add del">
          <ac:chgData name="Aaron Cyr" userId="f710c333df2a0e40" providerId="LiveId" clId="{2174CA17-CDF8-4B40-9201-91F41D7F7FA7}" dt="2020-10-22T22:11:12.306" v="523" actId="22"/>
          <ac:picMkLst>
            <pc:docMk/>
            <pc:sldMk cId="4085681885" sldId="268"/>
            <ac:picMk id="20" creationId="{86639707-C498-4B66-A590-3AEB0D8E7424}"/>
          </ac:picMkLst>
        </pc:picChg>
        <pc:cxnChg chg="del">
          <ac:chgData name="Aaron Cyr" userId="f710c333df2a0e40" providerId="LiveId" clId="{2174CA17-CDF8-4B40-9201-91F41D7F7FA7}" dt="2020-10-22T22:07:39.883" v="428" actId="478"/>
          <ac:cxnSpMkLst>
            <pc:docMk/>
            <pc:sldMk cId="4085681885" sldId="268"/>
            <ac:cxnSpMk id="17" creationId="{C83161B7-9CF9-4012-962A-509C3E13AAF3}"/>
          </ac:cxnSpMkLst>
        </pc:cxnChg>
        <pc:cxnChg chg="add mod">
          <ac:chgData name="Aaron Cyr" userId="f710c333df2a0e40" providerId="LiveId" clId="{2174CA17-CDF8-4B40-9201-91F41D7F7FA7}" dt="2020-10-27T12:57:37.707" v="1404" actId="1076"/>
          <ac:cxnSpMkLst>
            <pc:docMk/>
            <pc:sldMk cId="4085681885" sldId="268"/>
            <ac:cxnSpMk id="21" creationId="{C03D67AE-08EA-4288-9D7C-3019261AB652}"/>
          </ac:cxnSpMkLst>
        </pc:cxnChg>
      </pc:sldChg>
      <pc:sldChg chg="addSp delSp modSp mod">
        <pc:chgData name="Aaron Cyr" userId="f710c333df2a0e40" providerId="LiveId" clId="{2174CA17-CDF8-4B40-9201-91F41D7F7FA7}" dt="2020-10-27T12:57:56.422" v="1418" actId="20577"/>
        <pc:sldMkLst>
          <pc:docMk/>
          <pc:sldMk cId="3418905094" sldId="269"/>
        </pc:sldMkLst>
        <pc:spChg chg="mod">
          <ac:chgData name="Aaron Cyr" userId="f710c333df2a0e40" providerId="LiveId" clId="{2174CA17-CDF8-4B40-9201-91F41D7F7FA7}" dt="2020-10-22T22:20:33.013" v="668"/>
          <ac:spMkLst>
            <pc:docMk/>
            <pc:sldMk cId="3418905094" sldId="269"/>
            <ac:spMk id="2" creationId="{5DE6906F-13D1-45C3-A92D-EDACD77D2F69}"/>
          </ac:spMkLst>
        </pc:spChg>
        <pc:spChg chg="add del mod">
          <ac:chgData name="Aaron Cyr" userId="f710c333df2a0e40" providerId="LiveId" clId="{2174CA17-CDF8-4B40-9201-91F41D7F7FA7}" dt="2020-10-22T22:11:24.791" v="526" actId="22"/>
          <ac:spMkLst>
            <pc:docMk/>
            <pc:sldMk cId="3418905094" sldId="269"/>
            <ac:spMk id="4" creationId="{168A4DC8-3D64-478A-9610-993286A0679B}"/>
          </ac:spMkLst>
        </pc:spChg>
        <pc:spChg chg="add del mod">
          <ac:chgData name="Aaron Cyr" userId="f710c333df2a0e40" providerId="LiveId" clId="{2174CA17-CDF8-4B40-9201-91F41D7F7FA7}" dt="2020-10-22T22:21:46.571" v="680" actId="22"/>
          <ac:spMkLst>
            <pc:docMk/>
            <pc:sldMk cId="3418905094" sldId="269"/>
            <ac:spMk id="13" creationId="{BF1BD673-B6C3-4A2B-9DF0-C5234FA980AB}"/>
          </ac:spMkLst>
        </pc:spChg>
        <pc:spChg chg="del">
          <ac:chgData name="Aaron Cyr" userId="f710c333df2a0e40" providerId="LiveId" clId="{2174CA17-CDF8-4B40-9201-91F41D7F7FA7}" dt="2020-10-22T22:11:23.456" v="525" actId="478"/>
          <ac:spMkLst>
            <pc:docMk/>
            <pc:sldMk cId="3418905094" sldId="269"/>
            <ac:spMk id="16" creationId="{1B762CF1-2E2E-4EB9-AFB5-30556BC52865}"/>
          </ac:spMkLst>
        </pc:spChg>
        <pc:spChg chg="add del mod">
          <ac:chgData name="Aaron Cyr" userId="f710c333df2a0e40" providerId="LiveId" clId="{2174CA17-CDF8-4B40-9201-91F41D7F7FA7}" dt="2020-10-22T22:23:23.773" v="693" actId="22"/>
          <ac:spMkLst>
            <pc:docMk/>
            <pc:sldMk cId="3418905094" sldId="269"/>
            <ac:spMk id="21" creationId="{C463E757-E449-4575-B464-0EED9ECAB6A9}"/>
          </ac:spMkLst>
        </pc:spChg>
        <pc:spChg chg="add mod">
          <ac:chgData name="Aaron Cyr" userId="f710c333df2a0e40" providerId="LiveId" clId="{2174CA17-CDF8-4B40-9201-91F41D7F7FA7}" dt="2020-10-22T22:24:15.808" v="703" actId="1076"/>
          <ac:spMkLst>
            <pc:docMk/>
            <pc:sldMk cId="3418905094" sldId="269"/>
            <ac:spMk id="24" creationId="{F08D7566-721A-4B8E-8B61-6E140507AB2C}"/>
          </ac:spMkLst>
        </pc:spChg>
        <pc:spChg chg="add mod">
          <ac:chgData name="Aaron Cyr" userId="f710c333df2a0e40" providerId="LiveId" clId="{2174CA17-CDF8-4B40-9201-91F41D7F7FA7}" dt="2020-10-27T12:57:51.786" v="1409" actId="1076"/>
          <ac:spMkLst>
            <pc:docMk/>
            <pc:sldMk cId="3418905094" sldId="269"/>
            <ac:spMk id="28" creationId="{86C004E2-6C1E-46F6-AE90-8E008F618FBA}"/>
          </ac:spMkLst>
        </pc:spChg>
        <pc:spChg chg="add mod">
          <ac:chgData name="Aaron Cyr" userId="f710c333df2a0e40" providerId="LiveId" clId="{2174CA17-CDF8-4B40-9201-91F41D7F7FA7}" dt="2020-10-27T12:57:56.422" v="1418" actId="20577"/>
          <ac:spMkLst>
            <pc:docMk/>
            <pc:sldMk cId="3418905094" sldId="269"/>
            <ac:spMk id="30" creationId="{592674C2-D073-4E9A-8CC6-FDA5F16A072D}"/>
          </ac:spMkLst>
        </pc:spChg>
        <pc:picChg chg="del">
          <ac:chgData name="Aaron Cyr" userId="f710c333df2a0e40" providerId="LiveId" clId="{2174CA17-CDF8-4B40-9201-91F41D7F7FA7}" dt="2020-10-22T22:11:23.456" v="525" actId="478"/>
          <ac:picMkLst>
            <pc:docMk/>
            <pc:sldMk cId="3418905094" sldId="269"/>
            <ac:picMk id="7" creationId="{4BCDAF76-9C22-44AB-8DB9-57A831D3F9C7}"/>
          </ac:picMkLst>
        </pc:picChg>
        <pc:picChg chg="add del mod ord">
          <ac:chgData name="Aaron Cyr" userId="f710c333df2a0e40" providerId="LiveId" clId="{2174CA17-CDF8-4B40-9201-91F41D7F7FA7}" dt="2020-10-22T22:21:44.580" v="679" actId="478"/>
          <ac:picMkLst>
            <pc:docMk/>
            <pc:sldMk cId="3418905094" sldId="269"/>
            <ac:picMk id="8" creationId="{0527A6BE-9F9E-4B13-B949-E81276E2B1FB}"/>
          </ac:picMkLst>
        </pc:picChg>
        <pc:picChg chg="del">
          <ac:chgData name="Aaron Cyr" userId="f710c333df2a0e40" providerId="LiveId" clId="{2174CA17-CDF8-4B40-9201-91F41D7F7FA7}" dt="2020-10-22T22:11:23.456" v="525" actId="478"/>
          <ac:picMkLst>
            <pc:docMk/>
            <pc:sldMk cId="3418905094" sldId="269"/>
            <ac:picMk id="10" creationId="{E8E742FC-2F9C-476C-A614-DF8A738039C5}"/>
          </ac:picMkLst>
        </pc:picChg>
        <pc:picChg chg="add del mod">
          <ac:chgData name="Aaron Cyr" userId="f710c333df2a0e40" providerId="LiveId" clId="{2174CA17-CDF8-4B40-9201-91F41D7F7FA7}" dt="2020-10-22T22:21:47.942" v="681" actId="478"/>
          <ac:picMkLst>
            <pc:docMk/>
            <pc:sldMk cId="3418905094" sldId="269"/>
            <ac:picMk id="11" creationId="{33643E57-0A2C-4F09-A36E-C326CCD689B2}"/>
          </ac:picMkLst>
        </pc:picChg>
        <pc:picChg chg="add del mod">
          <ac:chgData name="Aaron Cyr" userId="f710c333df2a0e40" providerId="LiveId" clId="{2174CA17-CDF8-4B40-9201-91F41D7F7FA7}" dt="2020-10-22T22:23:22.549" v="692" actId="478"/>
          <ac:picMkLst>
            <pc:docMk/>
            <pc:sldMk cId="3418905094" sldId="269"/>
            <ac:picMk id="15" creationId="{41D744EB-72ED-494B-A25F-A2C841A549E9}"/>
          </ac:picMkLst>
        </pc:picChg>
        <pc:picChg chg="add del mod">
          <ac:chgData name="Aaron Cyr" userId="f710c333df2a0e40" providerId="LiveId" clId="{2174CA17-CDF8-4B40-9201-91F41D7F7FA7}" dt="2020-10-22T22:23:25.528" v="695" actId="478"/>
          <ac:picMkLst>
            <pc:docMk/>
            <pc:sldMk cId="3418905094" sldId="269"/>
            <ac:picMk id="19" creationId="{732057FA-671C-492A-A79D-41081F9A1CDE}"/>
          </ac:picMkLst>
        </pc:picChg>
        <pc:picChg chg="add mod ord">
          <ac:chgData name="Aaron Cyr" userId="f710c333df2a0e40" providerId="LiveId" clId="{2174CA17-CDF8-4B40-9201-91F41D7F7FA7}" dt="2020-10-22T22:24:09.936" v="702" actId="1076"/>
          <ac:picMkLst>
            <pc:docMk/>
            <pc:sldMk cId="3418905094" sldId="269"/>
            <ac:picMk id="23" creationId="{8CF2E08E-C3F0-4E61-8DA4-5A60F9213299}"/>
          </ac:picMkLst>
        </pc:picChg>
        <pc:picChg chg="add mod">
          <ac:chgData name="Aaron Cyr" userId="f710c333df2a0e40" providerId="LiveId" clId="{2174CA17-CDF8-4B40-9201-91F41D7F7FA7}" dt="2020-10-22T22:24:15.808" v="703" actId="1076"/>
          <ac:picMkLst>
            <pc:docMk/>
            <pc:sldMk cId="3418905094" sldId="269"/>
            <ac:picMk id="25" creationId="{7F491561-4972-4953-9B6D-2770A08EA86F}"/>
          </ac:picMkLst>
        </pc:picChg>
        <pc:cxnChg chg="del">
          <ac:chgData name="Aaron Cyr" userId="f710c333df2a0e40" providerId="LiveId" clId="{2174CA17-CDF8-4B40-9201-91F41D7F7FA7}" dt="2020-10-22T22:11:23.456" v="525" actId="478"/>
          <ac:cxnSpMkLst>
            <pc:docMk/>
            <pc:sldMk cId="3418905094" sldId="269"/>
            <ac:cxnSpMk id="14" creationId="{0E3F70EA-E52B-48C6-A38C-1E193417F25E}"/>
          </ac:cxnSpMkLst>
        </pc:cxnChg>
        <pc:cxnChg chg="add mod">
          <ac:chgData name="Aaron Cyr" userId="f710c333df2a0e40" providerId="LiveId" clId="{2174CA17-CDF8-4B40-9201-91F41D7F7FA7}" dt="2020-10-22T22:23:59.774" v="699"/>
          <ac:cxnSpMkLst>
            <pc:docMk/>
            <pc:sldMk cId="3418905094" sldId="269"/>
            <ac:cxnSpMk id="26" creationId="{BD4A275A-2051-412D-996E-086C207B47A9}"/>
          </ac:cxnSpMkLst>
        </pc:cxnChg>
      </pc:sldChg>
      <pc:sldChg chg="addSp delSp modSp add del mod">
        <pc:chgData name="Aaron Cyr" userId="f710c333df2a0e40" providerId="LiveId" clId="{2174CA17-CDF8-4B40-9201-91F41D7F7FA7}" dt="2020-10-29T21:43:17.339" v="1557" actId="47"/>
        <pc:sldMkLst>
          <pc:docMk/>
          <pc:sldMk cId="3661336024" sldId="270"/>
        </pc:sldMkLst>
        <pc:spChg chg="mod">
          <ac:chgData name="Aaron Cyr" userId="f710c333df2a0e40" providerId="LiveId" clId="{2174CA17-CDF8-4B40-9201-91F41D7F7FA7}" dt="2020-10-22T22:41:14.184" v="1007" actId="20577"/>
          <ac:spMkLst>
            <pc:docMk/>
            <pc:sldMk cId="3661336024" sldId="270"/>
            <ac:spMk id="4" creationId="{1A54B6D1-3404-47DB-A983-2C857D421EDF}"/>
          </ac:spMkLst>
        </pc:spChg>
        <pc:spChg chg="add mod">
          <ac:chgData name="Aaron Cyr" userId="f710c333df2a0e40" providerId="LiveId" clId="{2174CA17-CDF8-4B40-9201-91F41D7F7FA7}" dt="2020-10-22T22:18:57.967" v="664" actId="1076"/>
          <ac:spMkLst>
            <pc:docMk/>
            <pc:sldMk cId="3661336024" sldId="270"/>
            <ac:spMk id="7" creationId="{DBE6A392-355E-477B-9742-3663DEF50C58}"/>
          </ac:spMkLst>
        </pc:spChg>
        <pc:grpChg chg="del">
          <ac:chgData name="Aaron Cyr" userId="f710c333df2a0e40" providerId="LiveId" clId="{2174CA17-CDF8-4B40-9201-91F41D7F7FA7}" dt="2020-10-22T22:18:16.217" v="528" actId="478"/>
          <ac:grpSpMkLst>
            <pc:docMk/>
            <pc:sldMk cId="3661336024" sldId="270"/>
            <ac:grpSpMk id="9" creationId="{A55C23C0-7315-4F59-8B61-BCFCCA15E928}"/>
          </ac:grpSpMkLst>
        </pc:grpChg>
        <pc:picChg chg="add mod">
          <ac:chgData name="Aaron Cyr" userId="f710c333df2a0e40" providerId="LiveId" clId="{2174CA17-CDF8-4B40-9201-91F41D7F7FA7}" dt="2020-10-22T22:19:04.993" v="667" actId="1076"/>
          <ac:picMkLst>
            <pc:docMk/>
            <pc:sldMk cId="3661336024" sldId="270"/>
            <ac:picMk id="6" creationId="{EAB75136-543E-4932-A960-9CF88D6B93AE}"/>
          </ac:picMkLst>
        </pc:picChg>
      </pc:sldChg>
      <pc:sldChg chg="addSp delSp modSp mod">
        <pc:chgData name="Aaron Cyr" userId="f710c333df2a0e40" providerId="LiveId" clId="{2174CA17-CDF8-4B40-9201-91F41D7F7FA7}" dt="2020-10-29T22:39:43.341" v="2918" actId="115"/>
        <pc:sldMkLst>
          <pc:docMk/>
          <pc:sldMk cId="3569272306" sldId="271"/>
        </pc:sldMkLst>
        <pc:spChg chg="add mod">
          <ac:chgData name="Aaron Cyr" userId="f710c333df2a0e40" providerId="LiveId" clId="{2174CA17-CDF8-4B40-9201-91F41D7F7FA7}" dt="2020-10-29T22:39:40.898" v="2917" actId="115"/>
          <ac:spMkLst>
            <pc:docMk/>
            <pc:sldMk cId="3569272306" sldId="271"/>
            <ac:spMk id="2" creationId="{F9427B73-5140-48C4-BCE4-EA07D3862594}"/>
          </ac:spMkLst>
        </pc:spChg>
        <pc:spChg chg="mod">
          <ac:chgData name="Aaron Cyr" userId="f710c333df2a0e40" providerId="LiveId" clId="{2174CA17-CDF8-4B40-9201-91F41D7F7FA7}" dt="2020-10-22T22:33:10.519" v="959" actId="947"/>
          <ac:spMkLst>
            <pc:docMk/>
            <pc:sldMk cId="3569272306" sldId="271"/>
            <ac:spMk id="3" creationId="{AAFB6F9F-E0D8-488E-AC65-7BBA916FA7EE}"/>
          </ac:spMkLst>
        </pc:spChg>
        <pc:spChg chg="add mod">
          <ac:chgData name="Aaron Cyr" userId="f710c333df2a0e40" providerId="LiveId" clId="{2174CA17-CDF8-4B40-9201-91F41D7F7FA7}" dt="2020-10-29T22:39:43.341" v="2918" actId="115"/>
          <ac:spMkLst>
            <pc:docMk/>
            <pc:sldMk cId="3569272306" sldId="271"/>
            <ac:spMk id="5" creationId="{2350AAE5-3D9D-47B6-B21E-4E9491AC6336}"/>
          </ac:spMkLst>
        </pc:spChg>
        <pc:spChg chg="add mod">
          <ac:chgData name="Aaron Cyr" userId="f710c333df2a0e40" providerId="LiveId" clId="{2174CA17-CDF8-4B40-9201-91F41D7F7FA7}" dt="2020-10-29T22:38:34.209" v="2912" actId="20577"/>
          <ac:spMkLst>
            <pc:docMk/>
            <pc:sldMk cId="3569272306" sldId="271"/>
            <ac:spMk id="7" creationId="{25422812-A9B8-4CC7-BF86-5E93A4E6CD38}"/>
          </ac:spMkLst>
        </pc:spChg>
        <pc:grpChg chg="add del mod">
          <ac:chgData name="Aaron Cyr" userId="f710c333df2a0e40" providerId="LiveId" clId="{2174CA17-CDF8-4B40-9201-91F41D7F7FA7}" dt="2020-10-29T22:38:40.552" v="2913" actId="478"/>
          <ac:grpSpMkLst>
            <pc:docMk/>
            <pc:sldMk cId="3569272306" sldId="271"/>
            <ac:grpSpMk id="9" creationId="{EC0353D3-5BAC-4EF8-9EAE-55B839C367F6}"/>
          </ac:grpSpMkLst>
        </pc:grpChg>
        <pc:picChg chg="add mod">
          <ac:chgData name="Aaron Cyr" userId="f710c333df2a0e40" providerId="LiveId" clId="{2174CA17-CDF8-4B40-9201-91F41D7F7FA7}" dt="2020-10-22T22:34:17.058" v="987" actId="164"/>
          <ac:picMkLst>
            <pc:docMk/>
            <pc:sldMk cId="3569272306" sldId="271"/>
            <ac:picMk id="4" creationId="{1174EB43-9E27-4790-A63A-0B6F2CD5C68A}"/>
          </ac:picMkLst>
        </pc:picChg>
        <pc:picChg chg="del">
          <ac:chgData name="Aaron Cyr" userId="f710c333df2a0e40" providerId="LiveId" clId="{2174CA17-CDF8-4B40-9201-91F41D7F7FA7}" dt="2020-10-22T22:33:12.223" v="960" actId="478"/>
          <ac:picMkLst>
            <pc:docMk/>
            <pc:sldMk cId="3569272306" sldId="271"/>
            <ac:picMk id="5" creationId="{A05B92F4-5E6D-4B9B-9485-3424D0E9932A}"/>
          </ac:picMkLst>
        </pc:picChg>
        <pc:picChg chg="add mod">
          <ac:chgData name="Aaron Cyr" userId="f710c333df2a0e40" providerId="LiveId" clId="{2174CA17-CDF8-4B40-9201-91F41D7F7FA7}" dt="2020-10-22T22:34:17.058" v="987" actId="164"/>
          <ac:picMkLst>
            <pc:docMk/>
            <pc:sldMk cId="3569272306" sldId="271"/>
            <ac:picMk id="8" creationId="{ECEEBF5D-F88B-4414-96B8-B98888E1D88A}"/>
          </ac:picMkLst>
        </pc:picChg>
        <pc:picChg chg="add mod">
          <ac:chgData name="Aaron Cyr" userId="f710c333df2a0e40" providerId="LiveId" clId="{2174CA17-CDF8-4B40-9201-91F41D7F7FA7}" dt="2020-10-29T22:39:21.906" v="2916" actId="1076"/>
          <ac:picMkLst>
            <pc:docMk/>
            <pc:sldMk cId="3569272306" sldId="271"/>
            <ac:picMk id="11" creationId="{42637005-595F-4E6F-81C1-89388A09A46A}"/>
          </ac:picMkLst>
        </pc:picChg>
      </pc:sldChg>
      <pc:sldChg chg="addSp delSp modSp mod ord">
        <pc:chgData name="Aaron Cyr" userId="f710c333df2a0e40" providerId="LiveId" clId="{2174CA17-CDF8-4B40-9201-91F41D7F7FA7}" dt="2020-10-27T12:58:36.286" v="1464" actId="20577"/>
        <pc:sldMkLst>
          <pc:docMk/>
          <pc:sldMk cId="4147130780" sldId="272"/>
        </pc:sldMkLst>
        <pc:spChg chg="mod">
          <ac:chgData name="Aaron Cyr" userId="f710c333df2a0e40" providerId="LiveId" clId="{2174CA17-CDF8-4B40-9201-91F41D7F7FA7}" dt="2020-10-22T22:29:42.159" v="850" actId="20577"/>
          <ac:spMkLst>
            <pc:docMk/>
            <pc:sldMk cId="4147130780" sldId="272"/>
            <ac:spMk id="2" creationId="{BFB4131C-534B-4DD6-8773-4393DA521F51}"/>
          </ac:spMkLst>
        </pc:spChg>
        <pc:spChg chg="add mod">
          <ac:chgData name="Aaron Cyr" userId="f710c333df2a0e40" providerId="LiveId" clId="{2174CA17-CDF8-4B40-9201-91F41D7F7FA7}" dt="2020-10-22T22:31:17.518" v="862" actId="1076"/>
          <ac:spMkLst>
            <pc:docMk/>
            <pc:sldMk cId="4147130780" sldId="272"/>
            <ac:spMk id="15" creationId="{9FF15F6E-890B-4E32-8A2B-5CA713C95A5D}"/>
          </ac:spMkLst>
        </pc:spChg>
        <pc:spChg chg="add mod">
          <ac:chgData name="Aaron Cyr" userId="f710c333df2a0e40" providerId="LiveId" clId="{2174CA17-CDF8-4B40-9201-91F41D7F7FA7}" dt="2020-10-27T12:58:36.286" v="1464" actId="20577"/>
          <ac:spMkLst>
            <pc:docMk/>
            <pc:sldMk cId="4147130780" sldId="272"/>
            <ac:spMk id="17" creationId="{1B18CE14-3AEB-406A-AB94-606065150502}"/>
          </ac:spMkLst>
        </pc:spChg>
        <pc:grpChg chg="add mod">
          <ac:chgData name="Aaron Cyr" userId="f710c333df2a0e40" providerId="LiveId" clId="{2174CA17-CDF8-4B40-9201-91F41D7F7FA7}" dt="2020-10-22T22:31:07.088" v="860" actId="164"/>
          <ac:grpSpMkLst>
            <pc:docMk/>
            <pc:sldMk cId="4147130780" sldId="272"/>
            <ac:grpSpMk id="12" creationId="{A5E0013C-3D0E-4CAA-8B7F-C95655515D94}"/>
          </ac:grpSpMkLst>
        </pc:grpChg>
        <pc:picChg chg="add mod">
          <ac:chgData name="Aaron Cyr" userId="f710c333df2a0e40" providerId="LiveId" clId="{2174CA17-CDF8-4B40-9201-91F41D7F7FA7}" dt="2020-10-22T22:30:16.166" v="855" actId="1076"/>
          <ac:picMkLst>
            <pc:docMk/>
            <pc:sldMk cId="4147130780" sldId="272"/>
            <ac:picMk id="4" creationId="{EA42CFFE-1E06-4B3F-8876-903263CB98E7}"/>
          </ac:picMkLst>
        </pc:picChg>
        <pc:picChg chg="del">
          <ac:chgData name="Aaron Cyr" userId="f710c333df2a0e40" providerId="LiveId" clId="{2174CA17-CDF8-4B40-9201-91F41D7F7FA7}" dt="2020-10-22T22:29:45.009" v="851" actId="478"/>
          <ac:picMkLst>
            <pc:docMk/>
            <pc:sldMk cId="4147130780" sldId="272"/>
            <ac:picMk id="5" creationId="{9D0C4367-C0C9-4CA4-916E-40EDB750632D}"/>
          </ac:picMkLst>
        </pc:picChg>
        <pc:picChg chg="add mod">
          <ac:chgData name="Aaron Cyr" userId="f710c333df2a0e40" providerId="LiveId" clId="{2174CA17-CDF8-4B40-9201-91F41D7F7FA7}" dt="2020-10-22T22:31:07.088" v="860" actId="164"/>
          <ac:picMkLst>
            <pc:docMk/>
            <pc:sldMk cId="4147130780" sldId="272"/>
            <ac:picMk id="8" creationId="{AF2C7488-3513-4FCE-92AC-05E7F3AEE83C}"/>
          </ac:picMkLst>
        </pc:picChg>
        <pc:picChg chg="del">
          <ac:chgData name="Aaron Cyr" userId="f710c333df2a0e40" providerId="LiveId" clId="{2174CA17-CDF8-4B40-9201-91F41D7F7FA7}" dt="2020-10-22T22:29:45.487" v="852" actId="478"/>
          <ac:picMkLst>
            <pc:docMk/>
            <pc:sldMk cId="4147130780" sldId="272"/>
            <ac:picMk id="9" creationId="{599C0B87-736B-4471-A761-A88CA4ACF10A}"/>
          </ac:picMkLst>
        </pc:picChg>
        <pc:picChg chg="add mod">
          <ac:chgData name="Aaron Cyr" userId="f710c333df2a0e40" providerId="LiveId" clId="{2174CA17-CDF8-4B40-9201-91F41D7F7FA7}" dt="2020-10-22T22:31:07.088" v="860" actId="164"/>
          <ac:picMkLst>
            <pc:docMk/>
            <pc:sldMk cId="4147130780" sldId="272"/>
            <ac:picMk id="11" creationId="{61C816D9-8D75-4E44-8A0B-E62CB2A947DC}"/>
          </ac:picMkLst>
        </pc:picChg>
        <pc:picChg chg="del">
          <ac:chgData name="Aaron Cyr" userId="f710c333df2a0e40" providerId="LiveId" clId="{2174CA17-CDF8-4B40-9201-91F41D7F7FA7}" dt="2020-10-22T22:29:47.106" v="853" actId="478"/>
          <ac:picMkLst>
            <pc:docMk/>
            <pc:sldMk cId="4147130780" sldId="272"/>
            <ac:picMk id="13" creationId="{DB52EE00-9561-4AFA-B53C-A27244455DD4}"/>
          </ac:picMkLst>
        </pc:picChg>
      </pc:sldChg>
      <pc:sldChg chg="addSp delSp modSp mod">
        <pc:chgData name="Aaron Cyr" userId="f710c333df2a0e40" providerId="LiveId" clId="{2174CA17-CDF8-4B40-9201-91F41D7F7FA7}" dt="2020-10-22T22:41:54.911" v="1104" actId="20577"/>
        <pc:sldMkLst>
          <pc:docMk/>
          <pc:sldMk cId="1972953473" sldId="274"/>
        </pc:sldMkLst>
        <pc:spChg chg="add mod">
          <ac:chgData name="Aaron Cyr" userId="f710c333df2a0e40" providerId="LiveId" clId="{2174CA17-CDF8-4B40-9201-91F41D7F7FA7}" dt="2020-10-22T22:41:38.775" v="1069" actId="20577"/>
          <ac:spMkLst>
            <pc:docMk/>
            <pc:sldMk cId="1972953473" sldId="274"/>
            <ac:spMk id="5" creationId="{6CBED870-25C9-4989-8E75-1A9557FE028A}"/>
          </ac:spMkLst>
        </pc:spChg>
        <pc:spChg chg="mod">
          <ac:chgData name="Aaron Cyr" userId="f710c333df2a0e40" providerId="LiveId" clId="{2174CA17-CDF8-4B40-9201-91F41D7F7FA7}" dt="2020-10-22T22:41:54.911" v="1104" actId="20577"/>
          <ac:spMkLst>
            <pc:docMk/>
            <pc:sldMk cId="1972953473" sldId="274"/>
            <ac:spMk id="6" creationId="{E59E6303-5A5C-4DEA-977E-49827056625E}"/>
          </ac:spMkLst>
        </pc:spChg>
        <pc:picChg chg="add mod">
          <ac:chgData name="Aaron Cyr" userId="f710c333df2a0e40" providerId="LiveId" clId="{2174CA17-CDF8-4B40-9201-91F41D7F7FA7}" dt="2020-10-22T22:37:05.030" v="998" actId="1076"/>
          <ac:picMkLst>
            <pc:docMk/>
            <pc:sldMk cId="1972953473" sldId="274"/>
            <ac:picMk id="3" creationId="{B8365F5F-1292-4263-927C-954BFC97C27F}"/>
          </ac:picMkLst>
        </pc:picChg>
        <pc:picChg chg="del">
          <ac:chgData name="Aaron Cyr" userId="f710c333df2a0e40" providerId="LiveId" clId="{2174CA17-CDF8-4B40-9201-91F41D7F7FA7}" dt="2020-10-22T22:36:49.695" v="990" actId="478"/>
          <ac:picMkLst>
            <pc:docMk/>
            <pc:sldMk cId="1972953473" sldId="274"/>
            <ac:picMk id="8" creationId="{721B1636-10E6-420F-8C7C-B72914663BFD}"/>
          </ac:picMkLst>
        </pc:picChg>
      </pc:sldChg>
      <pc:sldChg chg="addSp delSp modSp mod ord">
        <pc:chgData name="Aaron Cyr" userId="f710c333df2a0e40" providerId="LiveId" clId="{2174CA17-CDF8-4B40-9201-91F41D7F7FA7}" dt="2020-10-22T22:44:06.299" v="1151" actId="167"/>
        <pc:sldMkLst>
          <pc:docMk/>
          <pc:sldMk cId="1187696368" sldId="275"/>
        </pc:sldMkLst>
        <pc:spChg chg="mod">
          <ac:chgData name="Aaron Cyr" userId="f710c333df2a0e40" providerId="LiveId" clId="{2174CA17-CDF8-4B40-9201-91F41D7F7FA7}" dt="2020-10-22T22:44:01.263" v="1150" actId="20577"/>
          <ac:spMkLst>
            <pc:docMk/>
            <pc:sldMk cId="1187696368" sldId="275"/>
            <ac:spMk id="6" creationId="{E59E6303-5A5C-4DEA-977E-49827056625E}"/>
          </ac:spMkLst>
        </pc:spChg>
        <pc:picChg chg="del">
          <ac:chgData name="Aaron Cyr" userId="f710c333df2a0e40" providerId="LiveId" clId="{2174CA17-CDF8-4B40-9201-91F41D7F7FA7}" dt="2020-10-22T22:43:57.045" v="1142" actId="478"/>
          <ac:picMkLst>
            <pc:docMk/>
            <pc:sldMk cId="1187696368" sldId="275"/>
            <ac:picMk id="3" creationId="{A1B5A9A9-5342-4108-B92C-FA1E74D429E7}"/>
          </ac:picMkLst>
        </pc:picChg>
        <pc:picChg chg="add ord">
          <ac:chgData name="Aaron Cyr" userId="f710c333df2a0e40" providerId="LiveId" clId="{2174CA17-CDF8-4B40-9201-91F41D7F7FA7}" dt="2020-10-22T22:44:06.299" v="1151" actId="167"/>
          <ac:picMkLst>
            <pc:docMk/>
            <pc:sldMk cId="1187696368" sldId="275"/>
            <ac:picMk id="5" creationId="{04ACA4E4-E46D-47D0-BFD8-05C5FCFF79F1}"/>
          </ac:picMkLst>
        </pc:picChg>
        <pc:picChg chg="del">
          <ac:chgData name="Aaron Cyr" userId="f710c333df2a0e40" providerId="LiveId" clId="{2174CA17-CDF8-4B40-9201-91F41D7F7FA7}" dt="2020-10-22T22:43:56.743" v="1141" actId="478"/>
          <ac:picMkLst>
            <pc:docMk/>
            <pc:sldMk cId="1187696368" sldId="275"/>
            <ac:picMk id="7" creationId="{ECB7C656-6A26-4D5A-93C1-0B23E5DED3AF}"/>
          </ac:picMkLst>
        </pc:picChg>
      </pc:sldChg>
      <pc:sldChg chg="del">
        <pc:chgData name="Aaron Cyr" userId="f710c333df2a0e40" providerId="LiveId" clId="{2174CA17-CDF8-4B40-9201-91F41D7F7FA7}" dt="2020-10-27T12:53:58.481" v="1361" actId="47"/>
        <pc:sldMkLst>
          <pc:docMk/>
          <pc:sldMk cId="3476494947" sldId="277"/>
        </pc:sldMkLst>
      </pc:sldChg>
      <pc:sldChg chg="del">
        <pc:chgData name="Aaron Cyr" userId="f710c333df2a0e40" providerId="LiveId" clId="{2174CA17-CDF8-4B40-9201-91F41D7F7FA7}" dt="2020-10-27T12:53:58.481" v="1361" actId="47"/>
        <pc:sldMkLst>
          <pc:docMk/>
          <pc:sldMk cId="1213820728" sldId="279"/>
        </pc:sldMkLst>
      </pc:sldChg>
      <pc:sldChg chg="del">
        <pc:chgData name="Aaron Cyr" userId="f710c333df2a0e40" providerId="LiveId" clId="{2174CA17-CDF8-4B40-9201-91F41D7F7FA7}" dt="2020-10-27T12:53:58.481" v="1361" actId="47"/>
        <pc:sldMkLst>
          <pc:docMk/>
          <pc:sldMk cId="819864551" sldId="281"/>
        </pc:sldMkLst>
      </pc:sldChg>
      <pc:sldChg chg="del">
        <pc:chgData name="Aaron Cyr" userId="f710c333df2a0e40" providerId="LiveId" clId="{2174CA17-CDF8-4B40-9201-91F41D7F7FA7}" dt="2020-10-27T12:53:58.481" v="1361" actId="47"/>
        <pc:sldMkLst>
          <pc:docMk/>
          <pc:sldMk cId="2033564790" sldId="283"/>
        </pc:sldMkLst>
      </pc:sldChg>
      <pc:sldChg chg="add del">
        <pc:chgData name="Aaron Cyr" userId="f710c333df2a0e40" providerId="LiveId" clId="{2174CA17-CDF8-4B40-9201-91F41D7F7FA7}" dt="2020-10-29T21:43:14.013" v="1556"/>
        <pc:sldMkLst>
          <pc:docMk/>
          <pc:sldMk cId="0" sldId="284"/>
        </pc:sldMkLst>
      </pc:sldChg>
      <pc:sldChg chg="del">
        <pc:chgData name="Aaron Cyr" userId="f710c333df2a0e40" providerId="LiveId" clId="{2174CA17-CDF8-4B40-9201-91F41D7F7FA7}" dt="2020-10-27T12:53:58.481" v="1361" actId="47"/>
        <pc:sldMkLst>
          <pc:docMk/>
          <pc:sldMk cId="1355970484" sldId="284"/>
        </pc:sldMkLst>
      </pc:sldChg>
      <pc:sldChg chg="del">
        <pc:chgData name="Aaron Cyr" userId="f710c333df2a0e40" providerId="LiveId" clId="{2174CA17-CDF8-4B40-9201-91F41D7F7FA7}" dt="2020-10-27T12:53:58.481" v="1361" actId="47"/>
        <pc:sldMkLst>
          <pc:docMk/>
          <pc:sldMk cId="415230488" sldId="285"/>
        </pc:sldMkLst>
      </pc:sldChg>
      <pc:sldChg chg="modSp add mod">
        <pc:chgData name="Aaron Cyr" userId="f710c333df2a0e40" providerId="LiveId" clId="{2174CA17-CDF8-4B40-9201-91F41D7F7FA7}" dt="2020-10-29T22:48:49.955" v="2941" actId="27636"/>
        <pc:sldMkLst>
          <pc:docMk/>
          <pc:sldMk cId="0" sldId="286"/>
        </pc:sldMkLst>
        <pc:spChg chg="mod">
          <ac:chgData name="Aaron Cyr" userId="f710c333df2a0e40" providerId="LiveId" clId="{2174CA17-CDF8-4B40-9201-91F41D7F7FA7}" dt="2020-10-29T22:48:49.955" v="2941" actId="27636"/>
          <ac:spMkLst>
            <pc:docMk/>
            <pc:sldMk cId="0" sldId="286"/>
            <ac:spMk id="49155" creationId="{33848390-AEA1-47AD-9502-273FCEF03E56}"/>
          </ac:spMkLst>
        </pc:spChg>
      </pc:sldChg>
      <pc:sldChg chg="del">
        <pc:chgData name="Aaron Cyr" userId="f710c333df2a0e40" providerId="LiveId" clId="{2174CA17-CDF8-4B40-9201-91F41D7F7FA7}" dt="2020-10-27T12:53:58.481" v="1361" actId="47"/>
        <pc:sldMkLst>
          <pc:docMk/>
          <pc:sldMk cId="1054240780" sldId="286"/>
        </pc:sldMkLst>
      </pc:sldChg>
      <pc:sldChg chg="modSp add mod">
        <pc:chgData name="Aaron Cyr" userId="f710c333df2a0e40" providerId="LiveId" clId="{2174CA17-CDF8-4B40-9201-91F41D7F7FA7}" dt="2020-10-29T22:49:09.238" v="2943" actId="27636"/>
        <pc:sldMkLst>
          <pc:docMk/>
          <pc:sldMk cId="0" sldId="287"/>
        </pc:sldMkLst>
        <pc:spChg chg="mod">
          <ac:chgData name="Aaron Cyr" userId="f710c333df2a0e40" providerId="LiveId" clId="{2174CA17-CDF8-4B40-9201-91F41D7F7FA7}" dt="2020-10-29T22:49:09.238" v="2943" actId="27636"/>
          <ac:spMkLst>
            <pc:docMk/>
            <pc:sldMk cId="0" sldId="287"/>
            <ac:spMk id="50179" creationId="{F5CF84AF-B046-4B01-A752-C35BE57C5040}"/>
          </ac:spMkLst>
        </pc:spChg>
      </pc:sldChg>
      <pc:sldChg chg="del">
        <pc:chgData name="Aaron Cyr" userId="f710c333df2a0e40" providerId="LiveId" clId="{2174CA17-CDF8-4B40-9201-91F41D7F7FA7}" dt="2020-10-27T12:53:58.481" v="1361" actId="47"/>
        <pc:sldMkLst>
          <pc:docMk/>
          <pc:sldMk cId="1728515736" sldId="287"/>
        </pc:sldMkLst>
      </pc:sldChg>
      <pc:sldChg chg="del">
        <pc:chgData name="Aaron Cyr" userId="f710c333df2a0e40" providerId="LiveId" clId="{2174CA17-CDF8-4B40-9201-91F41D7F7FA7}" dt="2020-10-27T12:53:58.481" v="1361" actId="47"/>
        <pc:sldMkLst>
          <pc:docMk/>
          <pc:sldMk cId="3849373017" sldId="288"/>
        </pc:sldMkLst>
      </pc:sldChg>
      <pc:sldChg chg="del">
        <pc:chgData name="Aaron Cyr" userId="f710c333df2a0e40" providerId="LiveId" clId="{2174CA17-CDF8-4B40-9201-91F41D7F7FA7}" dt="2020-10-27T12:53:58.481" v="1361" actId="47"/>
        <pc:sldMkLst>
          <pc:docMk/>
          <pc:sldMk cId="49853463" sldId="289"/>
        </pc:sldMkLst>
      </pc:sldChg>
      <pc:sldChg chg="addSp delSp modSp add mod">
        <pc:chgData name="Aaron Cyr" userId="f710c333df2a0e40" providerId="LiveId" clId="{2174CA17-CDF8-4B40-9201-91F41D7F7FA7}" dt="2020-10-29T22:46:52.706" v="2939" actId="20577"/>
        <pc:sldMkLst>
          <pc:docMk/>
          <pc:sldMk cId="0" sldId="294"/>
        </pc:sldMkLst>
        <pc:spChg chg="add mod">
          <ac:chgData name="Aaron Cyr" userId="f710c333df2a0e40" providerId="LiveId" clId="{2174CA17-CDF8-4B40-9201-91F41D7F7FA7}" dt="2020-10-29T22:46:52.706" v="2939" actId="20577"/>
          <ac:spMkLst>
            <pc:docMk/>
            <pc:sldMk cId="0" sldId="294"/>
            <ac:spMk id="5" creationId="{5BBC4BFA-336C-4728-ACEC-D30F05FF858C}"/>
          </ac:spMkLst>
        </pc:spChg>
        <pc:picChg chg="add del">
          <ac:chgData name="Aaron Cyr" userId="f710c333df2a0e40" providerId="LiveId" clId="{2174CA17-CDF8-4B40-9201-91F41D7F7FA7}" dt="2020-10-29T22:46:35.451" v="2921" actId="22"/>
          <ac:picMkLst>
            <pc:docMk/>
            <pc:sldMk cId="0" sldId="294"/>
            <ac:picMk id="3" creationId="{684873E0-A3AA-4CF0-AA42-CA15478FC066}"/>
          </ac:picMkLst>
        </pc:picChg>
      </pc:sldChg>
      <pc:sldChg chg="add">
        <pc:chgData name="Aaron Cyr" userId="f710c333df2a0e40" providerId="LiveId" clId="{2174CA17-CDF8-4B40-9201-91F41D7F7FA7}" dt="2020-10-29T22:50:40.824" v="2944"/>
        <pc:sldMkLst>
          <pc:docMk/>
          <pc:sldMk cId="0" sldId="295"/>
        </pc:sldMkLst>
      </pc:sldChg>
      <pc:sldChg chg="addSp delSp modSp del mod">
        <pc:chgData name="Aaron Cyr" userId="f710c333df2a0e40" providerId="LiveId" clId="{2174CA17-CDF8-4B40-9201-91F41D7F7FA7}" dt="2020-10-29T22:26:20.310" v="2453" actId="47"/>
        <pc:sldMkLst>
          <pc:docMk/>
          <pc:sldMk cId="89830321" sldId="345"/>
        </pc:sldMkLst>
        <pc:spChg chg="mod">
          <ac:chgData name="Aaron Cyr" userId="f710c333df2a0e40" providerId="LiveId" clId="{2174CA17-CDF8-4B40-9201-91F41D7F7FA7}" dt="2020-10-22T21:54:43.846" v="261" actId="20577"/>
          <ac:spMkLst>
            <pc:docMk/>
            <pc:sldMk cId="89830321" sldId="345"/>
            <ac:spMk id="2" creationId="{9C911CAE-4545-49C6-A593-FDF843DC339E}"/>
          </ac:spMkLst>
        </pc:spChg>
        <pc:spChg chg="add del mod">
          <ac:chgData name="Aaron Cyr" userId="f710c333df2a0e40" providerId="LiveId" clId="{2174CA17-CDF8-4B40-9201-91F41D7F7FA7}" dt="2020-10-22T21:51:10.339" v="237" actId="22"/>
          <ac:spMkLst>
            <pc:docMk/>
            <pc:sldMk cId="89830321" sldId="345"/>
            <ac:spMk id="4" creationId="{6E0C8823-090D-4B7A-ABDE-8A39AFBEA377}"/>
          </ac:spMkLst>
        </pc:spChg>
        <pc:spChg chg="add del mod">
          <ac:chgData name="Aaron Cyr" userId="f710c333df2a0e40" providerId="LiveId" clId="{2174CA17-CDF8-4B40-9201-91F41D7F7FA7}" dt="2020-10-22T21:54:22.870" v="240" actId="22"/>
          <ac:spMkLst>
            <pc:docMk/>
            <pc:sldMk cId="89830321" sldId="345"/>
            <ac:spMk id="11" creationId="{46B4D46C-01C9-4345-A8E2-1ABE100E506F}"/>
          </ac:spMkLst>
        </pc:spChg>
        <pc:picChg chg="add del">
          <ac:chgData name="Aaron Cyr" userId="f710c333df2a0e40" providerId="LiveId" clId="{2174CA17-CDF8-4B40-9201-91F41D7F7FA7}" dt="2020-10-29T21:49:20.245" v="1572" actId="478"/>
          <ac:picMkLst>
            <pc:docMk/>
            <pc:sldMk cId="89830321" sldId="345"/>
            <ac:picMk id="4" creationId="{B4DE6CC0-4224-4C9A-89F5-4585D31E551A}"/>
          </ac:picMkLst>
        </pc:picChg>
        <pc:picChg chg="add del mod ord">
          <ac:chgData name="Aaron Cyr" userId="f710c333df2a0e40" providerId="LiveId" clId="{2174CA17-CDF8-4B40-9201-91F41D7F7FA7}" dt="2020-10-22T21:54:21.540" v="239" actId="478"/>
          <ac:picMkLst>
            <pc:docMk/>
            <pc:sldMk cId="89830321" sldId="345"/>
            <ac:picMk id="7" creationId="{693BB48C-1DF3-472F-9A65-83D0DC095566}"/>
          </ac:picMkLst>
        </pc:picChg>
        <pc:picChg chg="del">
          <ac:chgData name="Aaron Cyr" userId="f710c333df2a0e40" providerId="LiveId" clId="{2174CA17-CDF8-4B40-9201-91F41D7F7FA7}" dt="2020-10-22T21:51:11.587" v="238" actId="478"/>
          <ac:picMkLst>
            <pc:docMk/>
            <pc:sldMk cId="89830321" sldId="345"/>
            <ac:picMk id="8" creationId="{C94E1720-31E8-4F1A-BE21-88FBEFBB46B0}"/>
          </ac:picMkLst>
        </pc:picChg>
        <pc:picChg chg="del">
          <ac:chgData name="Aaron Cyr" userId="f710c333df2a0e40" providerId="LiveId" clId="{2174CA17-CDF8-4B40-9201-91F41D7F7FA7}" dt="2020-10-22T21:51:08.300" v="236" actId="478"/>
          <ac:picMkLst>
            <pc:docMk/>
            <pc:sldMk cId="89830321" sldId="345"/>
            <ac:picMk id="10" creationId="{C84F3B63-4200-47FC-AC41-2653282FF931}"/>
          </ac:picMkLst>
        </pc:picChg>
        <pc:picChg chg="del">
          <ac:chgData name="Aaron Cyr" userId="f710c333df2a0e40" providerId="LiveId" clId="{2174CA17-CDF8-4B40-9201-91F41D7F7FA7}" dt="2020-10-22T21:51:04.875" v="235" actId="478"/>
          <ac:picMkLst>
            <pc:docMk/>
            <pc:sldMk cId="89830321" sldId="345"/>
            <ac:picMk id="12" creationId="{6B4AC533-382B-4634-92F6-1051F320805B}"/>
          </ac:picMkLst>
        </pc:picChg>
        <pc:picChg chg="add mod ord">
          <ac:chgData name="Aaron Cyr" userId="f710c333df2a0e40" providerId="LiveId" clId="{2174CA17-CDF8-4B40-9201-91F41D7F7FA7}" dt="2020-10-22T21:54:38.682" v="252" actId="1076"/>
          <ac:picMkLst>
            <pc:docMk/>
            <pc:sldMk cId="89830321" sldId="345"/>
            <ac:picMk id="14" creationId="{1881FFBB-C007-4485-8A0D-852BB4A6FBFE}"/>
          </ac:picMkLst>
        </pc:picChg>
      </pc:sldChg>
      <pc:sldChg chg="addSp delSp modSp mod">
        <pc:chgData name="Aaron Cyr" userId="f710c333df2a0e40" providerId="LiveId" clId="{2174CA17-CDF8-4B40-9201-91F41D7F7FA7}" dt="2020-10-22T22:06:48.818" v="403" actId="1076"/>
        <pc:sldMkLst>
          <pc:docMk/>
          <pc:sldMk cId="1448703158" sldId="346"/>
        </pc:sldMkLst>
        <pc:spChg chg="add del mod">
          <ac:chgData name="Aaron Cyr" userId="f710c333df2a0e40" providerId="LiveId" clId="{2174CA17-CDF8-4B40-9201-91F41D7F7FA7}" dt="2020-10-22T22:06:43.174" v="402" actId="22"/>
          <ac:spMkLst>
            <pc:docMk/>
            <pc:sldMk cId="1448703158" sldId="346"/>
            <ac:spMk id="3" creationId="{21F57BC6-AC19-4E61-92B6-A4605BC8895F}"/>
          </ac:spMkLst>
        </pc:spChg>
        <pc:picChg chg="add mod ord">
          <ac:chgData name="Aaron Cyr" userId="f710c333df2a0e40" providerId="LiveId" clId="{2174CA17-CDF8-4B40-9201-91F41D7F7FA7}" dt="2020-10-22T22:06:48.818" v="403" actId="1076"/>
          <ac:picMkLst>
            <pc:docMk/>
            <pc:sldMk cId="1448703158" sldId="346"/>
            <ac:picMk id="5" creationId="{73C8BBC4-F49D-4704-8489-9111DA0F7972}"/>
          </ac:picMkLst>
        </pc:picChg>
        <pc:picChg chg="del">
          <ac:chgData name="Aaron Cyr" userId="f710c333df2a0e40" providerId="LiveId" clId="{2174CA17-CDF8-4B40-9201-91F41D7F7FA7}" dt="2020-10-22T22:06:42.463" v="401" actId="478"/>
          <ac:picMkLst>
            <pc:docMk/>
            <pc:sldMk cId="1448703158" sldId="346"/>
            <ac:picMk id="7" creationId="{651E1049-1494-46B6-8BE8-7F9317E99ACA}"/>
          </ac:picMkLst>
        </pc:picChg>
      </pc:sldChg>
      <pc:sldChg chg="addSp delSp modSp mod ord">
        <pc:chgData name="Aaron Cyr" userId="f710c333df2a0e40" providerId="LiveId" clId="{2174CA17-CDF8-4B40-9201-91F41D7F7FA7}" dt="2020-11-03T14:04:45.988" v="3634" actId="403"/>
        <pc:sldMkLst>
          <pc:docMk/>
          <pc:sldMk cId="2829927072" sldId="347"/>
        </pc:sldMkLst>
        <pc:spChg chg="add mod">
          <ac:chgData name="Aaron Cyr" userId="f710c333df2a0e40" providerId="LiveId" clId="{2174CA17-CDF8-4B40-9201-91F41D7F7FA7}" dt="2020-11-03T14:01:33.457" v="3598" actId="1076"/>
          <ac:spMkLst>
            <pc:docMk/>
            <pc:sldMk cId="2829927072" sldId="347"/>
            <ac:spMk id="2" creationId="{CDB8280E-DE1D-44C6-B39C-BD417FC213E0}"/>
          </ac:spMkLst>
        </pc:spChg>
        <pc:spChg chg="add mod">
          <ac:chgData name="Aaron Cyr" userId="f710c333df2a0e40" providerId="LiveId" clId="{2174CA17-CDF8-4B40-9201-91F41D7F7FA7}" dt="2020-11-03T14:02:26.690" v="3613" actId="1076"/>
          <ac:spMkLst>
            <pc:docMk/>
            <pc:sldMk cId="2829927072" sldId="347"/>
            <ac:spMk id="5" creationId="{888053B2-3F6D-4CC7-8261-396CD3D8904C}"/>
          </ac:spMkLst>
        </pc:spChg>
        <pc:spChg chg="mod">
          <ac:chgData name="Aaron Cyr" userId="f710c333df2a0e40" providerId="LiveId" clId="{2174CA17-CDF8-4B40-9201-91F41D7F7FA7}" dt="2020-10-27T12:56:01.649" v="1362" actId="20577"/>
          <ac:spMkLst>
            <pc:docMk/>
            <pc:sldMk cId="2829927072" sldId="347"/>
            <ac:spMk id="6" creationId="{E59E6303-5A5C-4DEA-977E-49827056625E}"/>
          </ac:spMkLst>
        </pc:spChg>
        <pc:spChg chg="add mod">
          <ac:chgData name="Aaron Cyr" userId="f710c333df2a0e40" providerId="LiveId" clId="{2174CA17-CDF8-4B40-9201-91F41D7F7FA7}" dt="2020-11-03T14:02:33.392" v="3615" actId="1076"/>
          <ac:spMkLst>
            <pc:docMk/>
            <pc:sldMk cId="2829927072" sldId="347"/>
            <ac:spMk id="10" creationId="{091619AC-C12E-4446-AC5C-7C4F098D6DFC}"/>
          </ac:spMkLst>
        </pc:spChg>
        <pc:spChg chg="add mod">
          <ac:chgData name="Aaron Cyr" userId="f710c333df2a0e40" providerId="LiveId" clId="{2174CA17-CDF8-4B40-9201-91F41D7F7FA7}" dt="2020-11-03T14:04:45.988" v="3634" actId="403"/>
          <ac:spMkLst>
            <pc:docMk/>
            <pc:sldMk cId="2829927072" sldId="347"/>
            <ac:spMk id="11" creationId="{97CEFCAB-C407-46BE-9922-F5DCB723D756}"/>
          </ac:spMkLst>
        </pc:spChg>
        <pc:spChg chg="add mod">
          <ac:chgData name="Aaron Cyr" userId="f710c333df2a0e40" providerId="LiveId" clId="{2174CA17-CDF8-4B40-9201-91F41D7F7FA7}" dt="2020-10-29T22:59:01.271" v="3433" actId="20577"/>
          <ac:spMkLst>
            <pc:docMk/>
            <pc:sldMk cId="2829927072" sldId="347"/>
            <ac:spMk id="12" creationId="{934D1C02-FF2B-468C-BE86-11E78BCA4642}"/>
          </ac:spMkLst>
        </pc:spChg>
        <pc:grpChg chg="del">
          <ac:chgData name="Aaron Cyr" userId="f710c333df2a0e40" providerId="LiveId" clId="{2174CA17-CDF8-4B40-9201-91F41D7F7FA7}" dt="2020-10-22T22:51:42.682" v="1266" actId="478"/>
          <ac:grpSpMkLst>
            <pc:docMk/>
            <pc:sldMk cId="2829927072" sldId="347"/>
            <ac:grpSpMk id="15" creationId="{BFD04209-2CD9-4519-869E-8EAD309628E7}"/>
          </ac:grpSpMkLst>
        </pc:grpChg>
        <pc:picChg chg="add del mod">
          <ac:chgData name="Aaron Cyr" userId="f710c333df2a0e40" providerId="LiveId" clId="{2174CA17-CDF8-4B40-9201-91F41D7F7FA7}" dt="2020-11-03T13:58:34.860" v="3525" actId="478"/>
          <ac:picMkLst>
            <pc:docMk/>
            <pc:sldMk cId="2829927072" sldId="347"/>
            <ac:picMk id="3" creationId="{7CB67A99-A81E-4144-B241-664D6ACC882C}"/>
          </ac:picMkLst>
        </pc:picChg>
        <pc:picChg chg="add del mod">
          <ac:chgData name="Aaron Cyr" userId="f710c333df2a0e40" providerId="LiveId" clId="{2174CA17-CDF8-4B40-9201-91F41D7F7FA7}" dt="2020-10-29T22:55:48.645" v="3066" actId="478"/>
          <ac:picMkLst>
            <pc:docMk/>
            <pc:sldMk cId="2829927072" sldId="347"/>
            <ac:picMk id="7" creationId="{E0C89FFE-3A10-48C8-B71A-75400ED817EE}"/>
          </ac:picMkLst>
        </pc:picChg>
        <pc:picChg chg="add mod">
          <ac:chgData name="Aaron Cyr" userId="f710c333df2a0e40" providerId="LiveId" clId="{2174CA17-CDF8-4B40-9201-91F41D7F7FA7}" dt="2020-11-03T14:04:31.001" v="3630" actId="1076"/>
          <ac:picMkLst>
            <pc:docMk/>
            <pc:sldMk cId="2829927072" sldId="347"/>
            <ac:picMk id="8" creationId="{A62C86D9-C1C7-4045-9BA3-A8C70A874F6E}"/>
          </ac:picMkLst>
        </pc:picChg>
        <pc:picChg chg="del">
          <ac:chgData name="Aaron Cyr" userId="f710c333df2a0e40" providerId="LiveId" clId="{2174CA17-CDF8-4B40-9201-91F41D7F7FA7}" dt="2020-10-22T22:51:42.096" v="1265" actId="478"/>
          <ac:picMkLst>
            <pc:docMk/>
            <pc:sldMk cId="2829927072" sldId="347"/>
            <ac:picMk id="9" creationId="{63EC27A8-768D-40EC-BDCA-FA529F471B79}"/>
          </ac:picMkLst>
        </pc:picChg>
      </pc:sldChg>
      <pc:sldChg chg="delSp modSp mod ord">
        <pc:chgData name="Aaron Cyr" userId="f710c333df2a0e40" providerId="LiveId" clId="{2174CA17-CDF8-4B40-9201-91F41D7F7FA7}" dt="2020-10-22T22:32:06.295" v="913" actId="478"/>
        <pc:sldMkLst>
          <pc:docMk/>
          <pc:sldMk cId="3113479177" sldId="348"/>
        </pc:sldMkLst>
        <pc:spChg chg="mod">
          <ac:chgData name="Aaron Cyr" userId="f710c333df2a0e40" providerId="LiveId" clId="{2174CA17-CDF8-4B40-9201-91F41D7F7FA7}" dt="2020-10-22T22:32:01.112" v="910" actId="20577"/>
          <ac:spMkLst>
            <pc:docMk/>
            <pc:sldMk cId="3113479177" sldId="348"/>
            <ac:spMk id="6" creationId="{E59E6303-5A5C-4DEA-977E-49827056625E}"/>
          </ac:spMkLst>
        </pc:spChg>
        <pc:spChg chg="del">
          <ac:chgData name="Aaron Cyr" userId="f710c333df2a0e40" providerId="LiveId" clId="{2174CA17-CDF8-4B40-9201-91F41D7F7FA7}" dt="2020-10-22T22:32:04.641" v="912" actId="478"/>
          <ac:spMkLst>
            <pc:docMk/>
            <pc:sldMk cId="3113479177" sldId="348"/>
            <ac:spMk id="11" creationId="{B94C9DB7-D07E-4983-81CA-FFB85A51BA4E}"/>
          </ac:spMkLst>
        </pc:spChg>
        <pc:spChg chg="del">
          <ac:chgData name="Aaron Cyr" userId="f710c333df2a0e40" providerId="LiveId" clId="{2174CA17-CDF8-4B40-9201-91F41D7F7FA7}" dt="2020-10-22T22:32:04.641" v="912" actId="478"/>
          <ac:spMkLst>
            <pc:docMk/>
            <pc:sldMk cId="3113479177" sldId="348"/>
            <ac:spMk id="13" creationId="{F4B2ABD0-BADF-49FD-9C05-C7C6E17534B1}"/>
          </ac:spMkLst>
        </pc:spChg>
        <pc:grpChg chg="del">
          <ac:chgData name="Aaron Cyr" userId="f710c333df2a0e40" providerId="LiveId" clId="{2174CA17-CDF8-4B40-9201-91F41D7F7FA7}" dt="2020-10-22T22:32:03.104" v="911" actId="478"/>
          <ac:grpSpMkLst>
            <pc:docMk/>
            <pc:sldMk cId="3113479177" sldId="348"/>
            <ac:grpSpMk id="16" creationId="{9EF1DA30-3825-40F2-B744-7791843B49EB}"/>
          </ac:grpSpMkLst>
        </pc:grpChg>
        <pc:picChg chg="del">
          <ac:chgData name="Aaron Cyr" userId="f710c333df2a0e40" providerId="LiveId" clId="{2174CA17-CDF8-4B40-9201-91F41D7F7FA7}" dt="2020-10-22T22:32:04.641" v="912" actId="478"/>
          <ac:picMkLst>
            <pc:docMk/>
            <pc:sldMk cId="3113479177" sldId="348"/>
            <ac:picMk id="3" creationId="{F660BCE2-AF83-48AA-8CE5-236C36CDA7CA}"/>
          </ac:picMkLst>
        </pc:picChg>
        <pc:cxnChg chg="del">
          <ac:chgData name="Aaron Cyr" userId="f710c333df2a0e40" providerId="LiveId" clId="{2174CA17-CDF8-4B40-9201-91F41D7F7FA7}" dt="2020-10-22T22:32:06.295" v="913" actId="478"/>
          <ac:cxnSpMkLst>
            <pc:docMk/>
            <pc:sldMk cId="3113479177" sldId="348"/>
            <ac:cxnSpMk id="17" creationId="{B26FCA45-E370-45A2-95C8-7C66CF3FCD04}"/>
          </ac:cxnSpMkLst>
        </pc:cxnChg>
      </pc:sldChg>
      <pc:sldChg chg="addSp delSp modSp mod ord">
        <pc:chgData name="Aaron Cyr" userId="f710c333df2a0e40" providerId="LiveId" clId="{2174CA17-CDF8-4B40-9201-91F41D7F7FA7}" dt="2020-10-22T22:51:04.916" v="1256" actId="1076"/>
        <pc:sldMkLst>
          <pc:docMk/>
          <pc:sldMk cId="2002108797" sldId="350"/>
        </pc:sldMkLst>
        <pc:spChg chg="mod">
          <ac:chgData name="Aaron Cyr" userId="f710c333df2a0e40" providerId="LiveId" clId="{2174CA17-CDF8-4B40-9201-91F41D7F7FA7}" dt="2020-10-22T22:50:51.166" v="1252" actId="20577"/>
          <ac:spMkLst>
            <pc:docMk/>
            <pc:sldMk cId="2002108797" sldId="350"/>
            <ac:spMk id="6" creationId="{E59E6303-5A5C-4DEA-977E-49827056625E}"/>
          </ac:spMkLst>
        </pc:spChg>
        <pc:picChg chg="add mod">
          <ac:chgData name="Aaron Cyr" userId="f710c333df2a0e40" providerId="LiveId" clId="{2174CA17-CDF8-4B40-9201-91F41D7F7FA7}" dt="2020-10-22T22:51:03.901" v="1255" actId="1076"/>
          <ac:picMkLst>
            <pc:docMk/>
            <pc:sldMk cId="2002108797" sldId="350"/>
            <ac:picMk id="3" creationId="{EE4718FF-F102-4CD6-B503-25C31960F004}"/>
          </ac:picMkLst>
        </pc:picChg>
        <pc:picChg chg="del">
          <ac:chgData name="Aaron Cyr" userId="f710c333df2a0e40" providerId="LiveId" clId="{2174CA17-CDF8-4B40-9201-91F41D7F7FA7}" dt="2020-10-22T22:50:45.778" v="1243" actId="478"/>
          <ac:picMkLst>
            <pc:docMk/>
            <pc:sldMk cId="2002108797" sldId="350"/>
            <ac:picMk id="5" creationId="{FDA02494-AADE-44B4-9ADA-F5D5852268B0}"/>
          </ac:picMkLst>
        </pc:picChg>
        <pc:picChg chg="add mod">
          <ac:chgData name="Aaron Cyr" userId="f710c333df2a0e40" providerId="LiveId" clId="{2174CA17-CDF8-4B40-9201-91F41D7F7FA7}" dt="2020-10-22T22:51:04.916" v="1256" actId="1076"/>
          <ac:picMkLst>
            <pc:docMk/>
            <pc:sldMk cId="2002108797" sldId="350"/>
            <ac:picMk id="8" creationId="{E44E8AFE-C5AB-49F4-98A1-585E6BC949ED}"/>
          </ac:picMkLst>
        </pc:picChg>
      </pc:sldChg>
      <pc:sldChg chg="del">
        <pc:chgData name="Aaron Cyr" userId="f710c333df2a0e40" providerId="LiveId" clId="{2174CA17-CDF8-4B40-9201-91F41D7F7FA7}" dt="2020-10-27T12:53:58.481" v="1361" actId="47"/>
        <pc:sldMkLst>
          <pc:docMk/>
          <pc:sldMk cId="695834793" sldId="351"/>
        </pc:sldMkLst>
      </pc:sldChg>
      <pc:sldChg chg="del">
        <pc:chgData name="Aaron Cyr" userId="f710c333df2a0e40" providerId="LiveId" clId="{2174CA17-CDF8-4B40-9201-91F41D7F7FA7}" dt="2020-10-27T12:53:58.481" v="1361" actId="47"/>
        <pc:sldMkLst>
          <pc:docMk/>
          <pc:sldMk cId="1579901341" sldId="352"/>
        </pc:sldMkLst>
      </pc:sldChg>
      <pc:sldChg chg="del">
        <pc:chgData name="Aaron Cyr" userId="f710c333df2a0e40" providerId="LiveId" clId="{2174CA17-CDF8-4B40-9201-91F41D7F7FA7}" dt="2020-10-27T12:53:58.481" v="1361" actId="47"/>
        <pc:sldMkLst>
          <pc:docMk/>
          <pc:sldMk cId="1332196019" sldId="353"/>
        </pc:sldMkLst>
      </pc:sldChg>
      <pc:sldChg chg="del">
        <pc:chgData name="Aaron Cyr" userId="f710c333df2a0e40" providerId="LiveId" clId="{2174CA17-CDF8-4B40-9201-91F41D7F7FA7}" dt="2020-10-27T12:53:58.481" v="1361" actId="47"/>
        <pc:sldMkLst>
          <pc:docMk/>
          <pc:sldMk cId="1321240776" sldId="354"/>
        </pc:sldMkLst>
      </pc:sldChg>
      <pc:sldChg chg="del">
        <pc:chgData name="Aaron Cyr" userId="f710c333df2a0e40" providerId="LiveId" clId="{2174CA17-CDF8-4B40-9201-91F41D7F7FA7}" dt="2020-10-27T12:53:58.481" v="1361" actId="47"/>
        <pc:sldMkLst>
          <pc:docMk/>
          <pc:sldMk cId="1826359442" sldId="359"/>
        </pc:sldMkLst>
      </pc:sldChg>
      <pc:sldChg chg="addSp delSp modSp mod ord">
        <pc:chgData name="Aaron Cyr" userId="f710c333df2a0e40" providerId="LiveId" clId="{2174CA17-CDF8-4B40-9201-91F41D7F7FA7}" dt="2020-10-27T12:59:33.331" v="1491" actId="1076"/>
        <pc:sldMkLst>
          <pc:docMk/>
          <pc:sldMk cId="3741168787" sldId="360"/>
        </pc:sldMkLst>
        <pc:spChg chg="mod">
          <ac:chgData name="Aaron Cyr" userId="f710c333df2a0e40" providerId="LiveId" clId="{2174CA17-CDF8-4B40-9201-91F41D7F7FA7}" dt="2020-10-22T22:44:27.719" v="1157" actId="20577"/>
          <ac:spMkLst>
            <pc:docMk/>
            <pc:sldMk cId="3741168787" sldId="360"/>
            <ac:spMk id="6" creationId="{E59E6303-5A5C-4DEA-977E-49827056625E}"/>
          </ac:spMkLst>
        </pc:spChg>
        <pc:spChg chg="del">
          <ac:chgData name="Aaron Cyr" userId="f710c333df2a0e40" providerId="LiveId" clId="{2174CA17-CDF8-4B40-9201-91F41D7F7FA7}" dt="2020-10-22T22:44:32.556" v="1161" actId="478"/>
          <ac:spMkLst>
            <pc:docMk/>
            <pc:sldMk cId="3741168787" sldId="360"/>
            <ac:spMk id="12" creationId="{A3476FE3-62AE-4C29-A31F-AB647D1CCAEB}"/>
          </ac:spMkLst>
        </pc:spChg>
        <pc:spChg chg="del">
          <ac:chgData name="Aaron Cyr" userId="f710c333df2a0e40" providerId="LiveId" clId="{2174CA17-CDF8-4B40-9201-91F41D7F7FA7}" dt="2020-10-22T22:44:31.662" v="1160" actId="478"/>
          <ac:spMkLst>
            <pc:docMk/>
            <pc:sldMk cId="3741168787" sldId="360"/>
            <ac:spMk id="13" creationId="{9E26DA2D-7160-4920-B95D-118DA26F5E58}"/>
          </ac:spMkLst>
        </pc:spChg>
        <pc:spChg chg="add mod">
          <ac:chgData name="Aaron Cyr" userId="f710c333df2a0e40" providerId="LiveId" clId="{2174CA17-CDF8-4B40-9201-91F41D7F7FA7}" dt="2020-10-27T12:58:59.704" v="1485" actId="20577"/>
          <ac:spMkLst>
            <pc:docMk/>
            <pc:sldMk cId="3741168787" sldId="360"/>
            <ac:spMk id="21" creationId="{ECF07DB2-DF34-4D6F-9E04-C127D04BBF97}"/>
          </ac:spMkLst>
        </pc:spChg>
        <pc:spChg chg="add mod">
          <ac:chgData name="Aaron Cyr" userId="f710c333df2a0e40" providerId="LiveId" clId="{2174CA17-CDF8-4B40-9201-91F41D7F7FA7}" dt="2020-10-27T12:59:33.331" v="1491" actId="1076"/>
          <ac:spMkLst>
            <pc:docMk/>
            <pc:sldMk cId="3741168787" sldId="360"/>
            <ac:spMk id="23" creationId="{713C3661-6AF9-4704-B75F-DA6519DBE627}"/>
          </ac:spMkLst>
        </pc:spChg>
        <pc:grpChg chg="add mod">
          <ac:chgData name="Aaron Cyr" userId="f710c333df2a0e40" providerId="LiveId" clId="{2174CA17-CDF8-4B40-9201-91F41D7F7FA7}" dt="2020-10-22T22:47:56.845" v="1236" actId="164"/>
          <ac:grpSpMkLst>
            <pc:docMk/>
            <pc:sldMk cId="3741168787" sldId="360"/>
            <ac:grpSpMk id="19" creationId="{0167CC30-2287-48AD-9B43-115DEC803982}"/>
          </ac:grpSpMkLst>
        </pc:grpChg>
        <pc:grpChg chg="add mod ord">
          <ac:chgData name="Aaron Cyr" userId="f710c333df2a0e40" providerId="LiveId" clId="{2174CA17-CDF8-4B40-9201-91F41D7F7FA7}" dt="2020-10-27T12:59:30.336" v="1490" actId="167"/>
          <ac:grpSpMkLst>
            <pc:docMk/>
            <pc:sldMk cId="3741168787" sldId="360"/>
            <ac:grpSpMk id="26" creationId="{C480B785-17BC-42A1-9E37-8BB4474CFFE5}"/>
          </ac:grpSpMkLst>
        </pc:grpChg>
        <pc:picChg chg="del">
          <ac:chgData name="Aaron Cyr" userId="f710c333df2a0e40" providerId="LiveId" clId="{2174CA17-CDF8-4B40-9201-91F41D7F7FA7}" dt="2020-10-22T22:44:30.558" v="1159" actId="478"/>
          <ac:picMkLst>
            <pc:docMk/>
            <pc:sldMk cId="3741168787" sldId="360"/>
            <ac:picMk id="3" creationId="{68FDCF94-D38B-4095-B969-DCABFC54113E}"/>
          </ac:picMkLst>
        </pc:picChg>
        <pc:picChg chg="add mod">
          <ac:chgData name="Aaron Cyr" userId="f710c333df2a0e40" providerId="LiveId" clId="{2174CA17-CDF8-4B40-9201-91F41D7F7FA7}" dt="2020-10-22T22:44:54.605" v="1163" actId="1076"/>
          <ac:picMkLst>
            <pc:docMk/>
            <pc:sldMk cId="3741168787" sldId="360"/>
            <ac:picMk id="7" creationId="{49DDCE62-A85F-42D2-9D53-ABD3AF2A8E30}"/>
          </ac:picMkLst>
        </pc:picChg>
        <pc:picChg chg="del">
          <ac:chgData name="Aaron Cyr" userId="f710c333df2a0e40" providerId="LiveId" clId="{2174CA17-CDF8-4B40-9201-91F41D7F7FA7}" dt="2020-10-22T22:44:29.951" v="1158" actId="478"/>
          <ac:picMkLst>
            <pc:docMk/>
            <pc:sldMk cId="3741168787" sldId="360"/>
            <ac:picMk id="9" creationId="{51BF9C8E-E1D6-4DCE-8692-AB227A460152}"/>
          </ac:picMkLst>
        </pc:picChg>
        <pc:picChg chg="add mod">
          <ac:chgData name="Aaron Cyr" userId="f710c333df2a0e40" providerId="LiveId" clId="{2174CA17-CDF8-4B40-9201-91F41D7F7FA7}" dt="2020-10-27T12:59:25.358" v="1489" actId="164"/>
          <ac:picMkLst>
            <pc:docMk/>
            <pc:sldMk cId="3741168787" sldId="360"/>
            <ac:picMk id="10" creationId="{7E8EF898-E702-4001-94A7-15664E2F920E}"/>
          </ac:picMkLst>
        </pc:picChg>
        <pc:picChg chg="add mod">
          <ac:chgData name="Aaron Cyr" userId="f710c333df2a0e40" providerId="LiveId" clId="{2174CA17-CDF8-4B40-9201-91F41D7F7FA7}" dt="2020-10-22T22:46:59.620" v="1167" actId="1076"/>
          <ac:picMkLst>
            <pc:docMk/>
            <pc:sldMk cId="3741168787" sldId="360"/>
            <ac:picMk id="14" creationId="{912FC989-EBE1-43E6-9DDB-8B5CBD136F17}"/>
          </ac:picMkLst>
        </pc:picChg>
        <pc:picChg chg="add mod">
          <ac:chgData name="Aaron Cyr" userId="f710c333df2a0e40" providerId="LiveId" clId="{2174CA17-CDF8-4B40-9201-91F41D7F7FA7}" dt="2020-10-22T22:48:08.684" v="1239" actId="1076"/>
          <ac:picMkLst>
            <pc:docMk/>
            <pc:sldMk cId="3741168787" sldId="360"/>
            <ac:picMk id="16" creationId="{B280A9A8-556B-4A57-A481-D0665672C287}"/>
          </ac:picMkLst>
        </pc:picChg>
        <pc:picChg chg="add mod">
          <ac:chgData name="Aaron Cyr" userId="f710c333df2a0e40" providerId="LiveId" clId="{2174CA17-CDF8-4B40-9201-91F41D7F7FA7}" dt="2020-10-22T22:48:00.469" v="1237" actId="1076"/>
          <ac:picMkLst>
            <pc:docMk/>
            <pc:sldMk cId="3741168787" sldId="360"/>
            <ac:picMk id="18" creationId="{624479C9-25BD-4C7C-A32A-8CE8536A9DEA}"/>
          </ac:picMkLst>
        </pc:picChg>
        <pc:picChg chg="add mod">
          <ac:chgData name="Aaron Cyr" userId="f710c333df2a0e40" providerId="LiveId" clId="{2174CA17-CDF8-4B40-9201-91F41D7F7FA7}" dt="2020-10-27T12:59:25.358" v="1489" actId="164"/>
          <ac:picMkLst>
            <pc:docMk/>
            <pc:sldMk cId="3741168787" sldId="360"/>
            <ac:picMk id="25" creationId="{578FE4D8-AAB2-41BF-B226-90F6825F14F4}"/>
          </ac:picMkLst>
        </pc:picChg>
        <pc:cxnChg chg="mod">
          <ac:chgData name="Aaron Cyr" userId="f710c333df2a0e40" providerId="LiveId" clId="{2174CA17-CDF8-4B40-9201-91F41D7F7FA7}" dt="2020-10-22T22:48:14.949" v="1240" actId="1076"/>
          <ac:cxnSpMkLst>
            <pc:docMk/>
            <pc:sldMk cId="3741168787" sldId="360"/>
            <ac:cxnSpMk id="5" creationId="{F70F2A20-7DCE-45FA-9B77-387B187F8BE1}"/>
          </ac:cxnSpMkLst>
        </pc:cxnChg>
      </pc:sldChg>
      <pc:sldChg chg="addSp delSp modSp mod ord">
        <pc:chgData name="Aaron Cyr" userId="f710c333df2a0e40" providerId="LiveId" clId="{2174CA17-CDF8-4B40-9201-91F41D7F7FA7}" dt="2020-10-22T22:59:09.788" v="1318" actId="1076"/>
        <pc:sldMkLst>
          <pc:docMk/>
          <pc:sldMk cId="1706156570" sldId="361"/>
        </pc:sldMkLst>
        <pc:spChg chg="mod">
          <ac:chgData name="Aaron Cyr" userId="f710c333df2a0e40" providerId="LiveId" clId="{2174CA17-CDF8-4B40-9201-91F41D7F7FA7}" dt="2020-10-22T22:59:05.700" v="1317" actId="5793"/>
          <ac:spMkLst>
            <pc:docMk/>
            <pc:sldMk cId="1706156570" sldId="361"/>
            <ac:spMk id="6" creationId="{E59E6303-5A5C-4DEA-977E-49827056625E}"/>
          </ac:spMkLst>
        </pc:spChg>
        <pc:spChg chg="del">
          <ac:chgData name="Aaron Cyr" userId="f710c333df2a0e40" providerId="LiveId" clId="{2174CA17-CDF8-4B40-9201-91F41D7F7FA7}" dt="2020-10-22T22:58:16.936" v="1269" actId="478"/>
          <ac:spMkLst>
            <pc:docMk/>
            <pc:sldMk cId="1706156570" sldId="361"/>
            <ac:spMk id="10" creationId="{C0319363-8407-4544-94E0-B45BA747D8F8}"/>
          </ac:spMkLst>
        </pc:spChg>
        <pc:spChg chg="del">
          <ac:chgData name="Aaron Cyr" userId="f710c333df2a0e40" providerId="LiveId" clId="{2174CA17-CDF8-4B40-9201-91F41D7F7FA7}" dt="2020-10-22T22:58:20.620" v="1272" actId="478"/>
          <ac:spMkLst>
            <pc:docMk/>
            <pc:sldMk cId="1706156570" sldId="361"/>
            <ac:spMk id="14" creationId="{96D11F56-CCC7-46BA-A86B-D4B309D86D78}"/>
          </ac:spMkLst>
        </pc:spChg>
        <pc:spChg chg="del">
          <ac:chgData name="Aaron Cyr" userId="f710c333df2a0e40" providerId="LiveId" clId="{2174CA17-CDF8-4B40-9201-91F41D7F7FA7}" dt="2020-10-22T22:58:16.936" v="1269" actId="478"/>
          <ac:spMkLst>
            <pc:docMk/>
            <pc:sldMk cId="1706156570" sldId="361"/>
            <ac:spMk id="16" creationId="{5EEF6AD7-E557-479F-B295-D0B49068CEE7}"/>
          </ac:spMkLst>
        </pc:spChg>
        <pc:picChg chg="del mod">
          <ac:chgData name="Aaron Cyr" userId="f710c333df2a0e40" providerId="LiveId" clId="{2174CA17-CDF8-4B40-9201-91F41D7F7FA7}" dt="2020-10-22T22:58:18.966" v="1271" actId="478"/>
          <ac:picMkLst>
            <pc:docMk/>
            <pc:sldMk cId="1706156570" sldId="361"/>
            <ac:picMk id="3" creationId="{68FDCF94-D38B-4095-B969-DCABFC54113E}"/>
          </ac:picMkLst>
        </pc:picChg>
        <pc:picChg chg="add mod">
          <ac:chgData name="Aaron Cyr" userId="f710c333df2a0e40" providerId="LiveId" clId="{2174CA17-CDF8-4B40-9201-91F41D7F7FA7}" dt="2020-10-22T22:59:09.788" v="1318" actId="1076"/>
          <ac:picMkLst>
            <pc:docMk/>
            <pc:sldMk cId="1706156570" sldId="361"/>
            <ac:picMk id="7" creationId="{866C0C9B-A032-4989-A77D-B1548FCDE2EC}"/>
          </ac:picMkLst>
        </pc:picChg>
        <pc:picChg chg="del">
          <ac:chgData name="Aaron Cyr" userId="f710c333df2a0e40" providerId="LiveId" clId="{2174CA17-CDF8-4B40-9201-91F41D7F7FA7}" dt="2020-10-22T22:58:16.936" v="1269" actId="478"/>
          <ac:picMkLst>
            <pc:docMk/>
            <pc:sldMk cId="1706156570" sldId="361"/>
            <ac:picMk id="8" creationId="{EDECE570-A8C9-4551-B26B-7DCC86A160C9}"/>
          </ac:picMkLst>
        </pc:picChg>
        <pc:cxnChg chg="del">
          <ac:chgData name="Aaron Cyr" userId="f710c333df2a0e40" providerId="LiveId" clId="{2174CA17-CDF8-4B40-9201-91F41D7F7FA7}" dt="2020-10-22T22:58:23.862" v="1275" actId="478"/>
          <ac:cxnSpMkLst>
            <pc:docMk/>
            <pc:sldMk cId="1706156570" sldId="361"/>
            <ac:cxnSpMk id="5" creationId="{F70F2A20-7DCE-45FA-9B77-387B187F8BE1}"/>
          </ac:cxnSpMkLst>
        </pc:cxnChg>
      </pc:sldChg>
      <pc:sldChg chg="addSp delSp modSp mod ord">
        <pc:chgData name="Aaron Cyr" userId="f710c333df2a0e40" providerId="LiveId" clId="{2174CA17-CDF8-4B40-9201-91F41D7F7FA7}" dt="2020-10-27T13:06:11.074" v="1549" actId="1076"/>
        <pc:sldMkLst>
          <pc:docMk/>
          <pc:sldMk cId="643196374" sldId="362"/>
        </pc:sldMkLst>
        <pc:spChg chg="add mod">
          <ac:chgData name="Aaron Cyr" userId="f710c333df2a0e40" providerId="LiveId" clId="{2174CA17-CDF8-4B40-9201-91F41D7F7FA7}" dt="2020-10-27T13:06:11.074" v="1549" actId="1076"/>
          <ac:spMkLst>
            <pc:docMk/>
            <pc:sldMk cId="643196374" sldId="362"/>
            <ac:spMk id="2" creationId="{491343AD-B3BC-48AE-A7BC-1B3104AFC279}"/>
          </ac:spMkLst>
        </pc:spChg>
        <pc:spChg chg="mod">
          <ac:chgData name="Aaron Cyr" userId="f710c333df2a0e40" providerId="LiveId" clId="{2174CA17-CDF8-4B40-9201-91F41D7F7FA7}" dt="2020-10-27T12:52:33.470" v="1351" actId="20577"/>
          <ac:spMkLst>
            <pc:docMk/>
            <pc:sldMk cId="643196374" sldId="362"/>
            <ac:spMk id="6" creationId="{E59E6303-5A5C-4DEA-977E-49827056625E}"/>
          </ac:spMkLst>
        </pc:spChg>
        <pc:spChg chg="del">
          <ac:chgData name="Aaron Cyr" userId="f710c333df2a0e40" providerId="LiveId" clId="{2174CA17-CDF8-4B40-9201-91F41D7F7FA7}" dt="2020-10-27T12:52:37.055" v="1352" actId="478"/>
          <ac:spMkLst>
            <pc:docMk/>
            <pc:sldMk cId="643196374" sldId="362"/>
            <ac:spMk id="10" creationId="{C0319363-8407-4544-94E0-B45BA747D8F8}"/>
          </ac:spMkLst>
        </pc:spChg>
        <pc:spChg chg="del">
          <ac:chgData name="Aaron Cyr" userId="f710c333df2a0e40" providerId="LiveId" clId="{2174CA17-CDF8-4B40-9201-91F41D7F7FA7}" dt="2020-10-27T12:52:37.055" v="1352" actId="478"/>
          <ac:spMkLst>
            <pc:docMk/>
            <pc:sldMk cId="643196374" sldId="362"/>
            <ac:spMk id="16" creationId="{9FBC0E9A-A5B3-4CD4-9C23-6A4DA4AE8735}"/>
          </ac:spMkLst>
        </pc:spChg>
        <pc:spChg chg="del">
          <ac:chgData name="Aaron Cyr" userId="f710c333df2a0e40" providerId="LiveId" clId="{2174CA17-CDF8-4B40-9201-91F41D7F7FA7}" dt="2020-10-27T12:52:38.667" v="1353" actId="478"/>
          <ac:spMkLst>
            <pc:docMk/>
            <pc:sldMk cId="643196374" sldId="362"/>
            <ac:spMk id="18" creationId="{AC410D3E-2A44-4F1C-86FD-C84D6666E4E4}"/>
          </ac:spMkLst>
        </pc:spChg>
        <pc:picChg chg="del">
          <ac:chgData name="Aaron Cyr" userId="f710c333df2a0e40" providerId="LiveId" clId="{2174CA17-CDF8-4B40-9201-91F41D7F7FA7}" dt="2020-10-27T12:52:37.055" v="1352" actId="478"/>
          <ac:picMkLst>
            <pc:docMk/>
            <pc:sldMk cId="643196374" sldId="362"/>
            <ac:picMk id="3" creationId="{68FDCF94-D38B-4095-B969-DCABFC54113E}"/>
          </ac:picMkLst>
        </pc:picChg>
        <pc:picChg chg="del">
          <ac:chgData name="Aaron Cyr" userId="f710c333df2a0e40" providerId="LiveId" clId="{2174CA17-CDF8-4B40-9201-91F41D7F7FA7}" dt="2020-10-27T12:52:37.055" v="1352" actId="478"/>
          <ac:picMkLst>
            <pc:docMk/>
            <pc:sldMk cId="643196374" sldId="362"/>
            <ac:picMk id="7" creationId="{6E1C5EDE-5F6C-436B-966B-C09EA5DEF05F}"/>
          </ac:picMkLst>
        </pc:picChg>
        <pc:picChg chg="add mod">
          <ac:chgData name="Aaron Cyr" userId="f710c333df2a0e40" providerId="LiveId" clId="{2174CA17-CDF8-4B40-9201-91F41D7F7FA7}" dt="2020-10-27T12:52:51.623" v="1360" actId="1076"/>
          <ac:picMkLst>
            <pc:docMk/>
            <pc:sldMk cId="643196374" sldId="362"/>
            <ac:picMk id="8" creationId="{6AEBB940-D12C-4843-B4AD-7E8660653452}"/>
          </ac:picMkLst>
        </pc:picChg>
        <pc:picChg chg="del">
          <ac:chgData name="Aaron Cyr" userId="f710c333df2a0e40" providerId="LiveId" clId="{2174CA17-CDF8-4B40-9201-91F41D7F7FA7}" dt="2020-10-27T12:52:37.055" v="1352" actId="478"/>
          <ac:picMkLst>
            <pc:docMk/>
            <pc:sldMk cId="643196374" sldId="362"/>
            <ac:picMk id="11" creationId="{98B24EC4-E09B-4237-922C-01FE0A83A578}"/>
          </ac:picMkLst>
        </pc:picChg>
        <pc:cxnChg chg="del">
          <ac:chgData name="Aaron Cyr" userId="f710c333df2a0e40" providerId="LiveId" clId="{2174CA17-CDF8-4B40-9201-91F41D7F7FA7}" dt="2020-10-27T12:52:39.126" v="1354" actId="478"/>
          <ac:cxnSpMkLst>
            <pc:docMk/>
            <pc:sldMk cId="643196374" sldId="362"/>
            <ac:cxnSpMk id="5" creationId="{F70F2A20-7DCE-45FA-9B77-387B187F8BE1}"/>
          </ac:cxnSpMkLst>
        </pc:cxnChg>
      </pc:sldChg>
      <pc:sldChg chg="del">
        <pc:chgData name="Aaron Cyr" userId="f710c333df2a0e40" providerId="LiveId" clId="{2174CA17-CDF8-4B40-9201-91F41D7F7FA7}" dt="2020-10-27T12:53:58.481" v="1361" actId="47"/>
        <pc:sldMkLst>
          <pc:docMk/>
          <pc:sldMk cId="3633727502" sldId="363"/>
        </pc:sldMkLst>
      </pc:sldChg>
      <pc:sldChg chg="del">
        <pc:chgData name="Aaron Cyr" userId="f710c333df2a0e40" providerId="LiveId" clId="{2174CA17-CDF8-4B40-9201-91F41D7F7FA7}" dt="2020-10-27T12:53:58.481" v="1361" actId="47"/>
        <pc:sldMkLst>
          <pc:docMk/>
          <pc:sldMk cId="1274242442" sldId="364"/>
        </pc:sldMkLst>
      </pc:sldChg>
      <pc:sldChg chg="del">
        <pc:chgData name="Aaron Cyr" userId="f710c333df2a0e40" providerId="LiveId" clId="{2174CA17-CDF8-4B40-9201-91F41D7F7FA7}" dt="2020-10-27T12:53:58.481" v="1361" actId="47"/>
        <pc:sldMkLst>
          <pc:docMk/>
          <pc:sldMk cId="3973828171" sldId="365"/>
        </pc:sldMkLst>
      </pc:sldChg>
      <pc:sldChg chg="addSp delSp modSp add mod setBg">
        <pc:chgData name="Aaron Cyr" userId="f710c333df2a0e40" providerId="LiveId" clId="{2174CA17-CDF8-4B40-9201-91F41D7F7FA7}" dt="2020-10-27T12:58:24.086" v="1449" actId="20577"/>
        <pc:sldMkLst>
          <pc:docMk/>
          <pc:sldMk cId="844377720" sldId="366"/>
        </pc:sldMkLst>
        <pc:spChg chg="add del mod">
          <ac:chgData name="Aaron Cyr" userId="f710c333df2a0e40" providerId="LiveId" clId="{2174CA17-CDF8-4B40-9201-91F41D7F7FA7}" dt="2020-10-22T22:22:30.943" v="689" actId="22"/>
          <ac:spMkLst>
            <pc:docMk/>
            <pc:sldMk cId="844377720" sldId="366"/>
            <ac:spMk id="4" creationId="{F9C9A5CF-4D02-4612-8870-B04D39408844}"/>
          </ac:spMkLst>
        </pc:spChg>
        <pc:spChg chg="add mod">
          <ac:chgData name="Aaron Cyr" userId="f710c333df2a0e40" providerId="LiveId" clId="{2174CA17-CDF8-4B40-9201-91F41D7F7FA7}" dt="2020-10-22T22:24:56.039" v="707" actId="1076"/>
          <ac:spMkLst>
            <pc:docMk/>
            <pc:sldMk cId="844377720" sldId="366"/>
            <ac:spMk id="12" creationId="{49DF8BCE-8F84-424F-AEDA-A528E288F09E}"/>
          </ac:spMkLst>
        </pc:spChg>
        <pc:spChg chg="add mod">
          <ac:chgData name="Aaron Cyr" userId="f710c333df2a0e40" providerId="LiveId" clId="{2174CA17-CDF8-4B40-9201-91F41D7F7FA7}" dt="2020-10-27T12:58:19.802" v="1440" actId="1076"/>
          <ac:spMkLst>
            <pc:docMk/>
            <pc:sldMk cId="844377720" sldId="366"/>
            <ac:spMk id="16" creationId="{8D8BFAFF-2AC8-42C5-8973-D18506FCE814}"/>
          </ac:spMkLst>
        </pc:spChg>
        <pc:spChg chg="add mod">
          <ac:chgData name="Aaron Cyr" userId="f710c333df2a0e40" providerId="LiveId" clId="{2174CA17-CDF8-4B40-9201-91F41D7F7FA7}" dt="2020-10-27T12:58:24.086" v="1449" actId="20577"/>
          <ac:spMkLst>
            <pc:docMk/>
            <pc:sldMk cId="844377720" sldId="366"/>
            <ac:spMk id="18" creationId="{C8A9F2B1-E430-4774-88EA-715CA3BEC55D}"/>
          </ac:spMkLst>
        </pc:spChg>
        <pc:picChg chg="add del">
          <ac:chgData name="Aaron Cyr" userId="f710c333df2a0e40" providerId="LiveId" clId="{2174CA17-CDF8-4B40-9201-91F41D7F7FA7}" dt="2020-10-22T22:22:30.464" v="688" actId="22"/>
          <ac:picMkLst>
            <pc:docMk/>
            <pc:sldMk cId="844377720" sldId="366"/>
            <ac:picMk id="7" creationId="{5A1DDE5A-BB96-4F6F-BC3C-3B4D281D3C48}"/>
          </ac:picMkLst>
        </pc:picChg>
        <pc:picChg chg="del">
          <ac:chgData name="Aaron Cyr" userId="f710c333df2a0e40" providerId="LiveId" clId="{2174CA17-CDF8-4B40-9201-91F41D7F7FA7}" dt="2020-10-22T22:22:10.522" v="686" actId="478"/>
          <ac:picMkLst>
            <pc:docMk/>
            <pc:sldMk cId="844377720" sldId="366"/>
            <ac:picMk id="8" creationId="{0527A6BE-9F9E-4B13-B949-E81276E2B1FB}"/>
          </ac:picMkLst>
        </pc:picChg>
        <pc:picChg chg="add mod ord">
          <ac:chgData name="Aaron Cyr" userId="f710c333df2a0e40" providerId="LiveId" clId="{2174CA17-CDF8-4B40-9201-91F41D7F7FA7}" dt="2020-10-22T22:22:30.943" v="689" actId="22"/>
          <ac:picMkLst>
            <pc:docMk/>
            <pc:sldMk cId="844377720" sldId="366"/>
            <ac:picMk id="10" creationId="{D7141624-2733-4466-A248-2D1F5776C15A}"/>
          </ac:picMkLst>
        </pc:picChg>
        <pc:picChg chg="del">
          <ac:chgData name="Aaron Cyr" userId="f710c333df2a0e40" providerId="LiveId" clId="{2174CA17-CDF8-4B40-9201-91F41D7F7FA7}" dt="2020-10-22T22:21:40.174" v="678" actId="21"/>
          <ac:picMkLst>
            <pc:docMk/>
            <pc:sldMk cId="844377720" sldId="366"/>
            <ac:picMk id="11" creationId="{33643E57-0A2C-4F09-A36E-C326CCD689B2}"/>
          </ac:picMkLst>
        </pc:picChg>
        <pc:picChg chg="add mod">
          <ac:chgData name="Aaron Cyr" userId="f710c333df2a0e40" providerId="LiveId" clId="{2174CA17-CDF8-4B40-9201-91F41D7F7FA7}" dt="2020-10-22T22:24:56.039" v="707" actId="1076"/>
          <ac:picMkLst>
            <pc:docMk/>
            <pc:sldMk cId="844377720" sldId="366"/>
            <ac:picMk id="13" creationId="{1CBA302F-FD0D-4E24-8DC8-AFF60E09D5A3}"/>
          </ac:picMkLst>
        </pc:picChg>
        <pc:cxnChg chg="add mod">
          <ac:chgData name="Aaron Cyr" userId="f710c333df2a0e40" providerId="LiveId" clId="{2174CA17-CDF8-4B40-9201-91F41D7F7FA7}" dt="2020-10-22T22:24:37.138" v="705"/>
          <ac:cxnSpMkLst>
            <pc:docMk/>
            <pc:sldMk cId="844377720" sldId="366"/>
            <ac:cxnSpMk id="14" creationId="{3FAA43F1-C57C-4493-8E5E-AB8389E05063}"/>
          </ac:cxnSpMkLst>
        </pc:cxnChg>
      </pc:sldChg>
      <pc:sldChg chg="addSp delSp modSp add mod setBg">
        <pc:chgData name="Aaron Cyr" userId="f710c333df2a0e40" providerId="LiveId" clId="{2174CA17-CDF8-4B40-9201-91F41D7F7FA7}" dt="2020-10-27T12:58:15.079" v="1438" actId="20577"/>
        <pc:sldMkLst>
          <pc:docMk/>
          <pc:sldMk cId="618998933" sldId="367"/>
        </pc:sldMkLst>
        <pc:spChg chg="add mod">
          <ac:chgData name="Aaron Cyr" userId="f710c333df2a0e40" providerId="LiveId" clId="{2174CA17-CDF8-4B40-9201-91F41D7F7FA7}" dt="2020-10-22T22:24:32.127" v="704" actId="1076"/>
          <ac:spMkLst>
            <pc:docMk/>
            <pc:sldMk cId="618998933" sldId="367"/>
            <ac:spMk id="6" creationId="{152DFDBF-F73B-4EDA-9566-0E1DC1EAEC09}"/>
          </ac:spMkLst>
        </pc:spChg>
        <pc:spChg chg="add mod">
          <ac:chgData name="Aaron Cyr" userId="f710c333df2a0e40" providerId="LiveId" clId="{2174CA17-CDF8-4B40-9201-91F41D7F7FA7}" dt="2020-10-27T12:58:02.643" v="1420" actId="1076"/>
          <ac:spMkLst>
            <pc:docMk/>
            <pc:sldMk cId="618998933" sldId="367"/>
            <ac:spMk id="9" creationId="{ACF1A499-7244-4C1E-B344-6CECAD6280C5}"/>
          </ac:spMkLst>
        </pc:spChg>
        <pc:spChg chg="add mod">
          <ac:chgData name="Aaron Cyr" userId="f710c333df2a0e40" providerId="LiveId" clId="{2174CA17-CDF8-4B40-9201-91F41D7F7FA7}" dt="2020-10-27T12:58:07.104" v="1429" actId="20577"/>
          <ac:spMkLst>
            <pc:docMk/>
            <pc:sldMk cId="618998933" sldId="367"/>
            <ac:spMk id="10" creationId="{6B4C9666-11B7-4D9D-94CF-588D55DB6F2B}"/>
          </ac:spMkLst>
        </pc:spChg>
        <pc:spChg chg="add mod">
          <ac:chgData name="Aaron Cyr" userId="f710c333df2a0e40" providerId="LiveId" clId="{2174CA17-CDF8-4B40-9201-91F41D7F7FA7}" dt="2020-10-27T12:58:15.079" v="1438" actId="20577"/>
          <ac:spMkLst>
            <pc:docMk/>
            <pc:sldMk cId="618998933" sldId="367"/>
            <ac:spMk id="13" creationId="{6EC60086-DC5F-4E4C-9692-522D68A3F14F}"/>
          </ac:spMkLst>
        </pc:spChg>
        <pc:picChg chg="add mod">
          <ac:chgData name="Aaron Cyr" userId="f710c333df2a0e40" providerId="LiveId" clId="{2174CA17-CDF8-4B40-9201-91F41D7F7FA7}" dt="2020-10-22T22:25:35.752" v="714" actId="1076"/>
          <ac:picMkLst>
            <pc:docMk/>
            <pc:sldMk cId="618998933" sldId="367"/>
            <ac:picMk id="4" creationId="{6A5B7425-0D0E-460F-9067-3FF73F5C3A38}"/>
          </ac:picMkLst>
        </pc:picChg>
        <pc:picChg chg="add mod">
          <ac:chgData name="Aaron Cyr" userId="f710c333df2a0e40" providerId="LiveId" clId="{2174CA17-CDF8-4B40-9201-91F41D7F7FA7}" dt="2020-10-22T22:24:32.127" v="704" actId="1076"/>
          <ac:picMkLst>
            <pc:docMk/>
            <pc:sldMk cId="618998933" sldId="367"/>
            <ac:picMk id="7" creationId="{943417AD-D13E-4947-B636-DC8EF8147E8F}"/>
          </ac:picMkLst>
        </pc:picChg>
        <pc:picChg chg="mod">
          <ac:chgData name="Aaron Cyr" userId="f710c333df2a0e40" providerId="LiveId" clId="{2174CA17-CDF8-4B40-9201-91F41D7F7FA7}" dt="2020-10-22T22:24:04.680" v="701" actId="1076"/>
          <ac:picMkLst>
            <pc:docMk/>
            <pc:sldMk cId="618998933" sldId="367"/>
            <ac:picMk id="15" creationId="{41D744EB-72ED-494B-A25F-A2C841A549E9}"/>
          </ac:picMkLst>
        </pc:picChg>
        <pc:picChg chg="del mod">
          <ac:chgData name="Aaron Cyr" userId="f710c333df2a0e40" providerId="LiveId" clId="{2174CA17-CDF8-4B40-9201-91F41D7F7FA7}" dt="2020-10-22T22:25:32.730" v="712" actId="478"/>
          <ac:picMkLst>
            <pc:docMk/>
            <pc:sldMk cId="618998933" sldId="367"/>
            <ac:picMk id="19" creationId="{732057FA-671C-492A-A79D-41081F9A1CDE}"/>
          </ac:picMkLst>
        </pc:picChg>
        <pc:cxnChg chg="add mod">
          <ac:chgData name="Aaron Cyr" userId="f710c333df2a0e40" providerId="LiveId" clId="{2174CA17-CDF8-4B40-9201-91F41D7F7FA7}" dt="2020-10-22T22:24:01.043" v="700"/>
          <ac:cxnSpMkLst>
            <pc:docMk/>
            <pc:sldMk cId="618998933" sldId="367"/>
            <ac:cxnSpMk id="8" creationId="{58CDE59E-6BC3-4ECF-9790-D495560682C6}"/>
          </ac:cxnSpMkLst>
        </pc:cxnChg>
        <pc:cxnChg chg="add mod">
          <ac:chgData name="Aaron Cyr" userId="f710c333df2a0e40" providerId="LiveId" clId="{2174CA17-CDF8-4B40-9201-91F41D7F7FA7}" dt="2020-10-22T22:25:40.409" v="716" actId="1076"/>
          <ac:cxnSpMkLst>
            <pc:docMk/>
            <pc:sldMk cId="618998933" sldId="367"/>
            <ac:cxnSpMk id="11" creationId="{6D74997C-8859-4960-B3CC-049FA9E9A629}"/>
          </ac:cxnSpMkLst>
        </pc:cxnChg>
      </pc:sldChg>
      <pc:sldChg chg="addSp modSp add mod">
        <pc:chgData name="Aaron Cyr" userId="f710c333df2a0e40" providerId="LiveId" clId="{2174CA17-CDF8-4B40-9201-91F41D7F7FA7}" dt="2020-10-22T22:34:41.598" v="989" actId="1076"/>
        <pc:sldMkLst>
          <pc:docMk/>
          <pc:sldMk cId="221054857" sldId="368"/>
        </pc:sldMkLst>
        <pc:spChg chg="mod">
          <ac:chgData name="Aaron Cyr" userId="f710c333df2a0e40" providerId="LiveId" clId="{2174CA17-CDF8-4B40-9201-91F41D7F7FA7}" dt="2020-10-22T22:33:22.078" v="964" actId="6549"/>
          <ac:spMkLst>
            <pc:docMk/>
            <pc:sldMk cId="221054857" sldId="368"/>
            <ac:spMk id="3" creationId="{AAFB6F9F-E0D8-488E-AC65-7BBA916FA7EE}"/>
          </ac:spMkLst>
        </pc:spChg>
        <pc:picChg chg="add mod">
          <ac:chgData name="Aaron Cyr" userId="f710c333df2a0e40" providerId="LiveId" clId="{2174CA17-CDF8-4B40-9201-91F41D7F7FA7}" dt="2020-10-22T22:34:41.598" v="989" actId="1076"/>
          <ac:picMkLst>
            <pc:docMk/>
            <pc:sldMk cId="221054857" sldId="368"/>
            <ac:picMk id="4" creationId="{69C0CC06-21F4-46FB-9297-9E035B567EEE}"/>
          </ac:picMkLst>
        </pc:picChg>
      </pc:sldChg>
      <pc:sldChg chg="addSp delSp add del mod">
        <pc:chgData name="Aaron Cyr" userId="f710c333df2a0e40" providerId="LiveId" clId="{2174CA17-CDF8-4B40-9201-91F41D7F7FA7}" dt="2020-10-22T22:41:02.487" v="1004" actId="2696"/>
        <pc:sldMkLst>
          <pc:docMk/>
          <pc:sldMk cId="2238845502" sldId="369"/>
        </pc:sldMkLst>
        <pc:picChg chg="add">
          <ac:chgData name="Aaron Cyr" userId="f710c333df2a0e40" providerId="LiveId" clId="{2174CA17-CDF8-4B40-9201-91F41D7F7FA7}" dt="2020-10-22T22:41:01.189" v="1003" actId="22"/>
          <ac:picMkLst>
            <pc:docMk/>
            <pc:sldMk cId="2238845502" sldId="369"/>
            <ac:picMk id="5" creationId="{B6353CCE-AF46-4BC9-A0C6-5E4AB1491593}"/>
          </ac:picMkLst>
        </pc:picChg>
        <pc:picChg chg="del">
          <ac:chgData name="Aaron Cyr" userId="f710c333df2a0e40" providerId="LiveId" clId="{2174CA17-CDF8-4B40-9201-91F41D7F7FA7}" dt="2020-10-22T22:40:55.183" v="1002" actId="478"/>
          <ac:picMkLst>
            <pc:docMk/>
            <pc:sldMk cId="2238845502" sldId="369"/>
            <ac:picMk id="6" creationId="{EAB75136-543E-4932-A960-9CF88D6B93AE}"/>
          </ac:picMkLst>
        </pc:picChg>
      </pc:sldChg>
      <pc:sldChg chg="modSp add mod">
        <pc:chgData name="Aaron Cyr" userId="f710c333df2a0e40" providerId="LiveId" clId="{2174CA17-CDF8-4B40-9201-91F41D7F7FA7}" dt="2020-10-22T22:41:56.891" v="1105" actId="20577"/>
        <pc:sldMkLst>
          <pc:docMk/>
          <pc:sldMk cId="3367989920" sldId="369"/>
        </pc:sldMkLst>
        <pc:spChg chg="mod">
          <ac:chgData name="Aaron Cyr" userId="f710c333df2a0e40" providerId="LiveId" clId="{2174CA17-CDF8-4B40-9201-91F41D7F7FA7}" dt="2020-10-22T22:41:56.891" v="1105" actId="20577"/>
          <ac:spMkLst>
            <pc:docMk/>
            <pc:sldMk cId="3367989920" sldId="369"/>
            <ac:spMk id="4" creationId="{1A54B6D1-3404-47DB-A983-2C857D421EDF}"/>
          </ac:spMkLst>
        </pc:spChg>
        <pc:spChg chg="mod">
          <ac:chgData name="Aaron Cyr" userId="f710c333df2a0e40" providerId="LiveId" clId="{2174CA17-CDF8-4B40-9201-91F41D7F7FA7}" dt="2020-10-22T22:41:52.381" v="1103" actId="1076"/>
          <ac:spMkLst>
            <pc:docMk/>
            <pc:sldMk cId="3367989920" sldId="369"/>
            <ac:spMk id="7" creationId="{DBE6A392-355E-477B-9742-3663DEF50C58}"/>
          </ac:spMkLst>
        </pc:spChg>
      </pc:sldChg>
      <pc:sldChg chg="add del">
        <pc:chgData name="Aaron Cyr" userId="f710c333df2a0e40" providerId="LiveId" clId="{2174CA17-CDF8-4B40-9201-91F41D7F7FA7}" dt="2020-10-22T22:40:52.257" v="1001"/>
        <pc:sldMkLst>
          <pc:docMk/>
          <pc:sldMk cId="1321336099" sldId="370"/>
        </pc:sldMkLst>
      </pc:sldChg>
      <pc:sldChg chg="addSp delSp modSp add mod ord">
        <pc:chgData name="Aaron Cyr" userId="f710c333df2a0e40" providerId="LiveId" clId="{2174CA17-CDF8-4B40-9201-91F41D7F7FA7}" dt="2020-10-22T22:42:56.417" v="1124" actId="22"/>
        <pc:sldMkLst>
          <pc:docMk/>
          <pc:sldMk cId="1887376931" sldId="370"/>
        </pc:sldMkLst>
        <pc:spChg chg="mod">
          <ac:chgData name="Aaron Cyr" userId="f710c333df2a0e40" providerId="LiveId" clId="{2174CA17-CDF8-4B40-9201-91F41D7F7FA7}" dt="2020-10-22T22:42:41.015" v="1122" actId="20577"/>
          <ac:spMkLst>
            <pc:docMk/>
            <pc:sldMk cId="1887376931" sldId="370"/>
            <ac:spMk id="3" creationId="{AAFB6F9F-E0D8-488E-AC65-7BBA916FA7EE}"/>
          </ac:spMkLst>
        </pc:spChg>
        <pc:picChg chg="del">
          <ac:chgData name="Aaron Cyr" userId="f710c333df2a0e40" providerId="LiveId" clId="{2174CA17-CDF8-4B40-9201-91F41D7F7FA7}" dt="2020-10-22T22:42:55.267" v="1123" actId="478"/>
          <ac:picMkLst>
            <pc:docMk/>
            <pc:sldMk cId="1887376931" sldId="370"/>
            <ac:picMk id="4" creationId="{69C0CC06-21F4-46FB-9297-9E035B567EEE}"/>
          </ac:picMkLst>
        </pc:picChg>
        <pc:picChg chg="add">
          <ac:chgData name="Aaron Cyr" userId="f710c333df2a0e40" providerId="LiveId" clId="{2174CA17-CDF8-4B40-9201-91F41D7F7FA7}" dt="2020-10-22T22:42:56.417" v="1124" actId="22"/>
          <ac:picMkLst>
            <pc:docMk/>
            <pc:sldMk cId="1887376931" sldId="370"/>
            <ac:picMk id="5" creationId="{715DD93B-2890-40D9-BB06-658E8F9C089B}"/>
          </ac:picMkLst>
        </pc:picChg>
      </pc:sldChg>
      <pc:sldChg chg="addSp delSp modSp add mod">
        <pc:chgData name="Aaron Cyr" userId="f710c333df2a0e40" providerId="LiveId" clId="{2174CA17-CDF8-4B40-9201-91F41D7F7FA7}" dt="2020-10-22T22:43:25.360" v="1138" actId="22"/>
        <pc:sldMkLst>
          <pc:docMk/>
          <pc:sldMk cId="1055399576" sldId="371"/>
        </pc:sldMkLst>
        <pc:spChg chg="mod">
          <ac:chgData name="Aaron Cyr" userId="f710c333df2a0e40" providerId="LiveId" clId="{2174CA17-CDF8-4B40-9201-91F41D7F7FA7}" dt="2020-10-22T22:43:07.736" v="1136" actId="20577"/>
          <ac:spMkLst>
            <pc:docMk/>
            <pc:sldMk cId="1055399576" sldId="371"/>
            <ac:spMk id="3" creationId="{AAFB6F9F-E0D8-488E-AC65-7BBA916FA7EE}"/>
          </ac:spMkLst>
        </pc:spChg>
        <pc:picChg chg="add">
          <ac:chgData name="Aaron Cyr" userId="f710c333df2a0e40" providerId="LiveId" clId="{2174CA17-CDF8-4B40-9201-91F41D7F7FA7}" dt="2020-10-22T22:43:25.360" v="1138" actId="22"/>
          <ac:picMkLst>
            <pc:docMk/>
            <pc:sldMk cId="1055399576" sldId="371"/>
            <ac:picMk id="4" creationId="{AE6E1FC5-A24A-40DC-B24E-E3E25A87844D}"/>
          </ac:picMkLst>
        </pc:picChg>
        <pc:picChg chg="del">
          <ac:chgData name="Aaron Cyr" userId="f710c333df2a0e40" providerId="LiveId" clId="{2174CA17-CDF8-4B40-9201-91F41D7F7FA7}" dt="2020-10-22T22:43:09.470" v="1137" actId="478"/>
          <ac:picMkLst>
            <pc:docMk/>
            <pc:sldMk cId="1055399576" sldId="371"/>
            <ac:picMk id="5" creationId="{715DD93B-2890-40D9-BB06-658E8F9C089B}"/>
          </ac:picMkLst>
        </pc:picChg>
      </pc:sldChg>
      <pc:sldChg chg="addSp delSp modSp add mod">
        <pc:chgData name="Aaron Cyr" userId="f710c333df2a0e40" providerId="LiveId" clId="{2174CA17-CDF8-4B40-9201-91F41D7F7FA7}" dt="2020-10-29T22:29:41.403" v="2522" actId="1076"/>
        <pc:sldMkLst>
          <pc:docMk/>
          <pc:sldMk cId="594930665" sldId="372"/>
        </pc:sldMkLst>
        <pc:spChg chg="add del mod">
          <ac:chgData name="Aaron Cyr" userId="f710c333df2a0e40" providerId="LiveId" clId="{2174CA17-CDF8-4B40-9201-91F41D7F7FA7}" dt="2020-10-29T21:48:02.029" v="1562" actId="22"/>
          <ac:spMkLst>
            <pc:docMk/>
            <pc:sldMk cId="594930665" sldId="372"/>
            <ac:spMk id="5" creationId="{4D4DB4A9-AA3D-4498-9F91-5D326435A700}"/>
          </ac:spMkLst>
        </pc:spChg>
        <pc:spChg chg="del mod">
          <ac:chgData name="Aaron Cyr" userId="f710c333df2a0e40" providerId="LiveId" clId="{2174CA17-CDF8-4B40-9201-91F41D7F7FA7}" dt="2020-10-29T21:57:53.905" v="1630"/>
          <ac:spMkLst>
            <pc:docMk/>
            <pc:sldMk cId="594930665" sldId="372"/>
            <ac:spMk id="18" creationId="{52EBE147-DB5F-4DA5-AAD3-3F8A794209D1}"/>
          </ac:spMkLst>
        </pc:spChg>
        <pc:spChg chg="mod">
          <ac:chgData name="Aaron Cyr" userId="f710c333df2a0e40" providerId="LiveId" clId="{2174CA17-CDF8-4B40-9201-91F41D7F7FA7}" dt="2020-10-29T21:59:42.506" v="1734" actId="164"/>
          <ac:spMkLst>
            <pc:docMk/>
            <pc:sldMk cId="594930665" sldId="372"/>
            <ac:spMk id="19" creationId="{370763B1-34D7-44B6-85CB-503D42770F8E}"/>
          </ac:spMkLst>
        </pc:spChg>
        <pc:spChg chg="add mod">
          <ac:chgData name="Aaron Cyr" userId="f710c333df2a0e40" providerId="LiveId" clId="{2174CA17-CDF8-4B40-9201-91F41D7F7FA7}" dt="2020-10-29T21:59:42.506" v="1734" actId="164"/>
          <ac:spMkLst>
            <pc:docMk/>
            <pc:sldMk cId="594930665" sldId="372"/>
            <ac:spMk id="20" creationId="{2B31F1C2-D7DE-4894-8DAD-00C3D015A19C}"/>
          </ac:spMkLst>
        </pc:spChg>
        <pc:spChg chg="add mod">
          <ac:chgData name="Aaron Cyr" userId="f710c333df2a0e40" providerId="LiveId" clId="{2174CA17-CDF8-4B40-9201-91F41D7F7FA7}" dt="2020-10-29T22:00:24.640" v="1751" actId="207"/>
          <ac:spMkLst>
            <pc:docMk/>
            <pc:sldMk cId="594930665" sldId="372"/>
            <ac:spMk id="22" creationId="{E7E33ACE-C7D6-40E9-90D0-1DDFCF3D3D73}"/>
          </ac:spMkLst>
        </pc:spChg>
        <pc:spChg chg="add mod">
          <ac:chgData name="Aaron Cyr" userId="f710c333df2a0e40" providerId="LiveId" clId="{2174CA17-CDF8-4B40-9201-91F41D7F7FA7}" dt="2020-10-29T22:03:10.045" v="1818" actId="1076"/>
          <ac:spMkLst>
            <pc:docMk/>
            <pc:sldMk cId="594930665" sldId="372"/>
            <ac:spMk id="23" creationId="{57871F71-B153-4EBC-95AC-B7FF42BD9143}"/>
          </ac:spMkLst>
        </pc:spChg>
        <pc:spChg chg="add mod">
          <ac:chgData name="Aaron Cyr" userId="f710c333df2a0e40" providerId="LiveId" clId="{2174CA17-CDF8-4B40-9201-91F41D7F7FA7}" dt="2020-10-29T22:04:19.590" v="1919" actId="20577"/>
          <ac:spMkLst>
            <pc:docMk/>
            <pc:sldMk cId="594930665" sldId="372"/>
            <ac:spMk id="25" creationId="{5440E3F1-A430-4A52-9049-DB9FFC833E07}"/>
          </ac:spMkLst>
        </pc:spChg>
        <pc:spChg chg="add mod">
          <ac:chgData name="Aaron Cyr" userId="f710c333df2a0e40" providerId="LiveId" clId="{2174CA17-CDF8-4B40-9201-91F41D7F7FA7}" dt="2020-10-29T22:04:42.464" v="1922" actId="1076"/>
          <ac:spMkLst>
            <pc:docMk/>
            <pc:sldMk cId="594930665" sldId="372"/>
            <ac:spMk id="26" creationId="{16AD161E-AE82-4DAA-BFF3-3C35038591EC}"/>
          </ac:spMkLst>
        </pc:spChg>
        <pc:spChg chg="add mod">
          <ac:chgData name="Aaron Cyr" userId="f710c333df2a0e40" providerId="LiveId" clId="{2174CA17-CDF8-4B40-9201-91F41D7F7FA7}" dt="2020-10-29T22:10:35.943" v="2019" actId="20577"/>
          <ac:spMkLst>
            <pc:docMk/>
            <pc:sldMk cId="594930665" sldId="372"/>
            <ac:spMk id="30" creationId="{07AA8270-DCF8-466B-B69B-89E1B7C39BCB}"/>
          </ac:spMkLst>
        </pc:spChg>
        <pc:spChg chg="add del mod">
          <ac:chgData name="Aaron Cyr" userId="f710c333df2a0e40" providerId="LiveId" clId="{2174CA17-CDF8-4B40-9201-91F41D7F7FA7}" dt="2020-10-29T22:10:23.643" v="1992"/>
          <ac:spMkLst>
            <pc:docMk/>
            <pc:sldMk cId="594930665" sldId="372"/>
            <ac:spMk id="35" creationId="{848A8A6E-7CCD-4A18-9086-81265C978ACD}"/>
          </ac:spMkLst>
        </pc:spChg>
        <pc:spChg chg="add del mod">
          <ac:chgData name="Aaron Cyr" userId="f710c333df2a0e40" providerId="LiveId" clId="{2174CA17-CDF8-4B40-9201-91F41D7F7FA7}" dt="2020-10-29T22:24:54.772" v="2414" actId="478"/>
          <ac:spMkLst>
            <pc:docMk/>
            <pc:sldMk cId="594930665" sldId="372"/>
            <ac:spMk id="36" creationId="{C811C92B-3615-49D6-B464-D20038228B93}"/>
          </ac:spMkLst>
        </pc:spChg>
        <pc:spChg chg="add mod">
          <ac:chgData name="Aaron Cyr" userId="f710c333df2a0e40" providerId="LiveId" clId="{2174CA17-CDF8-4B40-9201-91F41D7F7FA7}" dt="2020-10-29T22:28:50.439" v="2484"/>
          <ac:spMkLst>
            <pc:docMk/>
            <pc:sldMk cId="594930665" sldId="372"/>
            <ac:spMk id="37" creationId="{889F8030-B90B-4F35-8EFF-76E771F4EBEB}"/>
          </ac:spMkLst>
        </pc:spChg>
        <pc:spChg chg="add mod">
          <ac:chgData name="Aaron Cyr" userId="f710c333df2a0e40" providerId="LiveId" clId="{2174CA17-CDF8-4B40-9201-91F41D7F7FA7}" dt="2020-10-29T22:27:01.697" v="2454" actId="1076"/>
          <ac:spMkLst>
            <pc:docMk/>
            <pc:sldMk cId="594930665" sldId="372"/>
            <ac:spMk id="38" creationId="{F2BB1390-F8F1-4856-BBBC-7AB8A266523B}"/>
          </ac:spMkLst>
        </pc:spChg>
        <pc:spChg chg="add mod">
          <ac:chgData name="Aaron Cyr" userId="f710c333df2a0e40" providerId="LiveId" clId="{2174CA17-CDF8-4B40-9201-91F41D7F7FA7}" dt="2020-10-29T22:29:41.403" v="2522" actId="1076"/>
          <ac:spMkLst>
            <pc:docMk/>
            <pc:sldMk cId="594930665" sldId="372"/>
            <ac:spMk id="39" creationId="{D6A0E47E-1049-4E8A-8B10-7AC4E97517AA}"/>
          </ac:spMkLst>
        </pc:spChg>
        <pc:spChg chg="add mod">
          <ac:chgData name="Aaron Cyr" userId="f710c333df2a0e40" providerId="LiveId" clId="{2174CA17-CDF8-4B40-9201-91F41D7F7FA7}" dt="2020-10-29T22:27:13.451" v="2459" actId="1076"/>
          <ac:spMkLst>
            <pc:docMk/>
            <pc:sldMk cId="594930665" sldId="372"/>
            <ac:spMk id="40" creationId="{BEE21961-3805-4770-B5B4-C21C517C88BE}"/>
          </ac:spMkLst>
        </pc:spChg>
        <pc:grpChg chg="add mod">
          <ac:chgData name="Aaron Cyr" userId="f710c333df2a0e40" providerId="LiveId" clId="{2174CA17-CDF8-4B40-9201-91F41D7F7FA7}" dt="2020-10-29T21:59:45.611" v="1735" actId="1076"/>
          <ac:grpSpMkLst>
            <pc:docMk/>
            <pc:sldMk cId="594930665" sldId="372"/>
            <ac:grpSpMk id="21" creationId="{2CDCA20A-DDA2-424E-99C9-1F7E3952D33A}"/>
          </ac:grpSpMkLst>
        </pc:grpChg>
        <pc:picChg chg="del">
          <ac:chgData name="Aaron Cyr" userId="f710c333df2a0e40" providerId="LiveId" clId="{2174CA17-CDF8-4B40-9201-91F41D7F7FA7}" dt="2020-10-29T21:47:56.067" v="1560" actId="21"/>
          <ac:picMkLst>
            <pc:docMk/>
            <pc:sldMk cId="594930665" sldId="372"/>
            <ac:picMk id="4" creationId="{B4DE6CC0-4224-4C9A-89F5-4585D31E551A}"/>
          </ac:picMkLst>
        </pc:picChg>
        <pc:picChg chg="add mod">
          <ac:chgData name="Aaron Cyr" userId="f710c333df2a0e40" providerId="LiveId" clId="{2174CA17-CDF8-4B40-9201-91F41D7F7FA7}" dt="2020-10-29T21:59:48.829" v="1737" actId="1076"/>
          <ac:picMkLst>
            <pc:docMk/>
            <pc:sldMk cId="594930665" sldId="372"/>
            <ac:picMk id="7" creationId="{4DC68D19-C08B-449E-A68C-6D41E94E54EF}"/>
          </ac:picMkLst>
        </pc:picChg>
        <pc:picChg chg="add mod">
          <ac:chgData name="Aaron Cyr" userId="f710c333df2a0e40" providerId="LiveId" clId="{2174CA17-CDF8-4B40-9201-91F41D7F7FA7}" dt="2020-10-29T21:59:56.051" v="1741" actId="1076"/>
          <ac:picMkLst>
            <pc:docMk/>
            <pc:sldMk cId="594930665" sldId="372"/>
            <ac:picMk id="10" creationId="{25209A5E-44E1-490A-8EAF-BD80710D0CDD}"/>
          </ac:picMkLst>
        </pc:picChg>
        <pc:picChg chg="add del mod">
          <ac:chgData name="Aaron Cyr" userId="f710c333df2a0e40" providerId="LiveId" clId="{2174CA17-CDF8-4B40-9201-91F41D7F7FA7}" dt="2020-10-29T22:00:11.605" v="1746" actId="478"/>
          <ac:picMkLst>
            <pc:docMk/>
            <pc:sldMk cId="594930665" sldId="372"/>
            <ac:picMk id="12" creationId="{54BFC42A-EFD0-49BD-A855-819090D6F0E7}"/>
          </ac:picMkLst>
        </pc:picChg>
        <pc:picChg chg="del">
          <ac:chgData name="Aaron Cyr" userId="f710c333df2a0e40" providerId="LiveId" clId="{2174CA17-CDF8-4B40-9201-91F41D7F7FA7}" dt="2020-10-29T21:47:59.625" v="1561" actId="478"/>
          <ac:picMkLst>
            <pc:docMk/>
            <pc:sldMk cId="594930665" sldId="372"/>
            <ac:picMk id="14" creationId="{1881FFBB-C007-4485-8A0D-852BB4A6FBFE}"/>
          </ac:picMkLst>
        </pc:picChg>
        <pc:cxnChg chg="add del">
          <ac:chgData name="Aaron Cyr" userId="f710c333df2a0e40" providerId="LiveId" clId="{2174CA17-CDF8-4B40-9201-91F41D7F7FA7}" dt="2020-10-29T21:51:38.837" v="1576" actId="478"/>
          <ac:cxnSpMkLst>
            <pc:docMk/>
            <pc:sldMk cId="594930665" sldId="372"/>
            <ac:cxnSpMk id="15" creationId="{D22561E8-523B-47F8-AD5A-5051DD92FAB8}"/>
          </ac:cxnSpMkLst>
        </pc:cxnChg>
        <pc:cxnChg chg="add del mod">
          <ac:chgData name="Aaron Cyr" userId="f710c333df2a0e40" providerId="LiveId" clId="{2174CA17-CDF8-4B40-9201-91F41D7F7FA7}" dt="2020-10-29T22:04:27.236" v="1920" actId="478"/>
          <ac:cxnSpMkLst>
            <pc:docMk/>
            <pc:sldMk cId="594930665" sldId="372"/>
            <ac:cxnSpMk id="17" creationId="{EEC30707-52A0-4408-A9DE-702B5D227F11}"/>
          </ac:cxnSpMkLst>
        </pc:cxnChg>
        <pc:cxnChg chg="add mod">
          <ac:chgData name="Aaron Cyr" userId="f710c333df2a0e40" providerId="LiveId" clId="{2174CA17-CDF8-4B40-9201-91F41D7F7FA7}" dt="2020-10-29T22:05:00.300" v="1925" actId="14100"/>
          <ac:cxnSpMkLst>
            <pc:docMk/>
            <pc:sldMk cId="594930665" sldId="372"/>
            <ac:cxnSpMk id="27" creationId="{89FFF891-2C57-472D-A3F8-DC55AF8E1B51}"/>
          </ac:cxnSpMkLst>
        </pc:cxnChg>
        <pc:cxnChg chg="add mod">
          <ac:chgData name="Aaron Cyr" userId="f710c333df2a0e40" providerId="LiveId" clId="{2174CA17-CDF8-4B40-9201-91F41D7F7FA7}" dt="2020-10-29T22:05:58.214" v="1959" actId="14100"/>
          <ac:cxnSpMkLst>
            <pc:docMk/>
            <pc:sldMk cId="594930665" sldId="372"/>
            <ac:cxnSpMk id="31" creationId="{37362422-8D80-4FB5-A8E0-03EE73E66A9A}"/>
          </ac:cxnSpMkLst>
        </pc:cxnChg>
      </pc:sldChg>
      <pc:sldChg chg="delSp modSp add del mod">
        <pc:chgData name="Aaron Cyr" userId="f710c333df2a0e40" providerId="LiveId" clId="{2174CA17-CDF8-4B40-9201-91F41D7F7FA7}" dt="2020-11-03T14:04:57.852" v="3635" actId="47"/>
        <pc:sldMkLst>
          <pc:docMk/>
          <pc:sldMk cId="368716059" sldId="373"/>
        </pc:sldMkLst>
        <pc:spChg chg="del">
          <ac:chgData name="Aaron Cyr" userId="f710c333df2a0e40" providerId="LiveId" clId="{2174CA17-CDF8-4B40-9201-91F41D7F7FA7}" dt="2020-11-03T13:58:09.308" v="3522" actId="478"/>
          <ac:spMkLst>
            <pc:docMk/>
            <pc:sldMk cId="368716059" sldId="373"/>
            <ac:spMk id="2" creationId="{CDB8280E-DE1D-44C6-B39C-BD417FC213E0}"/>
          </ac:spMkLst>
        </pc:spChg>
        <pc:spChg chg="del">
          <ac:chgData name="Aaron Cyr" userId="f710c333df2a0e40" providerId="LiveId" clId="{2174CA17-CDF8-4B40-9201-91F41D7F7FA7}" dt="2020-11-03T13:58:08.363" v="3521" actId="478"/>
          <ac:spMkLst>
            <pc:docMk/>
            <pc:sldMk cId="368716059" sldId="373"/>
            <ac:spMk id="5" creationId="{888053B2-3F6D-4CC7-8261-396CD3D8904C}"/>
          </ac:spMkLst>
        </pc:spChg>
        <pc:spChg chg="del">
          <ac:chgData name="Aaron Cyr" userId="f710c333df2a0e40" providerId="LiveId" clId="{2174CA17-CDF8-4B40-9201-91F41D7F7FA7}" dt="2020-11-03T13:58:07.156" v="3520" actId="478"/>
          <ac:spMkLst>
            <pc:docMk/>
            <pc:sldMk cId="368716059" sldId="373"/>
            <ac:spMk id="10" creationId="{091619AC-C12E-4446-AC5C-7C4F098D6DFC}"/>
          </ac:spMkLst>
        </pc:spChg>
        <pc:spChg chg="del">
          <ac:chgData name="Aaron Cyr" userId="f710c333df2a0e40" providerId="LiveId" clId="{2174CA17-CDF8-4B40-9201-91F41D7F7FA7}" dt="2020-11-03T13:58:06.113" v="3519" actId="478"/>
          <ac:spMkLst>
            <pc:docMk/>
            <pc:sldMk cId="368716059" sldId="373"/>
            <ac:spMk id="11" creationId="{97CEFCAB-C407-46BE-9922-F5DCB723D756}"/>
          </ac:spMkLst>
        </pc:spChg>
        <pc:picChg chg="mod">
          <ac:chgData name="Aaron Cyr" userId="f710c333df2a0e40" providerId="LiveId" clId="{2174CA17-CDF8-4B40-9201-91F41D7F7FA7}" dt="2020-11-03T13:58:12.475" v="3523" actId="1076"/>
          <ac:picMkLst>
            <pc:docMk/>
            <pc:sldMk cId="368716059" sldId="373"/>
            <ac:picMk id="3" creationId="{7CB67A99-A81E-4144-B241-664D6ACC882C}"/>
          </ac:picMkLst>
        </pc:picChg>
      </pc:sldChg>
    </pc:docChg>
  </pc:docChgLst>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0:13.895" v="5103"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mod ord">
        <pc:chgData name="Aaron Cyr" userId="f710c333df2a0e40" providerId="LiveId" clId="{5BCB7F8F-0B20-40C2-9DB4-3B7DD40DBDB2}" dt="2020-10-13T13:12:18.610" v="483" actId="1076"/>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mod">
        <pc:chgData name="Aaron Cyr" userId="f710c333df2a0e40" providerId="LiveId" clId="{5BCB7F8F-0B20-40C2-9DB4-3B7DD40DBDB2}" dt="2020-10-13T13:54:11.867" v="2406"/>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mod">
        <pc:chgData name="Aaron Cyr" userId="f710c333df2a0e40" providerId="LiveId" clId="{5BCB7F8F-0B20-40C2-9DB4-3B7DD40DBDB2}" dt="2020-10-13T13:12:51.122" v="488" actId="1076"/>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mod">
        <pc:chgData name="Aaron Cyr" userId="f710c333df2a0e40" providerId="LiveId" clId="{5BCB7F8F-0B20-40C2-9DB4-3B7DD40DBDB2}" dt="2020-10-13T14:29:19.394" v="3641" actId="14100"/>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docChgLst>
    <pc:chgData name="Aaron Cyr" userId="f710c333df2a0e40" providerId="LiveId" clId="{92BCE72D-3399-4CFD-AE4D-397DE1D598B0}"/>
    <pc:docChg chg="undo redo custSel addSld delSld modSld sldOrd">
      <pc:chgData name="Aaron Cyr" userId="f710c333df2a0e40" providerId="LiveId" clId="{92BCE72D-3399-4CFD-AE4D-397DE1D598B0}" dt="2020-10-22T21:31:04.926" v="1490" actId="1076"/>
      <pc:docMkLst>
        <pc:docMk/>
      </pc:docMkLst>
      <pc:sldChg chg="modSp mod">
        <pc:chgData name="Aaron Cyr" userId="f710c333df2a0e40" providerId="LiveId" clId="{92BCE72D-3399-4CFD-AE4D-397DE1D598B0}" dt="2020-10-20T21:44:22.454" v="0" actId="20577"/>
        <pc:sldMkLst>
          <pc:docMk/>
          <pc:sldMk cId="2098746533" sldId="256"/>
        </pc:sldMkLst>
        <pc:spChg chg="mod">
          <ac:chgData name="Aaron Cyr" userId="f710c333df2a0e40" providerId="LiveId" clId="{92BCE72D-3399-4CFD-AE4D-397DE1D598B0}" dt="2020-10-20T21:44:22.454" v="0" actId="20577"/>
          <ac:spMkLst>
            <pc:docMk/>
            <pc:sldMk cId="2098746533" sldId="256"/>
            <ac:spMk id="2" creationId="{69D78755-8513-40C1-9A58-6390D844D3E0}"/>
          </ac:spMkLst>
        </pc:spChg>
      </pc:sldChg>
      <pc:sldChg chg="addSp delSp modSp mod">
        <pc:chgData name="Aaron Cyr" userId="f710c333df2a0e40" providerId="LiveId" clId="{92BCE72D-3399-4CFD-AE4D-397DE1D598B0}" dt="2020-10-20T21:45:19.343" v="33" actId="1076"/>
        <pc:sldMkLst>
          <pc:docMk/>
          <pc:sldMk cId="481095146" sldId="257"/>
        </pc:sldMkLst>
        <pc:spChg chg="add del mod">
          <ac:chgData name="Aaron Cyr" userId="f710c333df2a0e40" providerId="LiveId" clId="{92BCE72D-3399-4CFD-AE4D-397DE1D598B0}" dt="2020-10-20T21:45:13.267" v="31" actId="22"/>
          <ac:spMkLst>
            <pc:docMk/>
            <pc:sldMk cId="481095146" sldId="257"/>
            <ac:spMk id="4" creationId="{5A31E373-6D8A-4097-8525-150E87D51F0F}"/>
          </ac:spMkLst>
        </pc:spChg>
        <pc:picChg chg="add del">
          <ac:chgData name="Aaron Cyr" userId="f710c333df2a0e40" providerId="LiveId" clId="{92BCE72D-3399-4CFD-AE4D-397DE1D598B0}" dt="2020-10-20T21:45:12.672" v="30" actId="22"/>
          <ac:picMkLst>
            <pc:docMk/>
            <pc:sldMk cId="481095146" sldId="257"/>
            <ac:picMk id="7" creationId="{39306E4D-D71F-46A7-86CC-92160CB1670A}"/>
          </ac:picMkLst>
        </pc:picChg>
        <pc:picChg chg="del">
          <ac:chgData name="Aaron Cyr" userId="f710c333df2a0e40" providerId="LiveId" clId="{92BCE72D-3399-4CFD-AE4D-397DE1D598B0}" dt="2020-10-20T21:45:11.496" v="28" actId="478"/>
          <ac:picMkLst>
            <pc:docMk/>
            <pc:sldMk cId="481095146" sldId="257"/>
            <ac:picMk id="8" creationId="{CE22AD13-8B48-47CE-8837-4496C501817D}"/>
          </ac:picMkLst>
        </pc:picChg>
        <pc:picChg chg="add mod ord">
          <ac:chgData name="Aaron Cyr" userId="f710c333df2a0e40" providerId="LiveId" clId="{92BCE72D-3399-4CFD-AE4D-397DE1D598B0}" dt="2020-10-20T21:45:19.343" v="33" actId="1076"/>
          <ac:picMkLst>
            <pc:docMk/>
            <pc:sldMk cId="481095146" sldId="257"/>
            <ac:picMk id="10" creationId="{3FBFAE12-BE65-4048-A2C9-ECF71C99137D}"/>
          </ac:picMkLst>
        </pc:picChg>
      </pc:sldChg>
      <pc:sldChg chg="addSp delSp modSp mod">
        <pc:chgData name="Aaron Cyr" userId="f710c333df2a0e40" providerId="LiveId" clId="{92BCE72D-3399-4CFD-AE4D-397DE1D598B0}" dt="2020-10-22T21:24:44.431" v="1313" actId="1076"/>
        <pc:sldMkLst>
          <pc:docMk/>
          <pc:sldMk cId="1104465828" sldId="259"/>
        </pc:sldMkLst>
        <pc:spChg chg="add del mod">
          <ac:chgData name="Aaron Cyr" userId="f710c333df2a0e40" providerId="LiveId" clId="{92BCE72D-3399-4CFD-AE4D-397DE1D598B0}" dt="2020-10-20T21:48:13.584" v="67" actId="22"/>
          <ac:spMkLst>
            <pc:docMk/>
            <pc:sldMk cId="1104465828" sldId="259"/>
            <ac:spMk id="3" creationId="{D85954C5-369A-4F4B-BB5F-E96206AB2639}"/>
          </ac:spMkLst>
        </pc:spChg>
        <pc:spChg chg="mod">
          <ac:chgData name="Aaron Cyr" userId="f710c333df2a0e40" providerId="LiveId" clId="{92BCE72D-3399-4CFD-AE4D-397DE1D598B0}" dt="2020-10-20T21:47:27.442" v="65" actId="20577"/>
          <ac:spMkLst>
            <pc:docMk/>
            <pc:sldMk cId="1104465828" sldId="259"/>
            <ac:spMk id="6" creationId="{E71439C6-BCE4-40C9-820D-6FC1659E12D1}"/>
          </ac:spMkLst>
        </pc:spChg>
        <pc:spChg chg="add mod">
          <ac:chgData name="Aaron Cyr" userId="f710c333df2a0e40" providerId="LiveId" clId="{92BCE72D-3399-4CFD-AE4D-397DE1D598B0}" dt="2020-10-20T21:51:14.279" v="95" actId="1076"/>
          <ac:spMkLst>
            <pc:docMk/>
            <pc:sldMk cId="1104465828" sldId="259"/>
            <ac:spMk id="14" creationId="{EA9E248D-DD85-4C15-84B7-68C9AA338361}"/>
          </ac:spMkLst>
        </pc:spChg>
        <pc:spChg chg="add mod">
          <ac:chgData name="Aaron Cyr" userId="f710c333df2a0e40" providerId="LiveId" clId="{92BCE72D-3399-4CFD-AE4D-397DE1D598B0}" dt="2020-10-22T21:24:44.431" v="1313" actId="1076"/>
          <ac:spMkLst>
            <pc:docMk/>
            <pc:sldMk cId="1104465828" sldId="259"/>
            <ac:spMk id="15" creationId="{738E7948-1CB6-415D-9BB0-CA9D76FDBC79}"/>
          </ac:spMkLst>
        </pc:spChg>
        <pc:spChg chg="add mod">
          <ac:chgData name="Aaron Cyr" userId="f710c333df2a0e40" providerId="LiveId" clId="{92BCE72D-3399-4CFD-AE4D-397DE1D598B0}" dt="2020-10-20T21:50:41.743" v="92" actId="1076"/>
          <ac:spMkLst>
            <pc:docMk/>
            <pc:sldMk cId="1104465828" sldId="259"/>
            <ac:spMk id="18" creationId="{50949FCF-6558-4979-A826-DE44F25E7F2F}"/>
          </ac:spMkLst>
        </pc:spChg>
        <pc:picChg chg="add mod ord">
          <ac:chgData name="Aaron Cyr" userId="f710c333df2a0e40" providerId="LiveId" clId="{92BCE72D-3399-4CFD-AE4D-397DE1D598B0}" dt="2020-10-22T21:24:29.616" v="1310" actId="1036"/>
          <ac:picMkLst>
            <pc:docMk/>
            <pc:sldMk cId="1104465828" sldId="259"/>
            <ac:picMk id="5" creationId="{C65649FB-3C14-40B0-AE0A-0153524DAE7B}"/>
          </ac:picMkLst>
        </pc:picChg>
        <pc:picChg chg="del">
          <ac:chgData name="Aaron Cyr" userId="f710c333df2a0e40" providerId="LiveId" clId="{92BCE72D-3399-4CFD-AE4D-397DE1D598B0}" dt="2020-10-20T21:47:28.883" v="66" actId="478"/>
          <ac:picMkLst>
            <pc:docMk/>
            <pc:sldMk cId="1104465828" sldId="259"/>
            <ac:picMk id="7" creationId="{9DAA8A6A-F0B1-48F7-99EC-CB5205B26C8C}"/>
          </ac:picMkLst>
        </pc:picChg>
        <pc:picChg chg="add mod">
          <ac:chgData name="Aaron Cyr" userId="f710c333df2a0e40" providerId="LiveId" clId="{92BCE72D-3399-4CFD-AE4D-397DE1D598B0}" dt="2020-10-20T21:49:37.807" v="75" actId="1076"/>
          <ac:picMkLst>
            <pc:docMk/>
            <pc:sldMk cId="1104465828" sldId="259"/>
            <ac:picMk id="10" creationId="{DBEBEA48-C081-4A53-8A86-BEB09144FAB8}"/>
          </ac:picMkLst>
        </pc:picChg>
        <pc:picChg chg="add mod">
          <ac:chgData name="Aaron Cyr" userId="f710c333df2a0e40" providerId="LiveId" clId="{92BCE72D-3399-4CFD-AE4D-397DE1D598B0}" dt="2020-10-20T21:49:40.376" v="76" actId="1076"/>
          <ac:picMkLst>
            <pc:docMk/>
            <pc:sldMk cId="1104465828" sldId="259"/>
            <ac:picMk id="12" creationId="{64D650EF-77CD-4DCE-ACFE-D3746EECED03}"/>
          </ac:picMkLst>
        </pc:picChg>
        <pc:picChg chg="add mod">
          <ac:chgData name="Aaron Cyr" userId="f710c333df2a0e40" providerId="LiveId" clId="{92BCE72D-3399-4CFD-AE4D-397DE1D598B0}" dt="2020-10-20T21:50:43.407" v="93" actId="1076"/>
          <ac:picMkLst>
            <pc:docMk/>
            <pc:sldMk cId="1104465828" sldId="259"/>
            <ac:picMk id="20" creationId="{9AA51755-1378-4D30-A564-E2D919881129}"/>
          </ac:picMkLst>
        </pc:picChg>
        <pc:cxnChg chg="add mod">
          <ac:chgData name="Aaron Cyr" userId="f710c333df2a0e40" providerId="LiveId" clId="{92BCE72D-3399-4CFD-AE4D-397DE1D598B0}" dt="2020-10-20T21:51:23.430" v="97" actId="14100"/>
          <ac:cxnSpMkLst>
            <pc:docMk/>
            <pc:sldMk cId="1104465828" sldId="259"/>
            <ac:cxnSpMk id="13" creationId="{810DDACF-3C9E-4A28-85B1-058812ACBE78}"/>
          </ac:cxnSpMkLst>
        </pc:cxnChg>
        <pc:cxnChg chg="add mod">
          <ac:chgData name="Aaron Cyr" userId="f710c333df2a0e40" providerId="LiveId" clId="{92BCE72D-3399-4CFD-AE4D-397DE1D598B0}" dt="2020-10-20T21:51:17.935" v="96" actId="14100"/>
          <ac:cxnSpMkLst>
            <pc:docMk/>
            <pc:sldMk cId="1104465828" sldId="259"/>
            <ac:cxnSpMk id="16" creationId="{6396FEC7-3D72-4C03-AF00-DD24D8B1469D}"/>
          </ac:cxnSpMkLst>
        </pc:cxnChg>
        <pc:cxnChg chg="add">
          <ac:chgData name="Aaron Cyr" userId="f710c333df2a0e40" providerId="LiveId" clId="{92BCE72D-3399-4CFD-AE4D-397DE1D598B0}" dt="2020-10-20T21:51:03.521" v="94" actId="11529"/>
          <ac:cxnSpMkLst>
            <pc:docMk/>
            <pc:sldMk cId="1104465828" sldId="259"/>
            <ac:cxnSpMk id="22" creationId="{A64B9546-7374-4DA3-AE01-5ABB6EF45F88}"/>
          </ac:cxnSpMkLst>
        </pc:cxnChg>
      </pc:sldChg>
      <pc:sldChg chg="addSp delSp modSp mod">
        <pc:chgData name="Aaron Cyr" userId="f710c333df2a0e40" providerId="LiveId" clId="{92BCE72D-3399-4CFD-AE4D-397DE1D598B0}" dt="2020-10-22T21:25:55.704" v="1338" actId="1076"/>
        <pc:sldMkLst>
          <pc:docMk/>
          <pc:sldMk cId="2455423919" sldId="260"/>
        </pc:sldMkLst>
        <pc:spChg chg="mod">
          <ac:chgData name="Aaron Cyr" userId="f710c333df2a0e40" providerId="LiveId" clId="{92BCE72D-3399-4CFD-AE4D-397DE1D598B0}" dt="2020-10-20T21:52:11.248" v="111" actId="20577"/>
          <ac:spMkLst>
            <pc:docMk/>
            <pc:sldMk cId="2455423919" sldId="260"/>
            <ac:spMk id="2" creationId="{C39B2BAF-C864-43B4-8121-6AF6C308937B}"/>
          </ac:spMkLst>
        </pc:spChg>
        <pc:spChg chg="add del mod">
          <ac:chgData name="Aaron Cyr" userId="f710c333df2a0e40" providerId="LiveId" clId="{92BCE72D-3399-4CFD-AE4D-397DE1D598B0}" dt="2020-10-20T21:53:20.255" v="113" actId="22"/>
          <ac:spMkLst>
            <pc:docMk/>
            <pc:sldMk cId="2455423919" sldId="260"/>
            <ac:spMk id="6" creationId="{EC29B408-5137-4729-9B73-3537A8FDFBAC}"/>
          </ac:spMkLst>
        </pc:spChg>
        <pc:spChg chg="add mod">
          <ac:chgData name="Aaron Cyr" userId="f710c333df2a0e40" providerId="LiveId" clId="{92BCE72D-3399-4CFD-AE4D-397DE1D598B0}" dt="2020-10-22T21:25:41.502" v="1323" actId="1076"/>
          <ac:spMkLst>
            <pc:docMk/>
            <pc:sldMk cId="2455423919" sldId="260"/>
            <ac:spMk id="17" creationId="{9047C7AA-14AC-41FA-9BFD-5F0FCD449311}"/>
          </ac:spMkLst>
        </pc:spChg>
        <pc:spChg chg="add mod">
          <ac:chgData name="Aaron Cyr" userId="f710c333df2a0e40" providerId="LiveId" clId="{92BCE72D-3399-4CFD-AE4D-397DE1D598B0}" dt="2020-10-22T21:25:55.704" v="1338" actId="1076"/>
          <ac:spMkLst>
            <pc:docMk/>
            <pc:sldMk cId="2455423919" sldId="260"/>
            <ac:spMk id="23" creationId="{8BA66799-4B20-4ED4-AE30-A69491F44277}"/>
          </ac:spMkLst>
        </pc:spChg>
        <pc:picChg chg="del">
          <ac:chgData name="Aaron Cyr" userId="f710c333df2a0e40" providerId="LiveId" clId="{92BCE72D-3399-4CFD-AE4D-397DE1D598B0}" dt="2020-10-20T21:53:23.414" v="115" actId="478"/>
          <ac:picMkLst>
            <pc:docMk/>
            <pc:sldMk cId="2455423919" sldId="260"/>
            <ac:picMk id="5" creationId="{C7031783-1A07-4480-BA1F-399A9BDE7AA8}"/>
          </ac:picMkLst>
        </pc:picChg>
        <pc:picChg chg="del">
          <ac:chgData name="Aaron Cyr" userId="f710c333df2a0e40" providerId="LiveId" clId="{92BCE72D-3399-4CFD-AE4D-397DE1D598B0}" dt="2020-10-20T21:53:24.017" v="116" actId="478"/>
          <ac:picMkLst>
            <pc:docMk/>
            <pc:sldMk cId="2455423919" sldId="260"/>
            <ac:picMk id="7" creationId="{A5813102-7E55-4B41-890E-5B50652267E6}"/>
          </ac:picMkLst>
        </pc:picChg>
        <pc:picChg chg="del">
          <ac:chgData name="Aaron Cyr" userId="f710c333df2a0e40" providerId="LiveId" clId="{92BCE72D-3399-4CFD-AE4D-397DE1D598B0}" dt="2020-10-20T21:52:13.394" v="112" actId="478"/>
          <ac:picMkLst>
            <pc:docMk/>
            <pc:sldMk cId="2455423919" sldId="260"/>
            <ac:picMk id="8" creationId="{2EFFF201-8873-43B0-A252-14775B1CBB70}"/>
          </ac:picMkLst>
        </pc:picChg>
        <pc:picChg chg="add mod ord">
          <ac:chgData name="Aaron Cyr" userId="f710c333df2a0e40" providerId="LiveId" clId="{92BCE72D-3399-4CFD-AE4D-397DE1D598B0}" dt="2020-10-20T21:55:32.991" v="126" actId="1076"/>
          <ac:picMkLst>
            <pc:docMk/>
            <pc:sldMk cId="2455423919" sldId="260"/>
            <ac:picMk id="10" creationId="{0DD0143B-0794-4776-B742-54274B00377F}"/>
          </ac:picMkLst>
        </pc:picChg>
        <pc:picChg chg="add mod">
          <ac:chgData name="Aaron Cyr" userId="f710c333df2a0e40" providerId="LiveId" clId="{92BCE72D-3399-4CFD-AE4D-397DE1D598B0}" dt="2020-10-20T21:55:35.656" v="128" actId="1076"/>
          <ac:picMkLst>
            <pc:docMk/>
            <pc:sldMk cId="2455423919" sldId="260"/>
            <ac:picMk id="12" creationId="{37CCC4A8-0E82-42AA-86A9-6E876562E852}"/>
          </ac:picMkLst>
        </pc:picChg>
        <pc:picChg chg="add mod">
          <ac:chgData name="Aaron Cyr" userId="f710c333df2a0e40" providerId="LiveId" clId="{92BCE72D-3399-4CFD-AE4D-397DE1D598B0}" dt="2020-10-20T21:55:36.815" v="129" actId="1076"/>
          <ac:picMkLst>
            <pc:docMk/>
            <pc:sldMk cId="2455423919" sldId="260"/>
            <ac:picMk id="14" creationId="{DE4D3C08-3DBD-4EFF-A37F-794CA3D4B86A}"/>
          </ac:picMkLst>
        </pc:picChg>
        <pc:picChg chg="add del mod">
          <ac:chgData name="Aaron Cyr" userId="f710c333df2a0e40" providerId="LiveId" clId="{92BCE72D-3399-4CFD-AE4D-397DE1D598B0}" dt="2020-10-22T21:25:15" v="1320" actId="478"/>
          <ac:picMkLst>
            <pc:docMk/>
            <pc:sldMk cId="2455423919" sldId="260"/>
            <ac:picMk id="19" creationId="{8C73582D-31C5-4ECC-97F4-D5153490AEDA}"/>
          </ac:picMkLst>
        </pc:picChg>
        <pc:picChg chg="add mod">
          <ac:chgData name="Aaron Cyr" userId="f710c333df2a0e40" providerId="LiveId" clId="{92BCE72D-3399-4CFD-AE4D-397DE1D598B0}" dt="2020-10-22T21:25:23.350" v="1322" actId="1076"/>
          <ac:picMkLst>
            <pc:docMk/>
            <pc:sldMk cId="2455423919" sldId="260"/>
            <ac:picMk id="21" creationId="{F46F9638-DEF6-4650-9938-ABE326911CB1}"/>
          </ac:picMkLst>
        </pc:picChg>
        <pc:picChg chg="add mod">
          <ac:chgData name="Aaron Cyr" userId="f710c333df2a0e40" providerId="LiveId" clId="{92BCE72D-3399-4CFD-AE4D-397DE1D598B0}" dt="2020-10-22T21:25:52.648" v="1337" actId="1076"/>
          <ac:picMkLst>
            <pc:docMk/>
            <pc:sldMk cId="2455423919" sldId="260"/>
            <ac:picMk id="25" creationId="{ECB8403B-627B-4B74-B235-BF3458DDDC15}"/>
          </ac:picMkLst>
        </pc:picChg>
        <pc:cxnChg chg="add mod">
          <ac:chgData name="Aaron Cyr" userId="f710c333df2a0e40" providerId="LiveId" clId="{92BCE72D-3399-4CFD-AE4D-397DE1D598B0}" dt="2020-10-20T21:55:34.015" v="127" actId="1076"/>
          <ac:cxnSpMkLst>
            <pc:docMk/>
            <pc:sldMk cId="2455423919" sldId="260"/>
            <ac:cxnSpMk id="15" creationId="{E805726F-33EE-442E-97CB-D48868A8D235}"/>
          </ac:cxnSpMkLst>
        </pc:cxnChg>
      </pc:sldChg>
      <pc:sldChg chg="modSp mod">
        <pc:chgData name="Aaron Cyr" userId="f710c333df2a0e40" providerId="LiveId" clId="{92BCE72D-3399-4CFD-AE4D-397DE1D598B0}" dt="2020-10-20T21:44:32.839" v="27" actId="20577"/>
        <pc:sldMkLst>
          <pc:docMk/>
          <pc:sldMk cId="1194441255" sldId="265"/>
        </pc:sldMkLst>
        <pc:spChg chg="mod">
          <ac:chgData name="Aaron Cyr" userId="f710c333df2a0e40" providerId="LiveId" clId="{92BCE72D-3399-4CFD-AE4D-397DE1D598B0}" dt="2020-10-20T21:44:32.839" v="27" actId="20577"/>
          <ac:spMkLst>
            <pc:docMk/>
            <pc:sldMk cId="1194441255" sldId="265"/>
            <ac:spMk id="2" creationId="{69D78755-8513-40C1-9A58-6390D844D3E0}"/>
          </ac:spMkLst>
        </pc:spChg>
      </pc:sldChg>
      <pc:sldChg chg="modSp mod">
        <pc:chgData name="Aaron Cyr" userId="f710c333df2a0e40" providerId="LiveId" clId="{92BCE72D-3399-4CFD-AE4D-397DE1D598B0}" dt="2020-10-20T22:13:02.296" v="318" actId="20577"/>
        <pc:sldMkLst>
          <pc:docMk/>
          <pc:sldMk cId="1240468712" sldId="266"/>
        </pc:sldMkLst>
        <pc:spChg chg="mod">
          <ac:chgData name="Aaron Cyr" userId="f710c333df2a0e40" providerId="LiveId" clId="{92BCE72D-3399-4CFD-AE4D-397DE1D598B0}" dt="2020-10-20T22:13:02.296" v="318" actId="20577"/>
          <ac:spMkLst>
            <pc:docMk/>
            <pc:sldMk cId="1240468712" sldId="266"/>
            <ac:spMk id="2" creationId="{69D78755-8513-40C1-9A58-6390D844D3E0}"/>
          </ac:spMkLst>
        </pc:spChg>
      </pc:sldChg>
      <pc:sldChg chg="addSp delSp modSp mod ord">
        <pc:chgData name="Aaron Cyr" userId="f710c333df2a0e40" providerId="LiveId" clId="{92BCE72D-3399-4CFD-AE4D-397DE1D598B0}" dt="2020-10-20T22:00:05.710" v="180" actId="1076"/>
        <pc:sldMkLst>
          <pc:docMk/>
          <pc:sldMk cId="968063133" sldId="267"/>
        </pc:sldMkLst>
        <pc:spChg chg="add mod">
          <ac:chgData name="Aaron Cyr" userId="f710c333df2a0e40" providerId="LiveId" clId="{92BCE72D-3399-4CFD-AE4D-397DE1D598B0}" dt="2020-10-20T21:59:55.975" v="178" actId="1076"/>
          <ac:spMkLst>
            <pc:docMk/>
            <pc:sldMk cId="968063133" sldId="267"/>
            <ac:spMk id="10" creationId="{5DA1F916-F9B2-4FF3-B53F-30EA25638570}"/>
          </ac:spMkLst>
        </pc:spChg>
        <pc:spChg chg="mod">
          <ac:chgData name="Aaron Cyr" userId="f710c333df2a0e40" providerId="LiveId" clId="{92BCE72D-3399-4CFD-AE4D-397DE1D598B0}" dt="2020-10-20T21:57:54.917" v="141" actId="20577"/>
          <ac:spMkLst>
            <pc:docMk/>
            <pc:sldMk cId="968063133" sldId="267"/>
            <ac:spMk id="15" creationId="{BF764B13-E109-4754-B06E-525B352852DC}"/>
          </ac:spMkLst>
        </pc:spChg>
        <pc:picChg chg="add">
          <ac:chgData name="Aaron Cyr" userId="f710c333df2a0e40" providerId="LiveId" clId="{92BCE72D-3399-4CFD-AE4D-397DE1D598B0}" dt="2020-10-20T21:57:50.195" v="131" actId="22"/>
          <ac:picMkLst>
            <pc:docMk/>
            <pc:sldMk cId="968063133" sldId="267"/>
            <ac:picMk id="3" creationId="{4D14A54D-E936-4F29-B872-23257986B787}"/>
          </ac:picMkLst>
        </pc:picChg>
        <pc:picChg chg="del">
          <ac:chgData name="Aaron Cyr" userId="f710c333df2a0e40" providerId="LiveId" clId="{92BCE72D-3399-4CFD-AE4D-397DE1D598B0}" dt="2020-10-20T21:57:49.588" v="130" actId="478"/>
          <ac:picMkLst>
            <pc:docMk/>
            <pc:sldMk cId="968063133" sldId="267"/>
            <ac:picMk id="4" creationId="{75D7F48C-71C6-4803-9FE1-80F977F27A71}"/>
          </ac:picMkLst>
        </pc:picChg>
        <pc:picChg chg="add del mod">
          <ac:chgData name="Aaron Cyr" userId="f710c333df2a0e40" providerId="LiveId" clId="{92BCE72D-3399-4CFD-AE4D-397DE1D598B0}" dt="2020-10-20T21:59:16.307" v="148" actId="478"/>
          <ac:picMkLst>
            <pc:docMk/>
            <pc:sldMk cId="968063133" sldId="267"/>
            <ac:picMk id="6" creationId="{4153C7EE-3493-4F80-85BD-2FED0CDB1D45}"/>
          </ac:picMkLst>
        </pc:picChg>
        <pc:picChg chg="add mod">
          <ac:chgData name="Aaron Cyr" userId="f710c333df2a0e40" providerId="LiveId" clId="{92BCE72D-3399-4CFD-AE4D-397DE1D598B0}" dt="2020-10-20T22:00:05.710" v="180" actId="1076"/>
          <ac:picMkLst>
            <pc:docMk/>
            <pc:sldMk cId="968063133" sldId="267"/>
            <ac:picMk id="9" creationId="{3559546F-8044-40A5-A666-3D265D65B958}"/>
          </ac:picMkLst>
        </pc:picChg>
      </pc:sldChg>
      <pc:sldChg chg="addSp delSp modSp mod ord">
        <pc:chgData name="Aaron Cyr" userId="f710c333df2a0e40" providerId="LiveId" clId="{92BCE72D-3399-4CFD-AE4D-397DE1D598B0}" dt="2020-10-20T22:06:06.701" v="239" actId="1076"/>
        <pc:sldMkLst>
          <pc:docMk/>
          <pc:sldMk cId="4085681885" sldId="268"/>
        </pc:sldMkLst>
        <pc:spChg chg="mod">
          <ac:chgData name="Aaron Cyr" userId="f710c333df2a0e40" providerId="LiveId" clId="{92BCE72D-3399-4CFD-AE4D-397DE1D598B0}" dt="2020-10-20T22:01:03.160" v="190" actId="20577"/>
          <ac:spMkLst>
            <pc:docMk/>
            <pc:sldMk cId="4085681885" sldId="268"/>
            <ac:spMk id="2" creationId="{B1A7FF14-2187-422B-ABC2-5CF935DADD9B}"/>
          </ac:spMkLst>
        </pc:spChg>
        <pc:spChg chg="add del mod">
          <ac:chgData name="Aaron Cyr" userId="f710c333df2a0e40" providerId="LiveId" clId="{92BCE72D-3399-4CFD-AE4D-397DE1D598B0}" dt="2020-10-20T22:01:00.387" v="188" actId="22"/>
          <ac:spMkLst>
            <pc:docMk/>
            <pc:sldMk cId="4085681885" sldId="268"/>
            <ac:spMk id="4" creationId="{AFBC8B5E-73DA-4931-A93C-C27564D049D8}"/>
          </ac:spMkLst>
        </pc:spChg>
        <pc:spChg chg="add mod">
          <ac:chgData name="Aaron Cyr" userId="f710c333df2a0e40" providerId="LiveId" clId="{92BCE72D-3399-4CFD-AE4D-397DE1D598B0}" dt="2020-10-20T22:04:29.389" v="210" actId="1076"/>
          <ac:spMkLst>
            <pc:docMk/>
            <pc:sldMk cId="4085681885" sldId="268"/>
            <ac:spMk id="12" creationId="{75D44C57-A39A-4B89-A660-50F3C9A47A80}"/>
          </ac:spMkLst>
        </pc:spChg>
        <pc:spChg chg="add mod">
          <ac:chgData name="Aaron Cyr" userId="f710c333df2a0e40" providerId="LiveId" clId="{92BCE72D-3399-4CFD-AE4D-397DE1D598B0}" dt="2020-10-20T22:06:06.701" v="239" actId="1076"/>
          <ac:spMkLst>
            <pc:docMk/>
            <pc:sldMk cId="4085681885" sldId="268"/>
            <ac:spMk id="19" creationId="{57BC831B-86FF-436F-8549-F59C2B81FBC9}"/>
          </ac:spMkLst>
        </pc:spChg>
        <pc:picChg chg="add del">
          <ac:chgData name="Aaron Cyr" userId="f710c333df2a0e40" providerId="LiveId" clId="{92BCE72D-3399-4CFD-AE4D-397DE1D598B0}" dt="2020-10-20T22:00:59.886" v="187" actId="22"/>
          <ac:picMkLst>
            <pc:docMk/>
            <pc:sldMk cId="4085681885" sldId="268"/>
            <ac:picMk id="7" creationId="{3AE402C6-7EAE-437B-9F84-DF04C3928EA3}"/>
          </ac:picMkLst>
        </pc:picChg>
        <pc:picChg chg="add mod ord">
          <ac:chgData name="Aaron Cyr" userId="f710c333df2a0e40" providerId="LiveId" clId="{92BCE72D-3399-4CFD-AE4D-397DE1D598B0}" dt="2020-10-20T22:04:24.519" v="209" actId="1076"/>
          <ac:picMkLst>
            <pc:docMk/>
            <pc:sldMk cId="4085681885" sldId="268"/>
            <ac:picMk id="9" creationId="{B5786EF3-703D-4132-B208-848D4FC0DFE8}"/>
          </ac:picMkLst>
        </pc:picChg>
        <pc:picChg chg="add mod">
          <ac:chgData name="Aaron Cyr" userId="f710c333df2a0e40" providerId="LiveId" clId="{92BCE72D-3399-4CFD-AE4D-397DE1D598B0}" dt="2020-10-20T22:04:31.565" v="211" actId="1076"/>
          <ac:picMkLst>
            <pc:docMk/>
            <pc:sldMk cId="4085681885" sldId="268"/>
            <ac:picMk id="11" creationId="{D94E4065-26FA-4CE1-9FF3-4DF983A73654}"/>
          </ac:picMkLst>
        </pc:picChg>
        <pc:picChg chg="del">
          <ac:chgData name="Aaron Cyr" userId="f710c333df2a0e40" providerId="LiveId" clId="{92BCE72D-3399-4CFD-AE4D-397DE1D598B0}" dt="2020-10-20T22:00:58.607" v="185" actId="478"/>
          <ac:picMkLst>
            <pc:docMk/>
            <pc:sldMk cId="4085681885" sldId="268"/>
            <ac:picMk id="13" creationId="{6DB83D96-0ADA-4504-9710-1DBC150E600F}"/>
          </ac:picMkLst>
        </pc:picChg>
        <pc:picChg chg="add mod">
          <ac:chgData name="Aaron Cyr" userId="f710c333df2a0e40" providerId="LiveId" clId="{92BCE72D-3399-4CFD-AE4D-397DE1D598B0}" dt="2020-10-20T22:04:33.286" v="212" actId="1076"/>
          <ac:picMkLst>
            <pc:docMk/>
            <pc:sldMk cId="4085681885" sldId="268"/>
            <ac:picMk id="16" creationId="{E6A22B25-5C9A-4A55-8829-33A65D1D58DE}"/>
          </ac:picMkLst>
        </pc:picChg>
        <pc:cxnChg chg="add mod">
          <ac:chgData name="Aaron Cyr" userId="f710c333df2a0e40" providerId="LiveId" clId="{92BCE72D-3399-4CFD-AE4D-397DE1D598B0}" dt="2020-10-20T22:04:41.424" v="214" actId="1076"/>
          <ac:cxnSpMkLst>
            <pc:docMk/>
            <pc:sldMk cId="4085681885" sldId="268"/>
            <ac:cxnSpMk id="17" creationId="{C83161B7-9CF9-4012-962A-509C3E13AAF3}"/>
          </ac:cxnSpMkLst>
        </pc:cxnChg>
      </pc:sldChg>
      <pc:sldChg chg="addSp delSp modSp mod ord">
        <pc:chgData name="Aaron Cyr" userId="f710c333df2a0e40" providerId="LiveId" clId="{92BCE72D-3399-4CFD-AE4D-397DE1D598B0}" dt="2020-10-20T22:09:06.798" v="268" actId="1076"/>
        <pc:sldMkLst>
          <pc:docMk/>
          <pc:sldMk cId="3418905094" sldId="269"/>
        </pc:sldMkLst>
        <pc:spChg chg="mod">
          <ac:chgData name="Aaron Cyr" userId="f710c333df2a0e40" providerId="LiveId" clId="{92BCE72D-3399-4CFD-AE4D-397DE1D598B0}" dt="2020-10-20T22:07:10.435" v="250" actId="20577"/>
          <ac:spMkLst>
            <pc:docMk/>
            <pc:sldMk cId="3418905094" sldId="269"/>
            <ac:spMk id="2" creationId="{5DE6906F-13D1-45C3-A92D-EDACD77D2F69}"/>
          </ac:spMkLst>
        </pc:spChg>
        <pc:spChg chg="add del mod">
          <ac:chgData name="Aaron Cyr" userId="f710c333df2a0e40" providerId="LiveId" clId="{92BCE72D-3399-4CFD-AE4D-397DE1D598B0}" dt="2020-10-20T22:07:04.614" v="241" actId="22"/>
          <ac:spMkLst>
            <pc:docMk/>
            <pc:sldMk cId="3418905094" sldId="269"/>
            <ac:spMk id="4" creationId="{FE39A467-536B-4077-9DB6-806054541F16}"/>
          </ac:spMkLst>
        </pc:spChg>
        <pc:spChg chg="add mod">
          <ac:chgData name="Aaron Cyr" userId="f710c333df2a0e40" providerId="LiveId" clId="{92BCE72D-3399-4CFD-AE4D-397DE1D598B0}" dt="2020-10-20T22:09:06.798" v="268" actId="1076"/>
          <ac:spMkLst>
            <pc:docMk/>
            <pc:sldMk cId="3418905094" sldId="269"/>
            <ac:spMk id="16" creationId="{1B762CF1-2E2E-4EB9-AFB5-30556BC52865}"/>
          </ac:spMkLst>
        </pc:spChg>
        <pc:picChg chg="add mod ord">
          <ac:chgData name="Aaron Cyr" userId="f710c333df2a0e40" providerId="LiveId" clId="{92BCE72D-3399-4CFD-AE4D-397DE1D598B0}" dt="2020-10-20T22:08:12.868" v="254" actId="1076"/>
          <ac:picMkLst>
            <pc:docMk/>
            <pc:sldMk cId="3418905094" sldId="269"/>
            <ac:picMk id="7" creationId="{4BCDAF76-9C22-44AB-8DB9-57A831D3F9C7}"/>
          </ac:picMkLst>
        </pc:picChg>
        <pc:picChg chg="del">
          <ac:chgData name="Aaron Cyr" userId="f710c333df2a0e40" providerId="LiveId" clId="{92BCE72D-3399-4CFD-AE4D-397DE1D598B0}" dt="2020-10-20T22:07:03.154" v="240" actId="478"/>
          <ac:picMkLst>
            <pc:docMk/>
            <pc:sldMk cId="3418905094" sldId="269"/>
            <ac:picMk id="8" creationId="{70FA211A-4C8A-4243-8A65-DD1F2594B47B}"/>
          </ac:picMkLst>
        </pc:picChg>
        <pc:picChg chg="add mod">
          <ac:chgData name="Aaron Cyr" userId="f710c333df2a0e40" providerId="LiveId" clId="{92BCE72D-3399-4CFD-AE4D-397DE1D598B0}" dt="2020-10-20T22:08:16.293" v="255" actId="1076"/>
          <ac:picMkLst>
            <pc:docMk/>
            <pc:sldMk cId="3418905094" sldId="269"/>
            <ac:picMk id="10" creationId="{E8E742FC-2F9C-476C-A614-DF8A738039C5}"/>
          </ac:picMkLst>
        </pc:picChg>
        <pc:cxnChg chg="add del mod">
          <ac:chgData name="Aaron Cyr" userId="f710c333df2a0e40" providerId="LiveId" clId="{92BCE72D-3399-4CFD-AE4D-397DE1D598B0}" dt="2020-10-20T22:08:36.229" v="259" actId="11529"/>
          <ac:cxnSpMkLst>
            <pc:docMk/>
            <pc:sldMk cId="3418905094" sldId="269"/>
            <ac:cxnSpMk id="12" creationId="{D35420F6-4BF3-4512-A979-950E0BC1B5E6}"/>
          </ac:cxnSpMkLst>
        </pc:cxnChg>
        <pc:cxnChg chg="add">
          <ac:chgData name="Aaron Cyr" userId="f710c333df2a0e40" providerId="LiveId" clId="{92BCE72D-3399-4CFD-AE4D-397DE1D598B0}" dt="2020-10-20T22:08:49.703" v="260" actId="11529"/>
          <ac:cxnSpMkLst>
            <pc:docMk/>
            <pc:sldMk cId="3418905094" sldId="269"/>
            <ac:cxnSpMk id="14" creationId="{0E3F70EA-E52B-48C6-A38C-1E193417F25E}"/>
          </ac:cxnSpMkLst>
        </pc:cxnChg>
      </pc:sldChg>
      <pc:sldChg chg="addSp delSp modSp mod ord">
        <pc:chgData name="Aaron Cyr" userId="f710c333df2a0e40" providerId="LiveId" clId="{92BCE72D-3399-4CFD-AE4D-397DE1D598B0}" dt="2020-10-20T22:12:32.387" v="301" actId="164"/>
        <pc:sldMkLst>
          <pc:docMk/>
          <pc:sldMk cId="3661336024" sldId="270"/>
        </pc:sldMkLst>
        <pc:spChg chg="mod">
          <ac:chgData name="Aaron Cyr" userId="f710c333df2a0e40" providerId="LiveId" clId="{92BCE72D-3399-4CFD-AE4D-397DE1D598B0}" dt="2020-10-20T22:11:40.659" v="295" actId="20577"/>
          <ac:spMkLst>
            <pc:docMk/>
            <pc:sldMk cId="3661336024" sldId="270"/>
            <ac:spMk id="4" creationId="{1A54B6D1-3404-47DB-A983-2C857D421EDF}"/>
          </ac:spMkLst>
        </pc:spChg>
        <pc:grpChg chg="add mod">
          <ac:chgData name="Aaron Cyr" userId="f710c333df2a0e40" providerId="LiveId" clId="{92BCE72D-3399-4CFD-AE4D-397DE1D598B0}" dt="2020-10-20T22:12:32.387" v="301" actId="164"/>
          <ac:grpSpMkLst>
            <pc:docMk/>
            <pc:sldMk cId="3661336024" sldId="270"/>
            <ac:grpSpMk id="9" creationId="{A55C23C0-7315-4F59-8B61-BCFCCA15E928}"/>
          </ac:grpSpMkLst>
        </pc:grpChg>
        <pc:picChg chg="add mod">
          <ac:chgData name="Aaron Cyr" userId="f710c333df2a0e40" providerId="LiveId" clId="{92BCE72D-3399-4CFD-AE4D-397DE1D598B0}" dt="2020-10-20T22:12:32.387" v="301" actId="164"/>
          <ac:picMkLst>
            <pc:docMk/>
            <pc:sldMk cId="3661336024" sldId="270"/>
            <ac:picMk id="5" creationId="{F46B13BD-0463-4BE6-A156-9FBEF79AA9A6}"/>
          </ac:picMkLst>
        </pc:picChg>
        <pc:picChg chg="del">
          <ac:chgData name="Aaron Cyr" userId="f710c333df2a0e40" providerId="LiveId" clId="{92BCE72D-3399-4CFD-AE4D-397DE1D598B0}" dt="2020-10-20T22:11:46.183" v="296" actId="478"/>
          <ac:picMkLst>
            <pc:docMk/>
            <pc:sldMk cId="3661336024" sldId="270"/>
            <ac:picMk id="7" creationId="{B12C97D1-0B60-43BB-8D26-810AFDB793CF}"/>
          </ac:picMkLst>
        </pc:picChg>
        <pc:picChg chg="add mod">
          <ac:chgData name="Aaron Cyr" userId="f710c333df2a0e40" providerId="LiveId" clId="{92BCE72D-3399-4CFD-AE4D-397DE1D598B0}" dt="2020-10-20T22:12:32.387" v="301" actId="164"/>
          <ac:picMkLst>
            <pc:docMk/>
            <pc:sldMk cId="3661336024" sldId="270"/>
            <ac:picMk id="8" creationId="{F8089026-C63F-48DE-8D2E-5BCC01C510D8}"/>
          </ac:picMkLst>
        </pc:picChg>
        <pc:picChg chg="del">
          <ac:chgData name="Aaron Cyr" userId="f710c333df2a0e40" providerId="LiveId" clId="{92BCE72D-3399-4CFD-AE4D-397DE1D598B0}" dt="2020-10-20T22:11:46.183" v="296" actId="478"/>
          <ac:picMkLst>
            <pc:docMk/>
            <pc:sldMk cId="3661336024" sldId="270"/>
            <ac:picMk id="10" creationId="{9711523D-B9DF-460B-A79E-4C8E9369B031}"/>
          </ac:picMkLst>
        </pc:picChg>
      </pc:sldChg>
      <pc:sldChg chg="addSp delSp mod">
        <pc:chgData name="Aaron Cyr" userId="f710c333df2a0e40" providerId="LiveId" clId="{92BCE72D-3399-4CFD-AE4D-397DE1D598B0}" dt="2020-10-20T22:14:12.989" v="320" actId="22"/>
        <pc:sldMkLst>
          <pc:docMk/>
          <pc:sldMk cId="3569272306" sldId="271"/>
        </pc:sldMkLst>
        <pc:picChg chg="del">
          <ac:chgData name="Aaron Cyr" userId="f710c333df2a0e40" providerId="LiveId" clId="{92BCE72D-3399-4CFD-AE4D-397DE1D598B0}" dt="2020-10-20T22:14:12.565" v="319" actId="478"/>
          <ac:picMkLst>
            <pc:docMk/>
            <pc:sldMk cId="3569272306" sldId="271"/>
            <ac:picMk id="4" creationId="{C388AE9A-F0F5-44ED-9914-1EDA50FD8D7A}"/>
          </ac:picMkLst>
        </pc:picChg>
        <pc:picChg chg="add">
          <ac:chgData name="Aaron Cyr" userId="f710c333df2a0e40" providerId="LiveId" clId="{92BCE72D-3399-4CFD-AE4D-397DE1D598B0}" dt="2020-10-20T22:14:12.989" v="320" actId="22"/>
          <ac:picMkLst>
            <pc:docMk/>
            <pc:sldMk cId="3569272306" sldId="271"/>
            <ac:picMk id="5" creationId="{A05B92F4-5E6D-4B9B-9485-3424D0E9932A}"/>
          </ac:picMkLst>
        </pc:picChg>
      </pc:sldChg>
      <pc:sldChg chg="addSp delSp modSp mod">
        <pc:chgData name="Aaron Cyr" userId="f710c333df2a0e40" providerId="LiveId" clId="{92BCE72D-3399-4CFD-AE4D-397DE1D598B0}" dt="2020-10-20T22:16:08.410" v="351" actId="1036"/>
        <pc:sldMkLst>
          <pc:docMk/>
          <pc:sldMk cId="4147130780" sldId="272"/>
        </pc:sldMkLst>
        <pc:spChg chg="mod">
          <ac:chgData name="Aaron Cyr" userId="f710c333df2a0e40" providerId="LiveId" clId="{92BCE72D-3399-4CFD-AE4D-397DE1D598B0}" dt="2020-10-20T22:14:56.530" v="330" actId="20577"/>
          <ac:spMkLst>
            <pc:docMk/>
            <pc:sldMk cId="4147130780" sldId="272"/>
            <ac:spMk id="2" creationId="{BFB4131C-534B-4DD6-8773-4393DA521F51}"/>
          </ac:spMkLst>
        </pc:spChg>
        <pc:spChg chg="del mod">
          <ac:chgData name="Aaron Cyr" userId="f710c333df2a0e40" providerId="LiveId" clId="{92BCE72D-3399-4CFD-AE4D-397DE1D598B0}" dt="2020-10-20T22:15:01.698" v="335" actId="478"/>
          <ac:spMkLst>
            <pc:docMk/>
            <pc:sldMk cId="4147130780" sldId="272"/>
            <ac:spMk id="11" creationId="{BA78C1ED-97BF-41E3-A312-300B6AEDE80E}"/>
          </ac:spMkLst>
        </pc:spChg>
        <pc:picChg chg="del">
          <ac:chgData name="Aaron Cyr" userId="f710c333df2a0e40" providerId="LiveId" clId="{92BCE72D-3399-4CFD-AE4D-397DE1D598B0}" dt="2020-10-20T22:14:58.916" v="331" actId="478"/>
          <ac:picMkLst>
            <pc:docMk/>
            <pc:sldMk cId="4147130780" sldId="272"/>
            <ac:picMk id="4" creationId="{5D3B0D9A-0011-4409-B284-AF8F9EBB76C5}"/>
          </ac:picMkLst>
        </pc:picChg>
        <pc:picChg chg="add mod">
          <ac:chgData name="Aaron Cyr" userId="f710c333df2a0e40" providerId="LiveId" clId="{92BCE72D-3399-4CFD-AE4D-397DE1D598B0}" dt="2020-10-20T22:15:17.524" v="337" actId="1076"/>
          <ac:picMkLst>
            <pc:docMk/>
            <pc:sldMk cId="4147130780" sldId="272"/>
            <ac:picMk id="5" creationId="{9D0C4367-C0C9-4CA4-916E-40EDB750632D}"/>
          </ac:picMkLst>
        </pc:picChg>
        <pc:picChg chg="del">
          <ac:chgData name="Aaron Cyr" userId="f710c333df2a0e40" providerId="LiveId" clId="{92BCE72D-3399-4CFD-AE4D-397DE1D598B0}" dt="2020-10-20T22:14:59.585" v="332" actId="478"/>
          <ac:picMkLst>
            <pc:docMk/>
            <pc:sldMk cId="4147130780" sldId="272"/>
            <ac:picMk id="8" creationId="{01650B9A-4C55-457E-A125-DB72F4275A1B}"/>
          </ac:picMkLst>
        </pc:picChg>
        <pc:picChg chg="add mod">
          <ac:chgData name="Aaron Cyr" userId="f710c333df2a0e40" providerId="LiveId" clId="{92BCE72D-3399-4CFD-AE4D-397DE1D598B0}" dt="2020-10-20T22:15:41.469" v="339" actId="1076"/>
          <ac:picMkLst>
            <pc:docMk/>
            <pc:sldMk cId="4147130780" sldId="272"/>
            <ac:picMk id="9" creationId="{599C0B87-736B-4471-A761-A88CA4ACF10A}"/>
          </ac:picMkLst>
        </pc:picChg>
        <pc:picChg chg="add mod">
          <ac:chgData name="Aaron Cyr" userId="f710c333df2a0e40" providerId="LiveId" clId="{92BCE72D-3399-4CFD-AE4D-397DE1D598B0}" dt="2020-10-20T22:16:08.410" v="351" actId="1036"/>
          <ac:picMkLst>
            <pc:docMk/>
            <pc:sldMk cId="4147130780" sldId="272"/>
            <ac:picMk id="13" creationId="{DB52EE00-9561-4AFA-B53C-A27244455DD4}"/>
          </ac:picMkLst>
        </pc:picChg>
        <pc:cxnChg chg="del">
          <ac:chgData name="Aaron Cyr" userId="f710c333df2a0e40" providerId="LiveId" clId="{92BCE72D-3399-4CFD-AE4D-397DE1D598B0}" dt="2020-10-20T22:15:00.451" v="333" actId="478"/>
          <ac:cxnSpMkLst>
            <pc:docMk/>
            <pc:sldMk cId="4147130780" sldId="272"/>
            <ac:cxnSpMk id="10" creationId="{BD1528E0-E162-46AB-AD25-10D36A7776B3}"/>
          </ac:cxnSpMkLst>
        </pc:cxnChg>
      </pc:sldChg>
      <pc:sldChg chg="addSp delSp modSp mod">
        <pc:chgData name="Aaron Cyr" userId="f710c333df2a0e40" providerId="LiveId" clId="{92BCE72D-3399-4CFD-AE4D-397DE1D598B0}" dt="2020-10-20T22:16:42.492" v="362" actId="1076"/>
        <pc:sldMkLst>
          <pc:docMk/>
          <pc:sldMk cId="1972953473" sldId="274"/>
        </pc:sldMkLst>
        <pc:spChg chg="mod">
          <ac:chgData name="Aaron Cyr" userId="f710c333df2a0e40" providerId="LiveId" clId="{92BCE72D-3399-4CFD-AE4D-397DE1D598B0}" dt="2020-10-20T22:16:36.378" v="360" actId="20577"/>
          <ac:spMkLst>
            <pc:docMk/>
            <pc:sldMk cId="1972953473" sldId="274"/>
            <ac:spMk id="6" creationId="{E59E6303-5A5C-4DEA-977E-49827056625E}"/>
          </ac:spMkLst>
        </pc:spChg>
        <pc:spChg chg="del">
          <ac:chgData name="Aaron Cyr" userId="f710c333df2a0e40" providerId="LiveId" clId="{92BCE72D-3399-4CFD-AE4D-397DE1D598B0}" dt="2020-10-20T22:16:32.419" v="352" actId="478"/>
          <ac:spMkLst>
            <pc:docMk/>
            <pc:sldMk cId="1972953473" sldId="274"/>
            <ac:spMk id="10" creationId="{E55B0EC6-AD41-43A3-A805-F4939E10E02E}"/>
          </ac:spMkLst>
        </pc:spChg>
        <pc:picChg chg="del">
          <ac:chgData name="Aaron Cyr" userId="f710c333df2a0e40" providerId="LiveId" clId="{92BCE72D-3399-4CFD-AE4D-397DE1D598B0}" dt="2020-10-20T22:16:32.419" v="352" actId="478"/>
          <ac:picMkLst>
            <pc:docMk/>
            <pc:sldMk cId="1972953473" sldId="274"/>
            <ac:picMk id="2" creationId="{5AB3AA17-99B4-485D-A736-00F9E0A32502}"/>
          </ac:picMkLst>
        </pc:picChg>
        <pc:picChg chg="del">
          <ac:chgData name="Aaron Cyr" userId="f710c333df2a0e40" providerId="LiveId" clId="{92BCE72D-3399-4CFD-AE4D-397DE1D598B0}" dt="2020-10-20T22:16:32.419" v="352" actId="478"/>
          <ac:picMkLst>
            <pc:docMk/>
            <pc:sldMk cId="1972953473" sldId="274"/>
            <ac:picMk id="3" creationId="{F3F1D6F2-59EC-424E-AF12-EE34883199D5}"/>
          </ac:picMkLst>
        </pc:picChg>
        <pc:picChg chg="del">
          <ac:chgData name="Aaron Cyr" userId="f710c333df2a0e40" providerId="LiveId" clId="{92BCE72D-3399-4CFD-AE4D-397DE1D598B0}" dt="2020-10-20T22:16:32.419" v="352" actId="478"/>
          <ac:picMkLst>
            <pc:docMk/>
            <pc:sldMk cId="1972953473" sldId="274"/>
            <ac:picMk id="7" creationId="{88220721-9909-43F2-8DB0-4BEA06AF1789}"/>
          </ac:picMkLst>
        </pc:picChg>
        <pc:picChg chg="add mod">
          <ac:chgData name="Aaron Cyr" userId="f710c333df2a0e40" providerId="LiveId" clId="{92BCE72D-3399-4CFD-AE4D-397DE1D598B0}" dt="2020-10-20T22:16:42.492" v="362" actId="1076"/>
          <ac:picMkLst>
            <pc:docMk/>
            <pc:sldMk cId="1972953473" sldId="274"/>
            <ac:picMk id="8" creationId="{721B1636-10E6-420F-8C7C-B72914663BFD}"/>
          </ac:picMkLst>
        </pc:picChg>
        <pc:picChg chg="del">
          <ac:chgData name="Aaron Cyr" userId="f710c333df2a0e40" providerId="LiveId" clId="{92BCE72D-3399-4CFD-AE4D-397DE1D598B0}" dt="2020-10-20T22:16:32.419" v="352" actId="478"/>
          <ac:picMkLst>
            <pc:docMk/>
            <pc:sldMk cId="1972953473" sldId="274"/>
            <ac:picMk id="9" creationId="{2D3005C3-1505-4EEA-AE38-5EAD897D4D27}"/>
          </ac:picMkLst>
        </pc:picChg>
        <pc:picChg chg="del">
          <ac:chgData name="Aaron Cyr" userId="f710c333df2a0e40" providerId="LiveId" clId="{92BCE72D-3399-4CFD-AE4D-397DE1D598B0}" dt="2020-10-20T22:16:32.419" v="352" actId="478"/>
          <ac:picMkLst>
            <pc:docMk/>
            <pc:sldMk cId="1972953473" sldId="274"/>
            <ac:picMk id="12" creationId="{6A9E3B23-13B6-42A5-AE31-880DF4B03EC7}"/>
          </ac:picMkLst>
        </pc:picChg>
      </pc:sldChg>
      <pc:sldChg chg="addSp delSp modSp mod">
        <pc:chgData name="Aaron Cyr" userId="f710c333df2a0e40" providerId="LiveId" clId="{92BCE72D-3399-4CFD-AE4D-397DE1D598B0}" dt="2020-10-20T22:18:36.339" v="395" actId="1076"/>
        <pc:sldMkLst>
          <pc:docMk/>
          <pc:sldMk cId="1187696368" sldId="275"/>
        </pc:sldMkLst>
        <pc:spChg chg="mod">
          <ac:chgData name="Aaron Cyr" userId="f710c333df2a0e40" providerId="LiveId" clId="{92BCE72D-3399-4CFD-AE4D-397DE1D598B0}" dt="2020-10-20T22:18:16.643" v="391" actId="20577"/>
          <ac:spMkLst>
            <pc:docMk/>
            <pc:sldMk cId="1187696368" sldId="275"/>
            <ac:spMk id="6" creationId="{E59E6303-5A5C-4DEA-977E-49827056625E}"/>
          </ac:spMkLst>
        </pc:spChg>
        <pc:picChg chg="add mod">
          <ac:chgData name="Aaron Cyr" userId="f710c333df2a0e40" providerId="LiveId" clId="{92BCE72D-3399-4CFD-AE4D-397DE1D598B0}" dt="2020-10-20T22:18:35.332" v="394" actId="1076"/>
          <ac:picMkLst>
            <pc:docMk/>
            <pc:sldMk cId="1187696368" sldId="275"/>
            <ac:picMk id="3" creationId="{A1B5A9A9-5342-4108-B92C-FA1E74D429E7}"/>
          </ac:picMkLst>
        </pc:picChg>
        <pc:picChg chg="add mod">
          <ac:chgData name="Aaron Cyr" userId="f710c333df2a0e40" providerId="LiveId" clId="{92BCE72D-3399-4CFD-AE4D-397DE1D598B0}" dt="2020-10-20T22:18:36.339" v="395" actId="1076"/>
          <ac:picMkLst>
            <pc:docMk/>
            <pc:sldMk cId="1187696368" sldId="275"/>
            <ac:picMk id="7" creationId="{ECB7C656-6A26-4D5A-93C1-0B23E5DED3AF}"/>
          </ac:picMkLst>
        </pc:picChg>
        <pc:picChg chg="del mod">
          <ac:chgData name="Aaron Cyr" userId="f710c333df2a0e40" providerId="LiveId" clId="{92BCE72D-3399-4CFD-AE4D-397DE1D598B0}" dt="2020-10-20T22:18:12.175" v="379" actId="478"/>
          <ac:picMkLst>
            <pc:docMk/>
            <pc:sldMk cId="1187696368" sldId="275"/>
            <ac:picMk id="10" creationId="{5994373B-D570-4175-82ED-CEE01C8B9F67}"/>
          </ac:picMkLst>
        </pc:picChg>
      </pc:sldChg>
      <pc:sldChg chg="addSp delSp modSp del mod">
        <pc:chgData name="Aaron Cyr" userId="f710c333df2a0e40" providerId="LiveId" clId="{92BCE72D-3399-4CFD-AE4D-397DE1D598B0}" dt="2020-10-20T22:31:28.435" v="499" actId="47"/>
        <pc:sldMkLst>
          <pc:docMk/>
          <pc:sldMk cId="1986253980" sldId="276"/>
        </pc:sldMkLst>
        <pc:spChg chg="mod">
          <ac:chgData name="Aaron Cyr" userId="f710c333df2a0e40" providerId="LiveId" clId="{92BCE72D-3399-4CFD-AE4D-397DE1D598B0}" dt="2020-10-20T22:26:23.193" v="469" actId="20577"/>
          <ac:spMkLst>
            <pc:docMk/>
            <pc:sldMk cId="1986253980" sldId="276"/>
            <ac:spMk id="6" creationId="{E59E6303-5A5C-4DEA-977E-49827056625E}"/>
          </ac:spMkLst>
        </pc:spChg>
        <pc:grpChg chg="del">
          <ac:chgData name="Aaron Cyr" userId="f710c333df2a0e40" providerId="LiveId" clId="{92BCE72D-3399-4CFD-AE4D-397DE1D598B0}" dt="2020-10-20T22:26:25.448" v="471" actId="478"/>
          <ac:grpSpMkLst>
            <pc:docMk/>
            <pc:sldMk cId="1986253980" sldId="276"/>
            <ac:grpSpMk id="17" creationId="{7BCA2A88-1F36-4ADF-8972-9D4728375128}"/>
          </ac:grpSpMkLst>
        </pc:grpChg>
        <pc:picChg chg="add mod ord">
          <ac:chgData name="Aaron Cyr" userId="f710c333df2a0e40" providerId="LiveId" clId="{92BCE72D-3399-4CFD-AE4D-397DE1D598B0}" dt="2020-10-20T22:26:59.655" v="474" actId="167"/>
          <ac:picMkLst>
            <pc:docMk/>
            <pc:sldMk cId="1986253980" sldId="276"/>
            <ac:picMk id="3" creationId="{68FDCF94-D38B-4095-B969-DCABFC54113E}"/>
          </ac:picMkLst>
        </pc:picChg>
        <pc:picChg chg="del">
          <ac:chgData name="Aaron Cyr" userId="f710c333df2a0e40" providerId="LiveId" clId="{92BCE72D-3399-4CFD-AE4D-397DE1D598B0}" dt="2020-10-20T22:26:24.989" v="470" actId="478"/>
          <ac:picMkLst>
            <pc:docMk/>
            <pc:sldMk cId="1986253980" sldId="276"/>
            <ac:picMk id="7" creationId="{4ADDC6F5-B281-4EDA-8A0C-31491D9B8D22}"/>
          </ac:picMkLst>
        </pc:picChg>
        <pc:cxnChg chg="add mod">
          <ac:chgData name="Aaron Cyr" userId="f710c333df2a0e40" providerId="LiveId" clId="{92BCE72D-3399-4CFD-AE4D-397DE1D598B0}" dt="2020-10-20T22:30:31.533" v="477" actId="1076"/>
          <ac:cxnSpMkLst>
            <pc:docMk/>
            <pc:sldMk cId="1986253980" sldId="276"/>
            <ac:cxnSpMk id="10" creationId="{274DB52D-8D36-4D66-88DD-4B53956BC4FF}"/>
          </ac:cxnSpMkLst>
        </pc:cxnChg>
      </pc:sldChg>
      <pc:sldChg chg="modSp mod">
        <pc:chgData name="Aaron Cyr" userId="f710c333df2a0e40" providerId="LiveId" clId="{92BCE72D-3399-4CFD-AE4D-397DE1D598B0}" dt="2020-10-20T22:52:43.969" v="899" actId="20577"/>
        <pc:sldMkLst>
          <pc:docMk/>
          <pc:sldMk cId="3476494947" sldId="277"/>
        </pc:sldMkLst>
        <pc:spChg chg="mod">
          <ac:chgData name="Aaron Cyr" userId="f710c333df2a0e40" providerId="LiveId" clId="{92BCE72D-3399-4CFD-AE4D-397DE1D598B0}" dt="2020-10-20T22:52:43.969" v="899" actId="20577"/>
          <ac:spMkLst>
            <pc:docMk/>
            <pc:sldMk cId="3476494947" sldId="277"/>
            <ac:spMk id="2" creationId="{69D78755-8513-40C1-9A58-6390D844D3E0}"/>
          </ac:spMkLst>
        </pc:spChg>
      </pc:sldChg>
      <pc:sldChg chg="addSp delSp modSp mod">
        <pc:chgData name="Aaron Cyr" userId="f710c333df2a0e40" providerId="LiveId" clId="{92BCE72D-3399-4CFD-AE4D-397DE1D598B0}" dt="2020-10-22T21:30:05.286" v="1441" actId="20577"/>
        <pc:sldMkLst>
          <pc:docMk/>
          <pc:sldMk cId="1213820728" sldId="279"/>
        </pc:sldMkLst>
        <pc:spChg chg="mod">
          <ac:chgData name="Aaron Cyr" userId="f710c333df2a0e40" providerId="LiveId" clId="{92BCE72D-3399-4CFD-AE4D-397DE1D598B0}" dt="2020-10-20T22:54:33.285" v="923" actId="20577"/>
          <ac:spMkLst>
            <pc:docMk/>
            <pc:sldMk cId="1213820728" sldId="279"/>
            <ac:spMk id="2" creationId="{BB221BF7-58C9-4977-B499-6BECA023FCD2}"/>
          </ac:spMkLst>
        </pc:spChg>
        <pc:spChg chg="add mod">
          <ac:chgData name="Aaron Cyr" userId="f710c333df2a0e40" providerId="LiveId" clId="{92BCE72D-3399-4CFD-AE4D-397DE1D598B0}" dt="2020-10-22T21:30:01.133" v="1431" actId="1076"/>
          <ac:spMkLst>
            <pc:docMk/>
            <pc:sldMk cId="1213820728" sldId="279"/>
            <ac:spMk id="14" creationId="{7F9A5CC0-8574-4F0D-B0C8-23D5396FA374}"/>
          </ac:spMkLst>
        </pc:spChg>
        <pc:spChg chg="add mod">
          <ac:chgData name="Aaron Cyr" userId="f710c333df2a0e40" providerId="LiveId" clId="{92BCE72D-3399-4CFD-AE4D-397DE1D598B0}" dt="2020-10-22T21:30:05.286" v="1441" actId="20577"/>
          <ac:spMkLst>
            <pc:docMk/>
            <pc:sldMk cId="1213820728" sldId="279"/>
            <ac:spMk id="16" creationId="{99EFA560-805B-47EE-987C-E9014E02651A}"/>
          </ac:spMkLst>
        </pc:spChg>
        <pc:picChg chg="add mod">
          <ac:chgData name="Aaron Cyr" userId="f710c333df2a0e40" providerId="LiveId" clId="{92BCE72D-3399-4CFD-AE4D-397DE1D598B0}" dt="2020-10-20T22:55:13.375" v="931" actId="1076"/>
          <ac:picMkLst>
            <pc:docMk/>
            <pc:sldMk cId="1213820728" sldId="279"/>
            <ac:picMk id="4" creationId="{7341DE82-7285-4DE8-A83C-07048D5E3C24}"/>
          </ac:picMkLst>
        </pc:picChg>
        <pc:picChg chg="del">
          <ac:chgData name="Aaron Cyr" userId="f710c333df2a0e40" providerId="LiveId" clId="{92BCE72D-3399-4CFD-AE4D-397DE1D598B0}" dt="2020-10-20T22:54:28.028" v="912" actId="478"/>
          <ac:picMkLst>
            <pc:docMk/>
            <pc:sldMk cId="1213820728" sldId="279"/>
            <ac:picMk id="6" creationId="{9816CD16-8143-48BF-9F1A-5D6CA725D90A}"/>
          </ac:picMkLst>
        </pc:picChg>
        <pc:picChg chg="del">
          <ac:chgData name="Aaron Cyr" userId="f710c333df2a0e40" providerId="LiveId" clId="{92BCE72D-3399-4CFD-AE4D-397DE1D598B0}" dt="2020-10-20T22:54:28.028" v="912" actId="478"/>
          <ac:picMkLst>
            <pc:docMk/>
            <pc:sldMk cId="1213820728" sldId="279"/>
            <ac:picMk id="8" creationId="{152BE348-A87D-4E86-A9C3-011F22DC90C7}"/>
          </ac:picMkLst>
        </pc:picChg>
        <pc:picChg chg="add mod">
          <ac:chgData name="Aaron Cyr" userId="f710c333df2a0e40" providerId="LiveId" clId="{92BCE72D-3399-4CFD-AE4D-397DE1D598B0}" dt="2020-10-20T22:55:14.624" v="932" actId="1076"/>
          <ac:picMkLst>
            <pc:docMk/>
            <pc:sldMk cId="1213820728" sldId="279"/>
            <ac:picMk id="9" creationId="{F349DFFC-73E6-494A-AD77-8B9F04F39796}"/>
          </ac:picMkLst>
        </pc:picChg>
        <pc:picChg chg="add mod">
          <ac:chgData name="Aaron Cyr" userId="f710c333df2a0e40" providerId="LiveId" clId="{92BCE72D-3399-4CFD-AE4D-397DE1D598B0}" dt="2020-10-20T22:55:17.255" v="933" actId="1076"/>
          <ac:picMkLst>
            <pc:docMk/>
            <pc:sldMk cId="1213820728" sldId="279"/>
            <ac:picMk id="11" creationId="{10E25F6E-CB74-48E4-8BC7-89B96512969C}"/>
          </ac:picMkLst>
        </pc:picChg>
        <pc:cxnChg chg="add mod">
          <ac:chgData name="Aaron Cyr" userId="f710c333df2a0e40" providerId="LiveId" clId="{92BCE72D-3399-4CFD-AE4D-397DE1D598B0}" dt="2020-10-20T22:55:25.729" v="935" actId="1076"/>
          <ac:cxnSpMkLst>
            <pc:docMk/>
            <pc:sldMk cId="1213820728" sldId="279"/>
            <ac:cxnSpMk id="12" creationId="{0785844F-7DA6-486C-B6E5-3D05065D3450}"/>
          </ac:cxnSpMkLst>
        </pc:cxnChg>
      </pc:sldChg>
      <pc:sldChg chg="addSp delSp modSp mod ord">
        <pc:chgData name="Aaron Cyr" userId="f710c333df2a0e40" providerId="LiveId" clId="{92BCE72D-3399-4CFD-AE4D-397DE1D598B0}" dt="2020-10-20T22:53:37.100" v="911"/>
        <pc:sldMkLst>
          <pc:docMk/>
          <pc:sldMk cId="819864551" sldId="281"/>
        </pc:sldMkLst>
        <pc:spChg chg="mod">
          <ac:chgData name="Aaron Cyr" userId="f710c333df2a0e40" providerId="LiveId" clId="{92BCE72D-3399-4CFD-AE4D-397DE1D598B0}" dt="2020-10-20T22:53:35.350" v="909" actId="20577"/>
          <ac:spMkLst>
            <pc:docMk/>
            <pc:sldMk cId="819864551" sldId="281"/>
            <ac:spMk id="2" creationId="{AAF17E65-8BFA-47F4-A3A9-2718B2C05385}"/>
          </ac:spMkLst>
        </pc:spChg>
        <pc:picChg chg="del">
          <ac:chgData name="Aaron Cyr" userId="f710c333df2a0e40" providerId="LiveId" clId="{92BCE72D-3399-4CFD-AE4D-397DE1D598B0}" dt="2020-10-20T22:53:29.366" v="900" actId="478"/>
          <ac:picMkLst>
            <pc:docMk/>
            <pc:sldMk cId="819864551" sldId="281"/>
            <ac:picMk id="4" creationId="{5B1BBF50-EBBD-4B9A-9AF4-1871FBF3F18A}"/>
          </ac:picMkLst>
        </pc:picChg>
        <pc:picChg chg="add">
          <ac:chgData name="Aaron Cyr" userId="f710c333df2a0e40" providerId="LiveId" clId="{92BCE72D-3399-4CFD-AE4D-397DE1D598B0}" dt="2020-10-20T22:53:31.138" v="902" actId="22"/>
          <ac:picMkLst>
            <pc:docMk/>
            <pc:sldMk cId="819864551" sldId="281"/>
            <ac:picMk id="5" creationId="{EF0A790D-AF97-4794-AB6C-BE7A9B9101FA}"/>
          </ac:picMkLst>
        </pc:picChg>
        <pc:picChg chg="del">
          <ac:chgData name="Aaron Cyr" userId="f710c333df2a0e40" providerId="LiveId" clId="{92BCE72D-3399-4CFD-AE4D-397DE1D598B0}" dt="2020-10-20T22:53:30.205" v="901" actId="478"/>
          <ac:picMkLst>
            <pc:docMk/>
            <pc:sldMk cId="819864551" sldId="281"/>
            <ac:picMk id="9" creationId="{B5F29156-F028-46DD-8B24-DD4C6F8E1908}"/>
          </ac:picMkLst>
        </pc:picChg>
      </pc:sldChg>
      <pc:sldChg chg="addSp delSp modSp del mod">
        <pc:chgData name="Aaron Cyr" userId="f710c333df2a0e40" providerId="LiveId" clId="{92BCE72D-3399-4CFD-AE4D-397DE1D598B0}" dt="2020-10-22T21:09:57.033" v="1133" actId="47"/>
        <pc:sldMkLst>
          <pc:docMk/>
          <pc:sldMk cId="2731431332" sldId="282"/>
        </pc:sldMkLst>
        <pc:spChg chg="del mod">
          <ac:chgData name="Aaron Cyr" userId="f710c333df2a0e40" providerId="LiveId" clId="{92BCE72D-3399-4CFD-AE4D-397DE1D598B0}" dt="2020-10-22T21:09:50.666" v="1131" actId="478"/>
          <ac:spMkLst>
            <pc:docMk/>
            <pc:sldMk cId="2731431332" sldId="282"/>
            <ac:spMk id="2" creationId="{AAF17E65-8BFA-47F4-A3A9-2718B2C05385}"/>
          </ac:spMkLst>
        </pc:spChg>
        <pc:spChg chg="add del mod">
          <ac:chgData name="Aaron Cyr" userId="f710c333df2a0e40" providerId="LiveId" clId="{92BCE72D-3399-4CFD-AE4D-397DE1D598B0}" dt="2020-10-22T21:09:45.823" v="1129" actId="22"/>
          <ac:spMkLst>
            <pc:docMk/>
            <pc:sldMk cId="2731431332" sldId="282"/>
            <ac:spMk id="5" creationId="{8BCF3D6F-2933-4DB0-88A9-78DE3082804A}"/>
          </ac:spMkLst>
        </pc:spChg>
        <pc:spChg chg="add mod">
          <ac:chgData name="Aaron Cyr" userId="f710c333df2a0e40" providerId="LiveId" clId="{92BCE72D-3399-4CFD-AE4D-397DE1D598B0}" dt="2020-10-22T21:09:50.666" v="1131" actId="478"/>
          <ac:spMkLst>
            <pc:docMk/>
            <pc:sldMk cId="2731431332" sldId="282"/>
            <ac:spMk id="11" creationId="{F03216A7-30ED-469E-ADB0-DA59B3C774BA}"/>
          </ac:spMkLst>
        </pc:spChg>
        <pc:spChg chg="add mod">
          <ac:chgData name="Aaron Cyr" userId="f710c333df2a0e40" providerId="LiveId" clId="{92BCE72D-3399-4CFD-AE4D-397DE1D598B0}" dt="2020-10-22T21:09:53.101" v="1132" actId="21"/>
          <ac:spMkLst>
            <pc:docMk/>
            <pc:sldMk cId="2731431332" sldId="282"/>
            <ac:spMk id="15" creationId="{1A966099-DFE4-4399-AE43-57C4F83823A8}"/>
          </ac:spMkLst>
        </pc:spChg>
        <pc:spChg chg="del">
          <ac:chgData name="Aaron Cyr" userId="f710c333df2a0e40" providerId="LiveId" clId="{92BCE72D-3399-4CFD-AE4D-397DE1D598B0}" dt="2020-10-20T22:57:16.397" v="953" actId="478"/>
          <ac:spMkLst>
            <pc:docMk/>
            <pc:sldMk cId="2731431332" sldId="282"/>
            <ac:spMk id="17" creationId="{1A6C95DF-7B63-478B-A503-DD3591F7B49E}"/>
          </ac:spMkLst>
        </pc:spChg>
        <pc:spChg chg="del">
          <ac:chgData name="Aaron Cyr" userId="f710c333df2a0e40" providerId="LiveId" clId="{92BCE72D-3399-4CFD-AE4D-397DE1D598B0}" dt="2020-10-20T22:57:19.594" v="955" actId="478"/>
          <ac:spMkLst>
            <pc:docMk/>
            <pc:sldMk cId="2731431332" sldId="282"/>
            <ac:spMk id="19" creationId="{909DC15B-FFAC-4AC4-8B02-5B52B696E54C}"/>
          </ac:spMkLst>
        </pc:spChg>
        <pc:picChg chg="add del mod ord">
          <ac:chgData name="Aaron Cyr" userId="f710c333df2a0e40" providerId="LiveId" clId="{92BCE72D-3399-4CFD-AE4D-397DE1D598B0}" dt="2020-10-22T21:09:53.101" v="1132" actId="21"/>
          <ac:picMkLst>
            <pc:docMk/>
            <pc:sldMk cId="2731431332" sldId="282"/>
            <ac:picMk id="7" creationId="{154B3D96-3A4F-439C-A335-206449C3A3A8}"/>
          </ac:picMkLst>
        </pc:picChg>
        <pc:picChg chg="del">
          <ac:chgData name="Aaron Cyr" userId="f710c333df2a0e40" providerId="LiveId" clId="{92BCE72D-3399-4CFD-AE4D-397DE1D598B0}" dt="2020-10-20T22:57:19.594" v="955" actId="478"/>
          <ac:picMkLst>
            <pc:docMk/>
            <pc:sldMk cId="2731431332" sldId="282"/>
            <ac:picMk id="8" creationId="{E9389BF4-7BCE-4B94-96D4-6BBEE0F9F893}"/>
          </ac:picMkLst>
        </pc:picChg>
        <pc:picChg chg="del">
          <ac:chgData name="Aaron Cyr" userId="f710c333df2a0e40" providerId="LiveId" clId="{92BCE72D-3399-4CFD-AE4D-397DE1D598B0}" dt="2020-10-20T22:57:14.993" v="952" actId="478"/>
          <ac:picMkLst>
            <pc:docMk/>
            <pc:sldMk cId="2731431332" sldId="282"/>
            <ac:picMk id="10" creationId="{2021B31A-6328-4A26-915A-F3DC208E02A2}"/>
          </ac:picMkLst>
        </pc:picChg>
        <pc:picChg chg="del">
          <ac:chgData name="Aaron Cyr" userId="f710c333df2a0e40" providerId="LiveId" clId="{92BCE72D-3399-4CFD-AE4D-397DE1D598B0}" dt="2020-10-20T22:57:16.397" v="953" actId="478"/>
          <ac:picMkLst>
            <pc:docMk/>
            <pc:sldMk cId="2731431332" sldId="282"/>
            <ac:picMk id="12" creationId="{A81B22C5-45A8-4020-9BFF-AF7913092662}"/>
          </ac:picMkLst>
        </pc:picChg>
        <pc:cxnChg chg="del">
          <ac:chgData name="Aaron Cyr" userId="f710c333df2a0e40" providerId="LiveId" clId="{92BCE72D-3399-4CFD-AE4D-397DE1D598B0}" dt="2020-10-20T22:57:16.397" v="953" actId="478"/>
          <ac:cxnSpMkLst>
            <pc:docMk/>
            <pc:sldMk cId="2731431332" sldId="282"/>
            <ac:cxnSpMk id="14" creationId="{004A6C53-FE0F-4744-9DDF-1FE981231433}"/>
          </ac:cxnSpMkLst>
        </pc:cxnChg>
      </pc:sldChg>
      <pc:sldChg chg="addSp delSp modSp mod ord">
        <pc:chgData name="Aaron Cyr" userId="f710c333df2a0e40" providerId="LiveId" clId="{92BCE72D-3399-4CFD-AE4D-397DE1D598B0}" dt="2020-10-20T22:59:16.798" v="981" actId="22"/>
        <pc:sldMkLst>
          <pc:docMk/>
          <pc:sldMk cId="2033564790" sldId="283"/>
        </pc:sldMkLst>
        <pc:spChg chg="mod">
          <ac:chgData name="Aaron Cyr" userId="f710c333df2a0e40" providerId="LiveId" clId="{92BCE72D-3399-4CFD-AE4D-397DE1D598B0}" dt="2020-10-20T22:58:59.814" v="976" actId="20577"/>
          <ac:spMkLst>
            <pc:docMk/>
            <pc:sldMk cId="2033564790" sldId="283"/>
            <ac:spMk id="2" creationId="{ECA987D2-4D3E-483E-ABCD-F72AE529A406}"/>
          </ac:spMkLst>
        </pc:spChg>
        <pc:spChg chg="del">
          <ac:chgData name="Aaron Cyr" userId="f710c333df2a0e40" providerId="LiveId" clId="{92BCE72D-3399-4CFD-AE4D-397DE1D598B0}" dt="2020-10-20T22:59:04.509" v="980" actId="478"/>
          <ac:spMkLst>
            <pc:docMk/>
            <pc:sldMk cId="2033564790" sldId="283"/>
            <ac:spMk id="13" creationId="{81FDC0D7-3D8F-4A5D-91A8-E11ABDCA764E}"/>
          </ac:spMkLst>
        </pc:spChg>
        <pc:picChg chg="del">
          <ac:chgData name="Aaron Cyr" userId="f710c333df2a0e40" providerId="LiveId" clId="{92BCE72D-3399-4CFD-AE4D-397DE1D598B0}" dt="2020-10-20T22:59:01.758" v="977" actId="478"/>
          <ac:picMkLst>
            <pc:docMk/>
            <pc:sldMk cId="2033564790" sldId="283"/>
            <ac:picMk id="4" creationId="{441B791A-4C75-491F-8B93-F3E63425B5EC}"/>
          </ac:picMkLst>
        </pc:picChg>
        <pc:picChg chg="add">
          <ac:chgData name="Aaron Cyr" userId="f710c333df2a0e40" providerId="LiveId" clId="{92BCE72D-3399-4CFD-AE4D-397DE1D598B0}" dt="2020-10-20T22:59:16.798" v="981" actId="22"/>
          <ac:picMkLst>
            <pc:docMk/>
            <pc:sldMk cId="2033564790" sldId="283"/>
            <ac:picMk id="5" creationId="{50789AE1-87A9-4DBD-9296-28753E4526AC}"/>
          </ac:picMkLst>
        </pc:picChg>
        <pc:picChg chg="del">
          <ac:chgData name="Aaron Cyr" userId="f710c333df2a0e40" providerId="LiveId" clId="{92BCE72D-3399-4CFD-AE4D-397DE1D598B0}" dt="2020-10-20T22:59:02.916" v="979" actId="478"/>
          <ac:picMkLst>
            <pc:docMk/>
            <pc:sldMk cId="2033564790" sldId="283"/>
            <ac:picMk id="8" creationId="{30C85C31-3802-4601-99D3-B5AD7C21A880}"/>
          </ac:picMkLst>
        </pc:picChg>
        <pc:cxnChg chg="del">
          <ac:chgData name="Aaron Cyr" userId="f710c333df2a0e40" providerId="LiveId" clId="{92BCE72D-3399-4CFD-AE4D-397DE1D598B0}" dt="2020-10-20T22:59:02.578" v="978" actId="478"/>
          <ac:cxnSpMkLst>
            <pc:docMk/>
            <pc:sldMk cId="2033564790" sldId="283"/>
            <ac:cxnSpMk id="9" creationId="{3F8354FE-4F5F-4709-918B-A4A84D756453}"/>
          </ac:cxnSpMkLst>
        </pc:cxnChg>
      </pc:sldChg>
      <pc:sldChg chg="addSp delSp modSp mod">
        <pc:chgData name="Aaron Cyr" userId="f710c333df2a0e40" providerId="LiveId" clId="{92BCE72D-3399-4CFD-AE4D-397DE1D598B0}" dt="2020-10-22T21:10:05.594" v="1142" actId="20577"/>
        <pc:sldMkLst>
          <pc:docMk/>
          <pc:sldMk cId="1355970484" sldId="284"/>
        </pc:sldMkLst>
        <pc:spChg chg="mod">
          <ac:chgData name="Aaron Cyr" userId="f710c333df2a0e40" providerId="LiveId" clId="{92BCE72D-3399-4CFD-AE4D-397DE1D598B0}" dt="2020-10-22T21:10:05.594" v="1142" actId="20577"/>
          <ac:spMkLst>
            <pc:docMk/>
            <pc:sldMk cId="1355970484" sldId="284"/>
            <ac:spMk id="2" creationId="{B87B5CF1-3A94-4CE8-8B68-3F9D6DD3D807}"/>
          </ac:spMkLst>
        </pc:spChg>
        <pc:spChg chg="add del mod">
          <ac:chgData name="Aaron Cyr" userId="f710c333df2a0e40" providerId="LiveId" clId="{92BCE72D-3399-4CFD-AE4D-397DE1D598B0}" dt="2020-10-22T21:10:02.062" v="1135"/>
          <ac:spMkLst>
            <pc:docMk/>
            <pc:sldMk cId="1355970484" sldId="284"/>
            <ac:spMk id="4" creationId="{DD088A34-9D10-4BC1-BB27-7576A7A49CF7}"/>
          </ac:spMkLst>
        </pc:spChg>
        <pc:picChg chg="add mod">
          <ac:chgData name="Aaron Cyr" userId="f710c333df2a0e40" providerId="LiveId" clId="{92BCE72D-3399-4CFD-AE4D-397DE1D598B0}" dt="2020-10-22T21:10:02.062" v="1135"/>
          <ac:picMkLst>
            <pc:docMk/>
            <pc:sldMk cId="1355970484" sldId="284"/>
            <ac:picMk id="7" creationId="{514DC146-458E-4BFE-B349-AAA1B11AF5F0}"/>
          </ac:picMkLst>
        </pc:picChg>
        <pc:picChg chg="del">
          <ac:chgData name="Aaron Cyr" userId="f710c333df2a0e40" providerId="LiveId" clId="{92BCE72D-3399-4CFD-AE4D-397DE1D598B0}" dt="2020-10-22T21:10:00.645" v="1134" actId="478"/>
          <ac:picMkLst>
            <pc:docMk/>
            <pc:sldMk cId="1355970484" sldId="284"/>
            <ac:picMk id="10" creationId="{2D5522D2-CB42-4E81-86B1-4F96AB091766}"/>
          </ac:picMkLst>
        </pc:picChg>
      </pc:sldChg>
      <pc:sldChg chg="addSp delSp modSp mod">
        <pc:chgData name="Aaron Cyr" userId="f710c333df2a0e40" providerId="LiveId" clId="{92BCE72D-3399-4CFD-AE4D-397DE1D598B0}" dt="2020-10-22T21:30:34.598" v="1471" actId="1076"/>
        <pc:sldMkLst>
          <pc:docMk/>
          <pc:sldMk cId="415230488" sldId="285"/>
        </pc:sldMkLst>
        <pc:spChg chg="mod">
          <ac:chgData name="Aaron Cyr" userId="f710c333df2a0e40" providerId="LiveId" clId="{92BCE72D-3399-4CFD-AE4D-397DE1D598B0}" dt="2020-10-22T21:11:26.322" v="1152" actId="20577"/>
          <ac:spMkLst>
            <pc:docMk/>
            <pc:sldMk cId="415230488" sldId="285"/>
            <ac:spMk id="2" creationId="{D3F120D8-AC11-4D1E-A436-146D322C898D}"/>
          </ac:spMkLst>
        </pc:spChg>
        <pc:spChg chg="add del mod">
          <ac:chgData name="Aaron Cyr" userId="f710c333df2a0e40" providerId="LiveId" clId="{92BCE72D-3399-4CFD-AE4D-397DE1D598B0}" dt="2020-10-22T21:11:30.600" v="1154" actId="478"/>
          <ac:spMkLst>
            <pc:docMk/>
            <pc:sldMk cId="415230488" sldId="285"/>
            <ac:spMk id="4" creationId="{76CA30C2-A617-4A71-8A30-CE4745B0692A}"/>
          </ac:spMkLst>
        </pc:spChg>
        <pc:spChg chg="add del mod">
          <ac:chgData name="Aaron Cyr" userId="f710c333df2a0e40" providerId="LiveId" clId="{92BCE72D-3399-4CFD-AE4D-397DE1D598B0}" dt="2020-10-22T21:11:56.164" v="1157" actId="22"/>
          <ac:spMkLst>
            <pc:docMk/>
            <pc:sldMk cId="415230488" sldId="285"/>
            <ac:spMk id="6" creationId="{C4571F01-295E-408A-8C19-4A2961C38707}"/>
          </ac:spMkLst>
        </pc:spChg>
        <pc:spChg chg="add mod">
          <ac:chgData name="Aaron Cyr" userId="f710c333df2a0e40" providerId="LiveId" clId="{92BCE72D-3399-4CFD-AE4D-397DE1D598B0}" dt="2020-10-22T21:15:59.611" v="1175" actId="164"/>
          <ac:spMkLst>
            <pc:docMk/>
            <pc:sldMk cId="415230488" sldId="285"/>
            <ac:spMk id="22" creationId="{7CA28C83-AD1E-4FEA-AF16-A73AE532374F}"/>
          </ac:spMkLst>
        </pc:spChg>
        <pc:spChg chg="add mod">
          <ac:chgData name="Aaron Cyr" userId="f710c333df2a0e40" providerId="LiveId" clId="{92BCE72D-3399-4CFD-AE4D-397DE1D598B0}" dt="2020-10-22T21:30:23.901" v="1458" actId="1076"/>
          <ac:spMkLst>
            <pc:docMk/>
            <pc:sldMk cId="415230488" sldId="285"/>
            <ac:spMk id="28" creationId="{527C000D-951B-45BE-9B40-53D47F9C101D}"/>
          </ac:spMkLst>
        </pc:spChg>
        <pc:spChg chg="add mod">
          <ac:chgData name="Aaron Cyr" userId="f710c333df2a0e40" providerId="LiveId" clId="{92BCE72D-3399-4CFD-AE4D-397DE1D598B0}" dt="2020-10-22T21:30:34.598" v="1471" actId="1076"/>
          <ac:spMkLst>
            <pc:docMk/>
            <pc:sldMk cId="415230488" sldId="285"/>
            <ac:spMk id="30" creationId="{F6B33EFA-D4B0-4E96-839B-28C14A4DE5EF}"/>
          </ac:spMkLst>
        </pc:spChg>
        <pc:grpChg chg="add mod">
          <ac:chgData name="Aaron Cyr" userId="f710c333df2a0e40" providerId="LiveId" clId="{92BCE72D-3399-4CFD-AE4D-397DE1D598B0}" dt="2020-10-22T21:16:30.143" v="1185" actId="1076"/>
          <ac:grpSpMkLst>
            <pc:docMk/>
            <pc:sldMk cId="415230488" sldId="285"/>
            <ac:grpSpMk id="23" creationId="{2E0A920D-32C9-4016-A736-D5C88D27918D}"/>
          </ac:grpSpMkLst>
        </pc:grpChg>
        <pc:picChg chg="add mod ord">
          <ac:chgData name="Aaron Cyr" userId="f710c333df2a0e40" providerId="LiveId" clId="{92BCE72D-3399-4CFD-AE4D-397DE1D598B0}" dt="2020-10-22T21:16:17.263" v="1181" actId="1076"/>
          <ac:picMkLst>
            <pc:docMk/>
            <pc:sldMk cId="415230488" sldId="285"/>
            <ac:picMk id="9" creationId="{1E2B76FB-8DE0-4AC8-A2A0-5A0861E33DDD}"/>
          </ac:picMkLst>
        </pc:picChg>
        <pc:picChg chg="add del">
          <ac:chgData name="Aaron Cyr" userId="f710c333df2a0e40" providerId="LiveId" clId="{92BCE72D-3399-4CFD-AE4D-397DE1D598B0}" dt="2020-10-22T21:11:32.996" v="1156" actId="478"/>
          <ac:picMkLst>
            <pc:docMk/>
            <pc:sldMk cId="415230488" sldId="285"/>
            <ac:picMk id="11" creationId="{34552943-2042-45F5-B0F2-7DA3FE2D4DD4}"/>
          </ac:picMkLst>
        </pc:picChg>
        <pc:picChg chg="add mod">
          <ac:chgData name="Aaron Cyr" userId="f710c333df2a0e40" providerId="LiveId" clId="{92BCE72D-3399-4CFD-AE4D-397DE1D598B0}" dt="2020-10-22T21:17:13.991" v="1191" actId="1076"/>
          <ac:picMkLst>
            <pc:docMk/>
            <pc:sldMk cId="415230488" sldId="285"/>
            <ac:picMk id="12" creationId="{570FD64C-3917-4FEE-9F66-FA285987DF91}"/>
          </ac:picMkLst>
        </pc:picChg>
        <pc:picChg chg="del">
          <ac:chgData name="Aaron Cyr" userId="f710c333df2a0e40" providerId="LiveId" clId="{92BCE72D-3399-4CFD-AE4D-397DE1D598B0}" dt="2020-10-22T21:11:31.976" v="1155" actId="478"/>
          <ac:picMkLst>
            <pc:docMk/>
            <pc:sldMk cId="415230488" sldId="285"/>
            <ac:picMk id="13" creationId="{D26BD3B9-7D3C-4903-B108-9396B0859D79}"/>
          </ac:picMkLst>
        </pc:picChg>
        <pc:picChg chg="add mod">
          <ac:chgData name="Aaron Cyr" userId="f710c333df2a0e40" providerId="LiveId" clId="{92BCE72D-3399-4CFD-AE4D-397DE1D598B0}" dt="2020-10-22T21:17:20.840" v="1196" actId="1076"/>
          <ac:picMkLst>
            <pc:docMk/>
            <pc:sldMk cId="415230488" sldId="285"/>
            <ac:picMk id="15" creationId="{A9AA783E-9EE4-48D3-983C-A6FF8904395B}"/>
          </ac:picMkLst>
        </pc:picChg>
        <pc:picChg chg="add mod">
          <ac:chgData name="Aaron Cyr" userId="f710c333df2a0e40" providerId="LiveId" clId="{92BCE72D-3399-4CFD-AE4D-397DE1D598B0}" dt="2020-10-22T21:17:22.664" v="1197" actId="1076"/>
          <ac:picMkLst>
            <pc:docMk/>
            <pc:sldMk cId="415230488" sldId="285"/>
            <ac:picMk id="17" creationId="{C73F9C2B-707D-4D49-8CAE-D8C9F3206838}"/>
          </ac:picMkLst>
        </pc:picChg>
        <pc:picChg chg="add mod">
          <ac:chgData name="Aaron Cyr" userId="f710c333df2a0e40" providerId="LiveId" clId="{92BCE72D-3399-4CFD-AE4D-397DE1D598B0}" dt="2020-10-22T21:15:59.611" v="1175" actId="164"/>
          <ac:picMkLst>
            <pc:docMk/>
            <pc:sldMk cId="415230488" sldId="285"/>
            <ac:picMk id="19" creationId="{F8C521C0-FEEE-4AE6-9A32-96F234F5C590}"/>
          </ac:picMkLst>
        </pc:picChg>
        <pc:picChg chg="add mod">
          <ac:chgData name="Aaron Cyr" userId="f710c333df2a0e40" providerId="LiveId" clId="{92BCE72D-3399-4CFD-AE4D-397DE1D598B0}" dt="2020-10-22T21:17:34.362" v="1201" actId="1035"/>
          <ac:picMkLst>
            <pc:docMk/>
            <pc:sldMk cId="415230488" sldId="285"/>
            <ac:picMk id="21" creationId="{A3A5E140-8A67-44F3-B9F5-D5231BC241FC}"/>
          </ac:picMkLst>
        </pc:picChg>
        <pc:picChg chg="add mod">
          <ac:chgData name="Aaron Cyr" userId="f710c333df2a0e40" providerId="LiveId" clId="{92BCE72D-3399-4CFD-AE4D-397DE1D598B0}" dt="2020-10-22T21:17:25.919" v="1198" actId="1076"/>
          <ac:picMkLst>
            <pc:docMk/>
            <pc:sldMk cId="415230488" sldId="285"/>
            <ac:picMk id="26" creationId="{9AFA3C2B-25A9-46FE-8C88-3684E027044D}"/>
          </ac:picMkLst>
        </pc:picChg>
        <pc:cxnChg chg="add mod">
          <ac:chgData name="Aaron Cyr" userId="f710c333df2a0e40" providerId="LiveId" clId="{92BCE72D-3399-4CFD-AE4D-397DE1D598B0}" dt="2020-10-22T21:16:15.535" v="1180" actId="1076"/>
          <ac:cxnSpMkLst>
            <pc:docMk/>
            <pc:sldMk cId="415230488" sldId="285"/>
            <ac:cxnSpMk id="24" creationId="{5F15567A-DDFE-4090-A3A6-61D39D89178C}"/>
          </ac:cxnSpMkLst>
        </pc:cxnChg>
      </pc:sldChg>
      <pc:sldChg chg="addSp delSp modSp mod">
        <pc:chgData name="Aaron Cyr" userId="f710c333df2a0e40" providerId="LiveId" clId="{92BCE72D-3399-4CFD-AE4D-397DE1D598B0}" dt="2020-10-22T21:18:26.986" v="1203" actId="22"/>
        <pc:sldMkLst>
          <pc:docMk/>
          <pc:sldMk cId="1054240780" sldId="286"/>
        </pc:sldMkLst>
        <pc:spChg chg="add del mod">
          <ac:chgData name="Aaron Cyr" userId="f710c333df2a0e40" providerId="LiveId" clId="{92BCE72D-3399-4CFD-AE4D-397DE1D598B0}" dt="2020-10-22T21:18:26.986" v="1203" actId="22"/>
          <ac:spMkLst>
            <pc:docMk/>
            <pc:sldMk cId="1054240780" sldId="286"/>
            <ac:spMk id="3" creationId="{26BC00F1-7D89-4D1F-80C7-690D6EBF4E76}"/>
          </ac:spMkLst>
        </pc:spChg>
        <pc:picChg chg="add mod ord">
          <ac:chgData name="Aaron Cyr" userId="f710c333df2a0e40" providerId="LiveId" clId="{92BCE72D-3399-4CFD-AE4D-397DE1D598B0}" dt="2020-10-22T21:18:26.986" v="1203" actId="22"/>
          <ac:picMkLst>
            <pc:docMk/>
            <pc:sldMk cId="1054240780" sldId="286"/>
            <ac:picMk id="6" creationId="{1FBCBFE7-6831-4380-8C14-CDBB9C39645D}"/>
          </ac:picMkLst>
        </pc:picChg>
        <pc:picChg chg="del">
          <ac:chgData name="Aaron Cyr" userId="f710c333df2a0e40" providerId="LiveId" clId="{92BCE72D-3399-4CFD-AE4D-397DE1D598B0}" dt="2020-10-22T21:18:25.982" v="1202" actId="478"/>
          <ac:picMkLst>
            <pc:docMk/>
            <pc:sldMk cId="1054240780" sldId="286"/>
            <ac:picMk id="9" creationId="{956D1036-657B-4CD6-B11F-BB48420507BA}"/>
          </ac:picMkLst>
        </pc:picChg>
      </pc:sldChg>
      <pc:sldChg chg="addSp delSp modSp mod">
        <pc:chgData name="Aaron Cyr" userId="f710c333df2a0e40" providerId="LiveId" clId="{92BCE72D-3399-4CFD-AE4D-397DE1D598B0}" dt="2020-10-22T21:19:18.008" v="1212" actId="20577"/>
        <pc:sldMkLst>
          <pc:docMk/>
          <pc:sldMk cId="1728515736" sldId="287"/>
        </pc:sldMkLst>
        <pc:spChg chg="mod">
          <ac:chgData name="Aaron Cyr" userId="f710c333df2a0e40" providerId="LiveId" clId="{92BCE72D-3399-4CFD-AE4D-397DE1D598B0}" dt="2020-10-22T21:19:18.008" v="1212" actId="20577"/>
          <ac:spMkLst>
            <pc:docMk/>
            <pc:sldMk cId="1728515736" sldId="287"/>
            <ac:spMk id="4" creationId="{BD16C4B2-AF9F-47F8-B3D8-E451C87F11DE}"/>
          </ac:spMkLst>
        </pc:spChg>
        <pc:spChg chg="del">
          <ac:chgData name="Aaron Cyr" userId="f710c333df2a0e40" providerId="LiveId" clId="{92BCE72D-3399-4CFD-AE4D-397DE1D598B0}" dt="2020-10-22T21:19:14.113" v="1204" actId="478"/>
          <ac:spMkLst>
            <pc:docMk/>
            <pc:sldMk cId="1728515736" sldId="287"/>
            <ac:spMk id="10" creationId="{1FF959AA-2400-4EB5-A6A2-5F4490247FFF}"/>
          </ac:spMkLst>
        </pc:spChg>
        <pc:spChg chg="del">
          <ac:chgData name="Aaron Cyr" userId="f710c333df2a0e40" providerId="LiveId" clId="{92BCE72D-3399-4CFD-AE4D-397DE1D598B0}" dt="2020-10-22T21:19:14.113" v="1204" actId="478"/>
          <ac:spMkLst>
            <pc:docMk/>
            <pc:sldMk cId="1728515736" sldId="287"/>
            <ac:spMk id="13" creationId="{1E9D9E63-7552-416B-9CC7-DDD0499FD7E0}"/>
          </ac:spMkLst>
        </pc:spChg>
        <pc:picChg chg="add">
          <ac:chgData name="Aaron Cyr" userId="f710c333df2a0e40" providerId="LiveId" clId="{92BCE72D-3399-4CFD-AE4D-397DE1D598B0}" dt="2020-10-22T21:19:15.030" v="1205" actId="22"/>
          <ac:picMkLst>
            <pc:docMk/>
            <pc:sldMk cId="1728515736" sldId="287"/>
            <ac:picMk id="3" creationId="{85ED6255-187A-4C92-91BB-B8DD97DC015F}"/>
          </ac:picMkLst>
        </pc:picChg>
        <pc:picChg chg="del">
          <ac:chgData name="Aaron Cyr" userId="f710c333df2a0e40" providerId="LiveId" clId="{92BCE72D-3399-4CFD-AE4D-397DE1D598B0}" dt="2020-10-22T21:19:14.113" v="1204" actId="478"/>
          <ac:picMkLst>
            <pc:docMk/>
            <pc:sldMk cId="1728515736" sldId="287"/>
            <ac:picMk id="6" creationId="{61401D81-B29F-450F-ABA3-896B059E04F0}"/>
          </ac:picMkLst>
        </pc:picChg>
        <pc:picChg chg="del">
          <ac:chgData name="Aaron Cyr" userId="f710c333df2a0e40" providerId="LiveId" clId="{92BCE72D-3399-4CFD-AE4D-397DE1D598B0}" dt="2020-10-22T21:19:14.113" v="1204" actId="478"/>
          <ac:picMkLst>
            <pc:docMk/>
            <pc:sldMk cId="1728515736" sldId="287"/>
            <ac:picMk id="8" creationId="{A68737E7-7F2E-4480-A7C8-C206D8A89A15}"/>
          </ac:picMkLst>
        </pc:picChg>
        <pc:cxnChg chg="del">
          <ac:chgData name="Aaron Cyr" userId="f710c333df2a0e40" providerId="LiveId" clId="{92BCE72D-3399-4CFD-AE4D-397DE1D598B0}" dt="2020-10-22T21:19:14.113" v="1204" actId="478"/>
          <ac:cxnSpMkLst>
            <pc:docMk/>
            <pc:sldMk cId="1728515736" sldId="287"/>
            <ac:cxnSpMk id="11" creationId="{4068FC39-29E0-4F9C-BB43-A68C24B779EF}"/>
          </ac:cxnSpMkLst>
        </pc:cxnChg>
      </pc:sldChg>
      <pc:sldChg chg="addSp delSp modSp mod ord">
        <pc:chgData name="Aaron Cyr" userId="f710c333df2a0e40" providerId="LiveId" clId="{92BCE72D-3399-4CFD-AE4D-397DE1D598B0}" dt="2020-10-22T21:22:09.759" v="1286"/>
        <pc:sldMkLst>
          <pc:docMk/>
          <pc:sldMk cId="3849373017" sldId="288"/>
        </pc:sldMkLst>
        <pc:spChg chg="mod">
          <ac:chgData name="Aaron Cyr" userId="f710c333df2a0e40" providerId="LiveId" clId="{92BCE72D-3399-4CFD-AE4D-397DE1D598B0}" dt="2020-10-22T21:21:58.033" v="1279" actId="5793"/>
          <ac:spMkLst>
            <pc:docMk/>
            <pc:sldMk cId="3849373017" sldId="288"/>
            <ac:spMk id="4" creationId="{BD16C4B2-AF9F-47F8-B3D8-E451C87F11DE}"/>
          </ac:spMkLst>
        </pc:spChg>
        <pc:spChg chg="mod">
          <ac:chgData name="Aaron Cyr" userId="f710c333df2a0e40" providerId="LiveId" clId="{92BCE72D-3399-4CFD-AE4D-397DE1D598B0}" dt="2020-10-22T21:22:01.350" v="1281" actId="1076"/>
          <ac:spMkLst>
            <pc:docMk/>
            <pc:sldMk cId="3849373017" sldId="288"/>
            <ac:spMk id="10" creationId="{7B27596A-C21C-43A7-8D28-02000DC4403A}"/>
          </ac:spMkLst>
        </pc:spChg>
        <pc:spChg chg="del">
          <ac:chgData name="Aaron Cyr" userId="f710c333df2a0e40" providerId="LiveId" clId="{92BCE72D-3399-4CFD-AE4D-397DE1D598B0}" dt="2020-10-22T21:22:03.673" v="1282" actId="478"/>
          <ac:spMkLst>
            <pc:docMk/>
            <pc:sldMk cId="3849373017" sldId="288"/>
            <ac:spMk id="22" creationId="{8D319336-5297-4C64-933A-77893F31C2C4}"/>
          </ac:spMkLst>
        </pc:spChg>
        <pc:spChg chg="del">
          <ac:chgData name="Aaron Cyr" userId="f710c333df2a0e40" providerId="LiveId" clId="{92BCE72D-3399-4CFD-AE4D-397DE1D598B0}" dt="2020-10-22T21:22:03.673" v="1282" actId="478"/>
          <ac:spMkLst>
            <pc:docMk/>
            <pc:sldMk cId="3849373017" sldId="288"/>
            <ac:spMk id="24" creationId="{532614C4-6325-41D9-AF9E-5275DD590233}"/>
          </ac:spMkLst>
        </pc:spChg>
        <pc:picChg chg="add">
          <ac:chgData name="Aaron Cyr" userId="f710c333df2a0e40" providerId="LiveId" clId="{92BCE72D-3399-4CFD-AE4D-397DE1D598B0}" dt="2020-10-22T21:22:05.305" v="1284" actId="22"/>
          <ac:picMkLst>
            <pc:docMk/>
            <pc:sldMk cId="3849373017" sldId="288"/>
            <ac:picMk id="3" creationId="{34220B28-E6E9-4C95-A183-5E63FB2E079E}"/>
          </ac:picMkLst>
        </pc:picChg>
        <pc:picChg chg="del">
          <ac:chgData name="Aaron Cyr" userId="f710c333df2a0e40" providerId="LiveId" clId="{92BCE72D-3399-4CFD-AE4D-397DE1D598B0}" dt="2020-10-22T21:22:03.673" v="1282" actId="478"/>
          <ac:picMkLst>
            <pc:docMk/>
            <pc:sldMk cId="3849373017" sldId="288"/>
            <ac:picMk id="6" creationId="{F0E7DF33-C70A-4137-86DF-1AECF261A24B}"/>
          </ac:picMkLst>
        </pc:picChg>
        <pc:picChg chg="del">
          <ac:chgData name="Aaron Cyr" userId="f710c333df2a0e40" providerId="LiveId" clId="{92BCE72D-3399-4CFD-AE4D-397DE1D598B0}" dt="2020-10-22T21:22:03.673" v="1282" actId="478"/>
          <ac:picMkLst>
            <pc:docMk/>
            <pc:sldMk cId="3849373017" sldId="288"/>
            <ac:picMk id="12" creationId="{978F3A86-89DE-4F5E-BB93-96D3CD942899}"/>
          </ac:picMkLst>
        </pc:picChg>
        <pc:picChg chg="del">
          <ac:chgData name="Aaron Cyr" userId="f710c333df2a0e40" providerId="LiveId" clId="{92BCE72D-3399-4CFD-AE4D-397DE1D598B0}" dt="2020-10-22T21:22:03.673" v="1282" actId="478"/>
          <ac:picMkLst>
            <pc:docMk/>
            <pc:sldMk cId="3849373017" sldId="288"/>
            <ac:picMk id="14" creationId="{DE78C7F1-2A10-478D-B72F-F003B80DA4E1}"/>
          </ac:picMkLst>
        </pc:picChg>
        <pc:picChg chg="del">
          <ac:chgData name="Aaron Cyr" userId="f710c333df2a0e40" providerId="LiveId" clId="{92BCE72D-3399-4CFD-AE4D-397DE1D598B0}" dt="2020-10-22T21:22:03.673" v="1282" actId="478"/>
          <ac:picMkLst>
            <pc:docMk/>
            <pc:sldMk cId="3849373017" sldId="288"/>
            <ac:picMk id="16" creationId="{EEF2BFCC-4780-4B4B-B6B7-961667D1A019}"/>
          </ac:picMkLst>
        </pc:picChg>
        <pc:picChg chg="del">
          <ac:chgData name="Aaron Cyr" userId="f710c333df2a0e40" providerId="LiveId" clId="{92BCE72D-3399-4CFD-AE4D-397DE1D598B0}" dt="2020-10-22T21:22:03.673" v="1282" actId="478"/>
          <ac:picMkLst>
            <pc:docMk/>
            <pc:sldMk cId="3849373017" sldId="288"/>
            <ac:picMk id="18" creationId="{382F77CB-AA5C-41C7-AF77-F3ABE823B399}"/>
          </ac:picMkLst>
        </pc:picChg>
        <pc:picChg chg="del">
          <ac:chgData name="Aaron Cyr" userId="f710c333df2a0e40" providerId="LiveId" clId="{92BCE72D-3399-4CFD-AE4D-397DE1D598B0}" dt="2020-10-22T21:22:04.368" v="1283" actId="478"/>
          <ac:picMkLst>
            <pc:docMk/>
            <pc:sldMk cId="3849373017" sldId="288"/>
            <ac:picMk id="20" creationId="{0A4E8475-771E-48E6-8848-2264404F6413}"/>
          </ac:picMkLst>
        </pc:picChg>
        <pc:cxnChg chg="del">
          <ac:chgData name="Aaron Cyr" userId="f710c333df2a0e40" providerId="LiveId" clId="{92BCE72D-3399-4CFD-AE4D-397DE1D598B0}" dt="2020-10-22T21:22:03.673" v="1282" actId="478"/>
          <ac:cxnSpMkLst>
            <pc:docMk/>
            <pc:sldMk cId="3849373017" sldId="288"/>
            <ac:cxnSpMk id="11" creationId="{06AC7546-814A-46BD-AA68-6C60F2E5613D}"/>
          </ac:cxnSpMkLst>
        </pc:cxnChg>
      </pc:sldChg>
      <pc:sldChg chg="addSp delSp modSp mod ord">
        <pc:chgData name="Aaron Cyr" userId="f710c333df2a0e40" providerId="LiveId" clId="{92BCE72D-3399-4CFD-AE4D-397DE1D598B0}" dt="2020-10-22T21:31:04.926" v="1490" actId="1076"/>
        <pc:sldMkLst>
          <pc:docMk/>
          <pc:sldMk cId="49853463" sldId="289"/>
        </pc:sldMkLst>
        <pc:spChg chg="mod">
          <ac:chgData name="Aaron Cyr" userId="f710c333df2a0e40" providerId="LiveId" clId="{92BCE72D-3399-4CFD-AE4D-397DE1D598B0}" dt="2020-10-22T21:22:26.297" v="1290" actId="20577"/>
          <ac:spMkLst>
            <pc:docMk/>
            <pc:sldMk cId="49853463" sldId="289"/>
            <ac:spMk id="4" creationId="{BD16C4B2-AF9F-47F8-B3D8-E451C87F11DE}"/>
          </ac:spMkLst>
        </pc:spChg>
        <pc:spChg chg="add mod">
          <ac:chgData name="Aaron Cyr" userId="f710c333df2a0e40" providerId="LiveId" clId="{92BCE72D-3399-4CFD-AE4D-397DE1D598B0}" dt="2020-10-22T21:30:53.261" v="1476" actId="1076"/>
          <ac:spMkLst>
            <pc:docMk/>
            <pc:sldMk cId="49853463" sldId="289"/>
            <ac:spMk id="12" creationId="{CD831411-A685-4E30-A2F7-7B5C1F143D99}"/>
          </ac:spMkLst>
        </pc:spChg>
        <pc:spChg chg="add mod">
          <ac:chgData name="Aaron Cyr" userId="f710c333df2a0e40" providerId="LiveId" clId="{92BCE72D-3399-4CFD-AE4D-397DE1D598B0}" dt="2020-10-22T21:30:58.090" v="1488" actId="20577"/>
          <ac:spMkLst>
            <pc:docMk/>
            <pc:sldMk cId="49853463" sldId="289"/>
            <ac:spMk id="13" creationId="{CADE027D-8383-412D-95A0-3C4B5CCF15BB}"/>
          </ac:spMkLst>
        </pc:spChg>
        <pc:picChg chg="del">
          <ac:chgData name="Aaron Cyr" userId="f710c333df2a0e40" providerId="LiveId" clId="{92BCE72D-3399-4CFD-AE4D-397DE1D598B0}" dt="2020-10-22T21:22:27.959" v="1291" actId="478"/>
          <ac:picMkLst>
            <pc:docMk/>
            <pc:sldMk cId="49853463" sldId="289"/>
            <ac:picMk id="3" creationId="{52076C4F-F787-43B3-8815-51D58C0F8ADC}"/>
          </ac:picMkLst>
        </pc:picChg>
        <pc:picChg chg="add del mod">
          <ac:chgData name="Aaron Cyr" userId="f710c333df2a0e40" providerId="LiveId" clId="{92BCE72D-3399-4CFD-AE4D-397DE1D598B0}" dt="2020-10-22T21:23:08.873" v="1298" actId="478"/>
          <ac:picMkLst>
            <pc:docMk/>
            <pc:sldMk cId="49853463" sldId="289"/>
            <ac:picMk id="5" creationId="{9A1AA584-CB40-4F4D-9A36-8B7760B6349B}"/>
          </ac:picMkLst>
        </pc:picChg>
        <pc:picChg chg="add mod">
          <ac:chgData name="Aaron Cyr" userId="f710c333df2a0e40" providerId="LiveId" clId="{92BCE72D-3399-4CFD-AE4D-397DE1D598B0}" dt="2020-10-22T21:23:10.839" v="1300" actId="1076"/>
          <ac:picMkLst>
            <pc:docMk/>
            <pc:sldMk cId="49853463" sldId="289"/>
            <ac:picMk id="7" creationId="{94B951F1-EB3C-41A6-BA4F-5FAE02617BDA}"/>
          </ac:picMkLst>
        </pc:picChg>
        <pc:picChg chg="add mod">
          <ac:chgData name="Aaron Cyr" userId="f710c333df2a0e40" providerId="LiveId" clId="{92BCE72D-3399-4CFD-AE4D-397DE1D598B0}" dt="2020-10-22T21:24:14.830" v="1306" actId="1076"/>
          <ac:picMkLst>
            <pc:docMk/>
            <pc:sldMk cId="49853463" sldId="289"/>
            <ac:picMk id="9" creationId="{B0BF478A-605E-4A6A-934A-2AF4E4E2640D}"/>
          </ac:picMkLst>
        </pc:picChg>
        <pc:picChg chg="add mod">
          <ac:chgData name="Aaron Cyr" userId="f710c333df2a0e40" providerId="LiveId" clId="{92BCE72D-3399-4CFD-AE4D-397DE1D598B0}" dt="2020-10-22T21:24:11.609" v="1305" actId="1076"/>
          <ac:picMkLst>
            <pc:docMk/>
            <pc:sldMk cId="49853463" sldId="289"/>
            <ac:picMk id="11" creationId="{3E9CE68D-F341-437F-B8FC-27360C2E0794}"/>
          </ac:picMkLst>
        </pc:picChg>
        <pc:picChg chg="del">
          <ac:chgData name="Aaron Cyr" userId="f710c333df2a0e40" providerId="LiveId" clId="{92BCE72D-3399-4CFD-AE4D-397DE1D598B0}" dt="2020-10-22T21:22:29.177" v="1293" actId="478"/>
          <ac:picMkLst>
            <pc:docMk/>
            <pc:sldMk cId="49853463" sldId="289"/>
            <ac:picMk id="14" creationId="{15CF5442-B832-4505-80EF-5780F70D7D38}"/>
          </ac:picMkLst>
        </pc:picChg>
        <pc:picChg chg="del">
          <ac:chgData name="Aaron Cyr" userId="f710c333df2a0e40" providerId="LiveId" clId="{92BCE72D-3399-4CFD-AE4D-397DE1D598B0}" dt="2020-10-22T21:22:29.839" v="1294" actId="478"/>
          <ac:picMkLst>
            <pc:docMk/>
            <pc:sldMk cId="49853463" sldId="289"/>
            <ac:picMk id="19" creationId="{7EEA2DEA-8B48-425E-A4D5-F4312E6D8075}"/>
          </ac:picMkLst>
        </pc:picChg>
        <pc:picChg chg="del">
          <ac:chgData name="Aaron Cyr" userId="f710c333df2a0e40" providerId="LiveId" clId="{92BCE72D-3399-4CFD-AE4D-397DE1D598B0}" dt="2020-10-22T21:22:30.215" v="1295" actId="478"/>
          <ac:picMkLst>
            <pc:docMk/>
            <pc:sldMk cId="49853463" sldId="289"/>
            <ac:picMk id="22" creationId="{DA714385-9926-47A4-84DB-8632A792E027}"/>
          </ac:picMkLst>
        </pc:picChg>
        <pc:picChg chg="del">
          <ac:chgData name="Aaron Cyr" userId="f710c333df2a0e40" providerId="LiveId" clId="{92BCE72D-3399-4CFD-AE4D-397DE1D598B0}" dt="2020-10-22T21:22:28.681" v="1292" actId="478"/>
          <ac:picMkLst>
            <pc:docMk/>
            <pc:sldMk cId="49853463" sldId="289"/>
            <ac:picMk id="24" creationId="{A93C32CE-E64B-4AC6-ACE6-81AE61B02C3E}"/>
          </ac:picMkLst>
        </pc:picChg>
        <pc:cxnChg chg="add mod">
          <ac:chgData name="Aaron Cyr" userId="f710c333df2a0e40" providerId="LiveId" clId="{92BCE72D-3399-4CFD-AE4D-397DE1D598B0}" dt="2020-10-22T21:31:04.926" v="1490" actId="1076"/>
          <ac:cxnSpMkLst>
            <pc:docMk/>
            <pc:sldMk cId="49853463" sldId="289"/>
            <ac:cxnSpMk id="21" creationId="{A40328EC-7EB6-4070-B70B-3890F24AC247}"/>
          </ac:cxnSpMkLst>
        </pc:cxnChg>
      </pc:sldChg>
      <pc:sldChg chg="del">
        <pc:chgData name="Aaron Cyr" userId="f710c333df2a0e40" providerId="LiveId" clId="{92BCE72D-3399-4CFD-AE4D-397DE1D598B0}" dt="2020-10-22T21:24:19.164" v="1307" actId="47"/>
        <pc:sldMkLst>
          <pc:docMk/>
          <pc:sldMk cId="729728580" sldId="290"/>
        </pc:sldMkLst>
      </pc:sldChg>
      <pc:sldChg chg="del">
        <pc:chgData name="Aaron Cyr" userId="f710c333df2a0e40" providerId="LiveId" clId="{92BCE72D-3399-4CFD-AE4D-397DE1D598B0}" dt="2020-10-22T21:24:19.164" v="1307" actId="47"/>
        <pc:sldMkLst>
          <pc:docMk/>
          <pc:sldMk cId="12875643" sldId="292"/>
        </pc:sldMkLst>
      </pc:sldChg>
      <pc:sldChg chg="del">
        <pc:chgData name="Aaron Cyr" userId="f710c333df2a0e40" providerId="LiveId" clId="{92BCE72D-3399-4CFD-AE4D-397DE1D598B0}" dt="2020-10-22T21:24:19.164" v="1307" actId="47"/>
        <pc:sldMkLst>
          <pc:docMk/>
          <pc:sldMk cId="2219421785" sldId="293"/>
        </pc:sldMkLst>
      </pc:sldChg>
      <pc:sldChg chg="del">
        <pc:chgData name="Aaron Cyr" userId="f710c333df2a0e40" providerId="LiveId" clId="{92BCE72D-3399-4CFD-AE4D-397DE1D598B0}" dt="2020-10-22T21:24:19.164" v="1307" actId="47"/>
        <pc:sldMkLst>
          <pc:docMk/>
          <pc:sldMk cId="1472723410" sldId="294"/>
        </pc:sldMkLst>
      </pc:sldChg>
      <pc:sldChg chg="del">
        <pc:chgData name="Aaron Cyr" userId="f710c333df2a0e40" providerId="LiveId" clId="{92BCE72D-3399-4CFD-AE4D-397DE1D598B0}" dt="2020-10-22T21:24:19.164" v="1307" actId="47"/>
        <pc:sldMkLst>
          <pc:docMk/>
          <pc:sldMk cId="2447303640" sldId="295"/>
        </pc:sldMkLst>
      </pc:sldChg>
      <pc:sldChg chg="del">
        <pc:chgData name="Aaron Cyr" userId="f710c333df2a0e40" providerId="LiveId" clId="{92BCE72D-3399-4CFD-AE4D-397DE1D598B0}" dt="2020-10-22T21:24:19.164" v="1307" actId="47"/>
        <pc:sldMkLst>
          <pc:docMk/>
          <pc:sldMk cId="155276176" sldId="296"/>
        </pc:sldMkLst>
      </pc:sldChg>
      <pc:sldChg chg="del">
        <pc:chgData name="Aaron Cyr" userId="f710c333df2a0e40" providerId="LiveId" clId="{92BCE72D-3399-4CFD-AE4D-397DE1D598B0}" dt="2020-10-22T21:24:19.164" v="1307" actId="47"/>
        <pc:sldMkLst>
          <pc:docMk/>
          <pc:sldMk cId="3012447027" sldId="299"/>
        </pc:sldMkLst>
      </pc:sldChg>
      <pc:sldChg chg="del">
        <pc:chgData name="Aaron Cyr" userId="f710c333df2a0e40" providerId="LiveId" clId="{92BCE72D-3399-4CFD-AE4D-397DE1D598B0}" dt="2020-10-22T21:24:19.164" v="1307" actId="47"/>
        <pc:sldMkLst>
          <pc:docMk/>
          <pc:sldMk cId="1561382015" sldId="300"/>
        </pc:sldMkLst>
      </pc:sldChg>
      <pc:sldChg chg="del">
        <pc:chgData name="Aaron Cyr" userId="f710c333df2a0e40" providerId="LiveId" clId="{92BCE72D-3399-4CFD-AE4D-397DE1D598B0}" dt="2020-10-22T21:24:19.164" v="1307" actId="47"/>
        <pc:sldMkLst>
          <pc:docMk/>
          <pc:sldMk cId="2966161753" sldId="301"/>
        </pc:sldMkLst>
      </pc:sldChg>
      <pc:sldChg chg="del">
        <pc:chgData name="Aaron Cyr" userId="f710c333df2a0e40" providerId="LiveId" clId="{92BCE72D-3399-4CFD-AE4D-397DE1D598B0}" dt="2020-10-22T21:24:19.164" v="1307" actId="47"/>
        <pc:sldMkLst>
          <pc:docMk/>
          <pc:sldMk cId="4182052779" sldId="302"/>
        </pc:sldMkLst>
      </pc:sldChg>
      <pc:sldChg chg="del">
        <pc:chgData name="Aaron Cyr" userId="f710c333df2a0e40" providerId="LiveId" clId="{92BCE72D-3399-4CFD-AE4D-397DE1D598B0}" dt="2020-10-22T21:24:19.164" v="1307" actId="47"/>
        <pc:sldMkLst>
          <pc:docMk/>
          <pc:sldMk cId="55410363" sldId="303"/>
        </pc:sldMkLst>
      </pc:sldChg>
      <pc:sldChg chg="del">
        <pc:chgData name="Aaron Cyr" userId="f710c333df2a0e40" providerId="LiveId" clId="{92BCE72D-3399-4CFD-AE4D-397DE1D598B0}" dt="2020-10-22T21:24:19.164" v="1307" actId="47"/>
        <pc:sldMkLst>
          <pc:docMk/>
          <pc:sldMk cId="4117048186" sldId="304"/>
        </pc:sldMkLst>
      </pc:sldChg>
      <pc:sldChg chg="del">
        <pc:chgData name="Aaron Cyr" userId="f710c333df2a0e40" providerId="LiveId" clId="{92BCE72D-3399-4CFD-AE4D-397DE1D598B0}" dt="2020-10-22T21:24:19.164" v="1307" actId="47"/>
        <pc:sldMkLst>
          <pc:docMk/>
          <pc:sldMk cId="4218762634" sldId="305"/>
        </pc:sldMkLst>
      </pc:sldChg>
      <pc:sldChg chg="del">
        <pc:chgData name="Aaron Cyr" userId="f710c333df2a0e40" providerId="LiveId" clId="{92BCE72D-3399-4CFD-AE4D-397DE1D598B0}" dt="2020-10-22T21:24:19.164" v="1307" actId="47"/>
        <pc:sldMkLst>
          <pc:docMk/>
          <pc:sldMk cId="3043648483" sldId="306"/>
        </pc:sldMkLst>
      </pc:sldChg>
      <pc:sldChg chg="del">
        <pc:chgData name="Aaron Cyr" userId="f710c333df2a0e40" providerId="LiveId" clId="{92BCE72D-3399-4CFD-AE4D-397DE1D598B0}" dt="2020-10-22T21:24:19.164" v="1307" actId="47"/>
        <pc:sldMkLst>
          <pc:docMk/>
          <pc:sldMk cId="325720322" sldId="307"/>
        </pc:sldMkLst>
      </pc:sldChg>
      <pc:sldChg chg="del">
        <pc:chgData name="Aaron Cyr" userId="f710c333df2a0e40" providerId="LiveId" clId="{92BCE72D-3399-4CFD-AE4D-397DE1D598B0}" dt="2020-10-22T21:24:19.164" v="1307" actId="47"/>
        <pc:sldMkLst>
          <pc:docMk/>
          <pc:sldMk cId="3955647051" sldId="308"/>
        </pc:sldMkLst>
      </pc:sldChg>
      <pc:sldChg chg="del">
        <pc:chgData name="Aaron Cyr" userId="f710c333df2a0e40" providerId="LiveId" clId="{92BCE72D-3399-4CFD-AE4D-397DE1D598B0}" dt="2020-10-22T21:24:19.164" v="1307" actId="47"/>
        <pc:sldMkLst>
          <pc:docMk/>
          <pc:sldMk cId="2108414427" sldId="309"/>
        </pc:sldMkLst>
      </pc:sldChg>
      <pc:sldChg chg="del">
        <pc:chgData name="Aaron Cyr" userId="f710c333df2a0e40" providerId="LiveId" clId="{92BCE72D-3399-4CFD-AE4D-397DE1D598B0}" dt="2020-10-22T21:24:19.164" v="1307" actId="47"/>
        <pc:sldMkLst>
          <pc:docMk/>
          <pc:sldMk cId="3361310253" sldId="310"/>
        </pc:sldMkLst>
      </pc:sldChg>
      <pc:sldChg chg="del">
        <pc:chgData name="Aaron Cyr" userId="f710c333df2a0e40" providerId="LiveId" clId="{92BCE72D-3399-4CFD-AE4D-397DE1D598B0}" dt="2020-10-22T21:24:19.164" v="1307" actId="47"/>
        <pc:sldMkLst>
          <pc:docMk/>
          <pc:sldMk cId="922608438" sldId="311"/>
        </pc:sldMkLst>
      </pc:sldChg>
      <pc:sldChg chg="del">
        <pc:chgData name="Aaron Cyr" userId="f710c333df2a0e40" providerId="LiveId" clId="{92BCE72D-3399-4CFD-AE4D-397DE1D598B0}" dt="2020-10-22T21:24:19.164" v="1307" actId="47"/>
        <pc:sldMkLst>
          <pc:docMk/>
          <pc:sldMk cId="1303230361" sldId="312"/>
        </pc:sldMkLst>
      </pc:sldChg>
      <pc:sldChg chg="del">
        <pc:chgData name="Aaron Cyr" userId="f710c333df2a0e40" providerId="LiveId" clId="{92BCE72D-3399-4CFD-AE4D-397DE1D598B0}" dt="2020-10-22T21:24:19.164" v="1307" actId="47"/>
        <pc:sldMkLst>
          <pc:docMk/>
          <pc:sldMk cId="438981592" sldId="313"/>
        </pc:sldMkLst>
      </pc:sldChg>
      <pc:sldChg chg="del">
        <pc:chgData name="Aaron Cyr" userId="f710c333df2a0e40" providerId="LiveId" clId="{92BCE72D-3399-4CFD-AE4D-397DE1D598B0}" dt="2020-10-22T21:24:19.164" v="1307" actId="47"/>
        <pc:sldMkLst>
          <pc:docMk/>
          <pc:sldMk cId="2340310396" sldId="314"/>
        </pc:sldMkLst>
      </pc:sldChg>
      <pc:sldChg chg="del">
        <pc:chgData name="Aaron Cyr" userId="f710c333df2a0e40" providerId="LiveId" clId="{92BCE72D-3399-4CFD-AE4D-397DE1D598B0}" dt="2020-10-22T21:24:19.164" v="1307" actId="47"/>
        <pc:sldMkLst>
          <pc:docMk/>
          <pc:sldMk cId="876727280" sldId="315"/>
        </pc:sldMkLst>
      </pc:sldChg>
      <pc:sldChg chg="del">
        <pc:chgData name="Aaron Cyr" userId="f710c333df2a0e40" providerId="LiveId" clId="{92BCE72D-3399-4CFD-AE4D-397DE1D598B0}" dt="2020-10-22T21:24:19.164" v="1307" actId="47"/>
        <pc:sldMkLst>
          <pc:docMk/>
          <pc:sldMk cId="1950182860" sldId="316"/>
        </pc:sldMkLst>
      </pc:sldChg>
      <pc:sldChg chg="del">
        <pc:chgData name="Aaron Cyr" userId="f710c333df2a0e40" providerId="LiveId" clId="{92BCE72D-3399-4CFD-AE4D-397DE1D598B0}" dt="2020-10-22T21:24:19.164" v="1307" actId="47"/>
        <pc:sldMkLst>
          <pc:docMk/>
          <pc:sldMk cId="3617109760" sldId="317"/>
        </pc:sldMkLst>
      </pc:sldChg>
      <pc:sldChg chg="del">
        <pc:chgData name="Aaron Cyr" userId="f710c333df2a0e40" providerId="LiveId" clId="{92BCE72D-3399-4CFD-AE4D-397DE1D598B0}" dt="2020-10-22T21:24:19.164" v="1307" actId="47"/>
        <pc:sldMkLst>
          <pc:docMk/>
          <pc:sldMk cId="3405614148" sldId="318"/>
        </pc:sldMkLst>
      </pc:sldChg>
      <pc:sldChg chg="del">
        <pc:chgData name="Aaron Cyr" userId="f710c333df2a0e40" providerId="LiveId" clId="{92BCE72D-3399-4CFD-AE4D-397DE1D598B0}" dt="2020-10-22T21:24:19.164" v="1307" actId="47"/>
        <pc:sldMkLst>
          <pc:docMk/>
          <pc:sldMk cId="956503805" sldId="319"/>
        </pc:sldMkLst>
      </pc:sldChg>
      <pc:sldChg chg="del">
        <pc:chgData name="Aaron Cyr" userId="f710c333df2a0e40" providerId="LiveId" clId="{92BCE72D-3399-4CFD-AE4D-397DE1D598B0}" dt="2020-10-22T21:24:19.164" v="1307" actId="47"/>
        <pc:sldMkLst>
          <pc:docMk/>
          <pc:sldMk cId="3107508729" sldId="320"/>
        </pc:sldMkLst>
      </pc:sldChg>
      <pc:sldChg chg="del">
        <pc:chgData name="Aaron Cyr" userId="f710c333df2a0e40" providerId="LiveId" clId="{92BCE72D-3399-4CFD-AE4D-397DE1D598B0}" dt="2020-10-22T21:24:19.164" v="1307" actId="47"/>
        <pc:sldMkLst>
          <pc:docMk/>
          <pc:sldMk cId="871426007" sldId="321"/>
        </pc:sldMkLst>
      </pc:sldChg>
      <pc:sldChg chg="addSp delSp modSp mod">
        <pc:chgData name="Aaron Cyr" userId="f710c333df2a0e40" providerId="LiveId" clId="{92BCE72D-3399-4CFD-AE4D-397DE1D598B0}" dt="2020-10-20T21:47:13.625" v="55" actId="1076"/>
        <pc:sldMkLst>
          <pc:docMk/>
          <pc:sldMk cId="89830321" sldId="345"/>
        </pc:sldMkLst>
        <pc:spChg chg="mod">
          <ac:chgData name="Aaron Cyr" userId="f710c333df2a0e40" providerId="LiveId" clId="{92BCE72D-3399-4CFD-AE4D-397DE1D598B0}" dt="2020-10-20T21:45:38.056" v="43" actId="20577"/>
          <ac:spMkLst>
            <pc:docMk/>
            <pc:sldMk cId="89830321" sldId="345"/>
            <ac:spMk id="2" creationId="{9C911CAE-4545-49C6-A593-FDF843DC339E}"/>
          </ac:spMkLst>
        </pc:spChg>
        <pc:spChg chg="add del mod">
          <ac:chgData name="Aaron Cyr" userId="f710c333df2a0e40" providerId="LiveId" clId="{92BCE72D-3399-4CFD-AE4D-397DE1D598B0}" dt="2020-10-20T21:46:45.281" v="47" actId="22"/>
          <ac:spMkLst>
            <pc:docMk/>
            <pc:sldMk cId="89830321" sldId="345"/>
            <ac:spMk id="4" creationId="{FCECD94D-27A9-4F55-9ACE-526F3B029E99}"/>
          </ac:spMkLst>
        </pc:spChg>
        <pc:picChg chg="del">
          <ac:chgData name="Aaron Cyr" userId="f710c333df2a0e40" providerId="LiveId" clId="{92BCE72D-3399-4CFD-AE4D-397DE1D598B0}" dt="2020-10-20T21:45:39.930" v="44" actId="478"/>
          <ac:picMkLst>
            <pc:docMk/>
            <pc:sldMk cId="89830321" sldId="345"/>
            <ac:picMk id="7" creationId="{4EE316DD-D7F7-41D4-BE71-CC651F95A2F7}"/>
          </ac:picMkLst>
        </pc:picChg>
        <pc:picChg chg="add mod">
          <ac:chgData name="Aaron Cyr" userId="f710c333df2a0e40" providerId="LiveId" clId="{92BCE72D-3399-4CFD-AE4D-397DE1D598B0}" dt="2020-10-20T21:47:13.625" v="55" actId="1076"/>
          <ac:picMkLst>
            <pc:docMk/>
            <pc:sldMk cId="89830321" sldId="345"/>
            <ac:picMk id="8" creationId="{C94E1720-31E8-4F1A-BE21-88FBEFBB46B0}"/>
          </ac:picMkLst>
        </pc:picChg>
        <pc:picChg chg="add mod ord">
          <ac:chgData name="Aaron Cyr" userId="f710c333df2a0e40" providerId="LiveId" clId="{92BCE72D-3399-4CFD-AE4D-397DE1D598B0}" dt="2020-10-20T21:47:10.648" v="53" actId="1076"/>
          <ac:picMkLst>
            <pc:docMk/>
            <pc:sldMk cId="89830321" sldId="345"/>
            <ac:picMk id="10" creationId="{C84F3B63-4200-47FC-AC41-2653282FF931}"/>
          </ac:picMkLst>
        </pc:picChg>
        <pc:picChg chg="add mod">
          <ac:chgData name="Aaron Cyr" userId="f710c333df2a0e40" providerId="LiveId" clId="{92BCE72D-3399-4CFD-AE4D-397DE1D598B0}" dt="2020-10-20T21:47:10.648" v="53" actId="1076"/>
          <ac:picMkLst>
            <pc:docMk/>
            <pc:sldMk cId="89830321" sldId="345"/>
            <ac:picMk id="12" creationId="{6B4AC533-382B-4634-92F6-1051F320805B}"/>
          </ac:picMkLst>
        </pc:picChg>
      </pc:sldChg>
      <pc:sldChg chg="addSp delSp modSp mod">
        <pc:chgData name="Aaron Cyr" userId="f710c333df2a0e40" providerId="LiveId" clId="{92BCE72D-3399-4CFD-AE4D-397DE1D598B0}" dt="2020-10-20T21:51:57.550" v="109" actId="20577"/>
        <pc:sldMkLst>
          <pc:docMk/>
          <pc:sldMk cId="1448703158" sldId="346"/>
        </pc:sldMkLst>
        <pc:spChg chg="add del mod">
          <ac:chgData name="Aaron Cyr" userId="f710c333df2a0e40" providerId="LiveId" clId="{92BCE72D-3399-4CFD-AE4D-397DE1D598B0}" dt="2020-10-20T21:51:54.445" v="99" actId="22"/>
          <ac:spMkLst>
            <pc:docMk/>
            <pc:sldMk cId="1448703158" sldId="346"/>
            <ac:spMk id="3" creationId="{5BAE7655-D435-452A-8A5B-5354FA0245AA}"/>
          </ac:spMkLst>
        </pc:spChg>
        <pc:spChg chg="mod">
          <ac:chgData name="Aaron Cyr" userId="f710c333df2a0e40" providerId="LiveId" clId="{92BCE72D-3399-4CFD-AE4D-397DE1D598B0}" dt="2020-10-20T21:51:57.550" v="109" actId="20577"/>
          <ac:spMkLst>
            <pc:docMk/>
            <pc:sldMk cId="1448703158" sldId="346"/>
            <ac:spMk id="6" creationId="{E71439C6-BCE4-40C9-820D-6FC1659E12D1}"/>
          </ac:spMkLst>
        </pc:spChg>
        <pc:picChg chg="del">
          <ac:chgData name="Aaron Cyr" userId="f710c333df2a0e40" providerId="LiveId" clId="{92BCE72D-3399-4CFD-AE4D-397DE1D598B0}" dt="2020-10-20T21:51:53.157" v="98" actId="478"/>
          <ac:picMkLst>
            <pc:docMk/>
            <pc:sldMk cId="1448703158" sldId="346"/>
            <ac:picMk id="5" creationId="{3A28FDC6-7E32-40D8-A97E-742BFACB6896}"/>
          </ac:picMkLst>
        </pc:picChg>
        <pc:picChg chg="add mod ord">
          <ac:chgData name="Aaron Cyr" userId="f710c333df2a0e40" providerId="LiveId" clId="{92BCE72D-3399-4CFD-AE4D-397DE1D598B0}" dt="2020-10-20T21:51:54.445" v="99" actId="22"/>
          <ac:picMkLst>
            <pc:docMk/>
            <pc:sldMk cId="1448703158" sldId="346"/>
            <ac:picMk id="7" creationId="{651E1049-1494-46B6-8BE8-7F9317E99ACA}"/>
          </ac:picMkLst>
        </pc:picChg>
      </pc:sldChg>
      <pc:sldChg chg="addSp delSp modSp mod">
        <pc:chgData name="Aaron Cyr" userId="f710c333df2a0e40" providerId="LiveId" clId="{92BCE72D-3399-4CFD-AE4D-397DE1D598B0}" dt="2020-10-20T22:23:05.701" v="451" actId="164"/>
        <pc:sldMkLst>
          <pc:docMk/>
          <pc:sldMk cId="2829927072" sldId="347"/>
        </pc:sldMkLst>
        <pc:spChg chg="mod">
          <ac:chgData name="Aaron Cyr" userId="f710c333df2a0e40" providerId="LiveId" clId="{92BCE72D-3399-4CFD-AE4D-397DE1D598B0}" dt="2020-10-20T22:20:40.987" v="419" actId="6549"/>
          <ac:spMkLst>
            <pc:docMk/>
            <pc:sldMk cId="2829927072" sldId="347"/>
            <ac:spMk id="6" creationId="{E59E6303-5A5C-4DEA-977E-49827056625E}"/>
          </ac:spMkLst>
        </pc:spChg>
        <pc:grpChg chg="add mod">
          <ac:chgData name="Aaron Cyr" userId="f710c333df2a0e40" providerId="LiveId" clId="{92BCE72D-3399-4CFD-AE4D-397DE1D598B0}" dt="2020-10-20T22:22:47.015" v="441" actId="164"/>
          <ac:grpSpMkLst>
            <pc:docMk/>
            <pc:sldMk cId="2829927072" sldId="347"/>
            <ac:grpSpMk id="14" creationId="{F9A332F9-A75A-41B2-9D95-C6BB1CC3FE1D}"/>
          </ac:grpSpMkLst>
        </pc:grpChg>
        <pc:grpChg chg="add mod">
          <ac:chgData name="Aaron Cyr" userId="f710c333df2a0e40" providerId="LiveId" clId="{92BCE72D-3399-4CFD-AE4D-397DE1D598B0}" dt="2020-10-20T22:23:05.701" v="451" actId="164"/>
          <ac:grpSpMkLst>
            <pc:docMk/>
            <pc:sldMk cId="2829927072" sldId="347"/>
            <ac:grpSpMk id="15" creationId="{BFD04209-2CD9-4519-869E-8EAD309628E7}"/>
          </ac:grpSpMkLst>
        </pc:grpChg>
        <pc:picChg chg="del">
          <ac:chgData name="Aaron Cyr" userId="f710c333df2a0e40" providerId="LiveId" clId="{92BCE72D-3399-4CFD-AE4D-397DE1D598B0}" dt="2020-10-20T22:20:43.994" v="420" actId="478"/>
          <ac:picMkLst>
            <pc:docMk/>
            <pc:sldMk cId="2829927072" sldId="347"/>
            <ac:picMk id="3" creationId="{39E8E1FA-7BEF-48D6-BB7B-C088AF5D275F}"/>
          </ac:picMkLst>
        </pc:picChg>
        <pc:picChg chg="add del">
          <ac:chgData name="Aaron Cyr" userId="f710c333df2a0e40" providerId="LiveId" clId="{92BCE72D-3399-4CFD-AE4D-397DE1D598B0}" dt="2020-10-20T22:21:24.788" v="423" actId="22"/>
          <ac:picMkLst>
            <pc:docMk/>
            <pc:sldMk cId="2829927072" sldId="347"/>
            <ac:picMk id="5" creationId="{04DE1A34-3079-4043-AC91-2B3AAE5817D7}"/>
          </ac:picMkLst>
        </pc:picChg>
        <pc:picChg chg="del">
          <ac:chgData name="Aaron Cyr" userId="f710c333df2a0e40" providerId="LiveId" clId="{92BCE72D-3399-4CFD-AE4D-397DE1D598B0}" dt="2020-10-20T22:20:44.440" v="421" actId="478"/>
          <ac:picMkLst>
            <pc:docMk/>
            <pc:sldMk cId="2829927072" sldId="347"/>
            <ac:picMk id="8" creationId="{FA00EF95-F539-4ABA-A0A5-3F416732DC65}"/>
          </ac:picMkLst>
        </pc:picChg>
        <pc:picChg chg="add mod">
          <ac:chgData name="Aaron Cyr" userId="f710c333df2a0e40" providerId="LiveId" clId="{92BCE72D-3399-4CFD-AE4D-397DE1D598B0}" dt="2020-10-20T22:22:47.015" v="441" actId="164"/>
          <ac:picMkLst>
            <pc:docMk/>
            <pc:sldMk cId="2829927072" sldId="347"/>
            <ac:picMk id="9" creationId="{63EC27A8-768D-40EC-BDCA-FA529F471B79}"/>
          </ac:picMkLst>
        </pc:picChg>
        <pc:picChg chg="add mod">
          <ac:chgData name="Aaron Cyr" userId="f710c333df2a0e40" providerId="LiveId" clId="{92BCE72D-3399-4CFD-AE4D-397DE1D598B0}" dt="2020-10-20T22:23:05.701" v="451" actId="164"/>
          <ac:picMkLst>
            <pc:docMk/>
            <pc:sldMk cId="2829927072" sldId="347"/>
            <ac:picMk id="11" creationId="{AE7BA1ED-D488-46A3-9BB1-0BF3D2EB83E8}"/>
          </ac:picMkLst>
        </pc:picChg>
        <pc:picChg chg="add mod">
          <ac:chgData name="Aaron Cyr" userId="f710c333df2a0e40" providerId="LiveId" clId="{92BCE72D-3399-4CFD-AE4D-397DE1D598B0}" dt="2020-10-20T22:23:05.701" v="451" actId="164"/>
          <ac:picMkLst>
            <pc:docMk/>
            <pc:sldMk cId="2829927072" sldId="347"/>
            <ac:picMk id="13" creationId="{C39F322D-7E67-480F-94D5-399DCAE68AA7}"/>
          </ac:picMkLst>
        </pc:picChg>
      </pc:sldChg>
      <pc:sldChg chg="addSp delSp modSp mod">
        <pc:chgData name="Aaron Cyr" userId="f710c333df2a0e40" providerId="LiveId" clId="{92BCE72D-3399-4CFD-AE4D-397DE1D598B0}" dt="2020-10-22T21:27:33.439" v="1376" actId="1076"/>
        <pc:sldMkLst>
          <pc:docMk/>
          <pc:sldMk cId="3113479177" sldId="348"/>
        </pc:sldMkLst>
        <pc:spChg chg="mod">
          <ac:chgData name="Aaron Cyr" userId="f710c333df2a0e40" providerId="LiveId" clId="{92BCE72D-3399-4CFD-AE4D-397DE1D598B0}" dt="2020-10-20T22:23:46.537" v="453" actId="20577"/>
          <ac:spMkLst>
            <pc:docMk/>
            <pc:sldMk cId="3113479177" sldId="348"/>
            <ac:spMk id="6" creationId="{E59E6303-5A5C-4DEA-977E-49827056625E}"/>
          </ac:spMkLst>
        </pc:spChg>
        <pc:spChg chg="add mod">
          <ac:chgData name="Aaron Cyr" userId="f710c333df2a0e40" providerId="LiveId" clId="{92BCE72D-3399-4CFD-AE4D-397DE1D598B0}" dt="2020-10-22T21:26:54.320" v="1351" actId="20577"/>
          <ac:spMkLst>
            <pc:docMk/>
            <pc:sldMk cId="3113479177" sldId="348"/>
            <ac:spMk id="11" creationId="{B94C9DB7-D07E-4983-81CA-FFB85A51BA4E}"/>
          </ac:spMkLst>
        </pc:spChg>
        <pc:spChg chg="add mod">
          <ac:chgData name="Aaron Cyr" userId="f710c333df2a0e40" providerId="LiveId" clId="{92BCE72D-3399-4CFD-AE4D-397DE1D598B0}" dt="2020-10-22T21:27:21.566" v="1374" actId="1076"/>
          <ac:spMkLst>
            <pc:docMk/>
            <pc:sldMk cId="3113479177" sldId="348"/>
            <ac:spMk id="13" creationId="{F4B2ABD0-BADF-49FD-9C05-C7C6E17534B1}"/>
          </ac:spMkLst>
        </pc:spChg>
        <pc:grpChg chg="add mod ord">
          <ac:chgData name="Aaron Cyr" userId="f710c333df2a0e40" providerId="LiveId" clId="{92BCE72D-3399-4CFD-AE4D-397DE1D598B0}" dt="2020-10-22T21:27:18.862" v="1373" actId="167"/>
          <ac:grpSpMkLst>
            <pc:docMk/>
            <pc:sldMk cId="3113479177" sldId="348"/>
            <ac:grpSpMk id="16" creationId="{9EF1DA30-3825-40F2-B744-7791843B49EB}"/>
          </ac:grpSpMkLst>
        </pc:grpChg>
        <pc:picChg chg="add mod">
          <ac:chgData name="Aaron Cyr" userId="f710c333df2a0e40" providerId="LiveId" clId="{92BCE72D-3399-4CFD-AE4D-397DE1D598B0}" dt="2020-10-20T22:24:43.979" v="460" actId="1076"/>
          <ac:picMkLst>
            <pc:docMk/>
            <pc:sldMk cId="3113479177" sldId="348"/>
            <ac:picMk id="3" creationId="{F660BCE2-AF83-48AA-8CE5-236C36CDA7CA}"/>
          </ac:picMkLst>
        </pc:picChg>
        <pc:picChg chg="del">
          <ac:chgData name="Aaron Cyr" userId="f710c333df2a0e40" providerId="LiveId" clId="{92BCE72D-3399-4CFD-AE4D-397DE1D598B0}" dt="2020-10-20T22:24:02.518" v="454" actId="478"/>
          <ac:picMkLst>
            <pc:docMk/>
            <pc:sldMk cId="3113479177" sldId="348"/>
            <ac:picMk id="5" creationId="{6229338C-E6FF-4655-9E52-C3822B3DB2A9}"/>
          </ac:picMkLst>
        </pc:picChg>
        <pc:picChg chg="add mod">
          <ac:chgData name="Aaron Cyr" userId="f710c333df2a0e40" providerId="LiveId" clId="{92BCE72D-3399-4CFD-AE4D-397DE1D598B0}" dt="2020-10-22T21:27:14.883" v="1372" actId="164"/>
          <ac:picMkLst>
            <pc:docMk/>
            <pc:sldMk cId="3113479177" sldId="348"/>
            <ac:picMk id="8" creationId="{2E213B40-E19D-4D72-84C1-4141B31B0076}"/>
          </ac:picMkLst>
        </pc:picChg>
        <pc:picChg chg="del">
          <ac:chgData name="Aaron Cyr" userId="f710c333df2a0e40" providerId="LiveId" clId="{92BCE72D-3399-4CFD-AE4D-397DE1D598B0}" dt="2020-10-20T22:24:04.206" v="456" actId="478"/>
          <ac:picMkLst>
            <pc:docMk/>
            <pc:sldMk cId="3113479177" sldId="348"/>
            <ac:picMk id="9" creationId="{3880A6D9-7680-40FB-8C1A-B807462A1A6B}"/>
          </ac:picMkLst>
        </pc:picChg>
        <pc:picChg chg="add mod">
          <ac:chgData name="Aaron Cyr" userId="f710c333df2a0e40" providerId="LiveId" clId="{92BCE72D-3399-4CFD-AE4D-397DE1D598B0}" dt="2020-10-22T21:27:14.883" v="1372" actId="164"/>
          <ac:picMkLst>
            <pc:docMk/>
            <pc:sldMk cId="3113479177" sldId="348"/>
            <ac:picMk id="15" creationId="{34510679-79FC-4454-AABC-E11BBC50B1B1}"/>
          </ac:picMkLst>
        </pc:picChg>
        <pc:cxnChg chg="add mod">
          <ac:chgData name="Aaron Cyr" userId="f710c333df2a0e40" providerId="LiveId" clId="{92BCE72D-3399-4CFD-AE4D-397DE1D598B0}" dt="2020-10-22T21:27:33.439" v="1376" actId="1076"/>
          <ac:cxnSpMkLst>
            <pc:docMk/>
            <pc:sldMk cId="3113479177" sldId="348"/>
            <ac:cxnSpMk id="17" creationId="{B26FCA45-E370-45A2-95C8-7C66CF3FCD04}"/>
          </ac:cxnSpMkLst>
        </pc:cxnChg>
      </pc:sldChg>
      <pc:sldChg chg="addSp delSp mod ord">
        <pc:chgData name="Aaron Cyr" userId="f710c333df2a0e40" providerId="LiveId" clId="{92BCE72D-3399-4CFD-AE4D-397DE1D598B0}" dt="2020-10-20T22:25:32.919" v="467"/>
        <pc:sldMkLst>
          <pc:docMk/>
          <pc:sldMk cId="2002108797" sldId="350"/>
        </pc:sldMkLst>
        <pc:spChg chg="del">
          <ac:chgData name="Aaron Cyr" userId="f710c333df2a0e40" providerId="LiveId" clId="{92BCE72D-3399-4CFD-AE4D-397DE1D598B0}" dt="2020-10-20T22:25:30.291" v="465" actId="478"/>
          <ac:spMkLst>
            <pc:docMk/>
            <pc:sldMk cId="2002108797" sldId="350"/>
            <ac:spMk id="10" creationId="{5A174F0A-EA7A-4008-9962-A2F41F2184F7}"/>
          </ac:spMkLst>
        </pc:spChg>
        <pc:picChg chg="del">
          <ac:chgData name="Aaron Cyr" userId="f710c333df2a0e40" providerId="LiveId" clId="{92BCE72D-3399-4CFD-AE4D-397DE1D598B0}" dt="2020-10-20T22:25:26.280" v="462" actId="478"/>
          <ac:picMkLst>
            <pc:docMk/>
            <pc:sldMk cId="2002108797" sldId="350"/>
            <ac:picMk id="3" creationId="{CA30C1AC-68F7-4EF0-9596-1E645280DCBC}"/>
          </ac:picMkLst>
        </pc:picChg>
        <pc:picChg chg="add">
          <ac:chgData name="Aaron Cyr" userId="f710c333df2a0e40" providerId="LiveId" clId="{92BCE72D-3399-4CFD-AE4D-397DE1D598B0}" dt="2020-10-20T22:25:26.938" v="463" actId="22"/>
          <ac:picMkLst>
            <pc:docMk/>
            <pc:sldMk cId="2002108797" sldId="350"/>
            <ac:picMk id="5" creationId="{FDA02494-AADE-44B4-9ADA-F5D5852268B0}"/>
          </ac:picMkLst>
        </pc:picChg>
        <pc:picChg chg="del">
          <ac:chgData name="Aaron Cyr" userId="f710c333df2a0e40" providerId="LiveId" clId="{92BCE72D-3399-4CFD-AE4D-397DE1D598B0}" dt="2020-10-20T22:25:28.603" v="464" actId="478"/>
          <ac:picMkLst>
            <pc:docMk/>
            <pc:sldMk cId="2002108797" sldId="350"/>
            <ac:picMk id="8" creationId="{B47EB90A-6118-48DE-A7CC-A99CCBEA1264}"/>
          </ac:picMkLst>
        </pc:picChg>
      </pc:sldChg>
      <pc:sldChg chg="addSp delSp modSp mod">
        <pc:chgData name="Aaron Cyr" userId="f710c333df2a0e40" providerId="LiveId" clId="{92BCE72D-3399-4CFD-AE4D-397DE1D598B0}" dt="2020-10-20T22:36:40.794" v="702" actId="20577"/>
        <pc:sldMkLst>
          <pc:docMk/>
          <pc:sldMk cId="695834793" sldId="351"/>
        </pc:sldMkLst>
        <pc:spChg chg="mod">
          <ac:chgData name="Aaron Cyr" userId="f710c333df2a0e40" providerId="LiveId" clId="{92BCE72D-3399-4CFD-AE4D-397DE1D598B0}" dt="2020-10-20T22:36:40.794" v="702" actId="20577"/>
          <ac:spMkLst>
            <pc:docMk/>
            <pc:sldMk cId="695834793" sldId="351"/>
            <ac:spMk id="6" creationId="{E59E6303-5A5C-4DEA-977E-49827056625E}"/>
          </ac:spMkLst>
        </pc:spChg>
        <pc:picChg chg="add">
          <ac:chgData name="Aaron Cyr" userId="f710c333df2a0e40" providerId="LiveId" clId="{92BCE72D-3399-4CFD-AE4D-397DE1D598B0}" dt="2020-10-20T22:36:38.286" v="692" actId="22"/>
          <ac:picMkLst>
            <pc:docMk/>
            <pc:sldMk cId="695834793" sldId="351"/>
            <ac:picMk id="3" creationId="{7420490D-F9F3-4B13-B76C-65A4172F996C}"/>
          </ac:picMkLst>
        </pc:picChg>
        <pc:picChg chg="del">
          <ac:chgData name="Aaron Cyr" userId="f710c333df2a0e40" providerId="LiveId" clId="{92BCE72D-3399-4CFD-AE4D-397DE1D598B0}" dt="2020-10-20T22:36:37.896" v="691" actId="478"/>
          <ac:picMkLst>
            <pc:docMk/>
            <pc:sldMk cId="695834793" sldId="351"/>
            <ac:picMk id="5" creationId="{38335544-CF6C-4CC4-85F3-7EDB049212D3}"/>
          </ac:picMkLst>
        </pc:picChg>
      </pc:sldChg>
      <pc:sldChg chg="addSp delSp modSp mod">
        <pc:chgData name="Aaron Cyr" userId="f710c333df2a0e40" providerId="LiveId" clId="{92BCE72D-3399-4CFD-AE4D-397DE1D598B0}" dt="2020-10-22T21:29:28.102" v="1401" actId="1076"/>
        <pc:sldMkLst>
          <pc:docMk/>
          <pc:sldMk cId="1579901341" sldId="352"/>
        </pc:sldMkLst>
        <pc:spChg chg="mod">
          <ac:chgData name="Aaron Cyr" userId="f710c333df2a0e40" providerId="LiveId" clId="{92BCE72D-3399-4CFD-AE4D-397DE1D598B0}" dt="2020-10-20T22:36:57.527" v="712" actId="20577"/>
          <ac:spMkLst>
            <pc:docMk/>
            <pc:sldMk cId="1579901341" sldId="352"/>
            <ac:spMk id="6" creationId="{E59E6303-5A5C-4DEA-977E-49827056625E}"/>
          </ac:spMkLst>
        </pc:spChg>
        <pc:spChg chg="add mod">
          <ac:chgData name="Aaron Cyr" userId="f710c333df2a0e40" providerId="LiveId" clId="{92BCE72D-3399-4CFD-AE4D-397DE1D598B0}" dt="2020-10-20T22:42:29.536" v="746" actId="1076"/>
          <ac:spMkLst>
            <pc:docMk/>
            <pc:sldMk cId="1579901341" sldId="352"/>
            <ac:spMk id="12" creationId="{64290F59-F6A6-48AF-9D11-1D3BC76857DC}"/>
          </ac:spMkLst>
        </pc:spChg>
        <pc:spChg chg="add mod">
          <ac:chgData name="Aaron Cyr" userId="f710c333df2a0e40" providerId="LiveId" clId="{92BCE72D-3399-4CFD-AE4D-397DE1D598B0}" dt="2020-10-20T22:44:01.681" v="762" actId="1076"/>
          <ac:spMkLst>
            <pc:docMk/>
            <pc:sldMk cId="1579901341" sldId="352"/>
            <ac:spMk id="16" creationId="{FA503DBB-1DCC-46F1-B3A4-337F799E4339}"/>
          </ac:spMkLst>
        </pc:spChg>
        <pc:spChg chg="add mod">
          <ac:chgData name="Aaron Cyr" userId="f710c333df2a0e40" providerId="LiveId" clId="{92BCE72D-3399-4CFD-AE4D-397DE1D598B0}" dt="2020-10-22T21:29:28.102" v="1401" actId="1076"/>
          <ac:spMkLst>
            <pc:docMk/>
            <pc:sldMk cId="1579901341" sldId="352"/>
            <ac:spMk id="18" creationId="{3FC1581C-1F35-4CB4-A232-ED63B9F5C4B4}"/>
          </ac:spMkLst>
        </pc:spChg>
        <pc:grpChg chg="add mod">
          <ac:chgData name="Aaron Cyr" userId="f710c333df2a0e40" providerId="LiveId" clId="{92BCE72D-3399-4CFD-AE4D-397DE1D598B0}" dt="2020-10-22T21:29:25.562" v="1400" actId="164"/>
          <ac:grpSpMkLst>
            <pc:docMk/>
            <pc:sldMk cId="1579901341" sldId="352"/>
            <ac:grpSpMk id="21" creationId="{EDAFDDB8-7450-4E2D-899B-D101FD8C294E}"/>
          </ac:grpSpMkLst>
        </pc:grpChg>
        <pc:picChg chg="add del mod ord">
          <ac:chgData name="Aaron Cyr" userId="f710c333df2a0e40" providerId="LiveId" clId="{92BCE72D-3399-4CFD-AE4D-397DE1D598B0}" dt="2020-10-20T22:43:28.504" v="747" actId="478"/>
          <ac:picMkLst>
            <pc:docMk/>
            <pc:sldMk cId="1579901341" sldId="352"/>
            <ac:picMk id="3" creationId="{1F37C0BF-9701-463A-AE8B-D34DF28112B6}"/>
          </ac:picMkLst>
        </pc:picChg>
        <pc:picChg chg="del">
          <ac:chgData name="Aaron Cyr" userId="f710c333df2a0e40" providerId="LiveId" clId="{92BCE72D-3399-4CFD-AE4D-397DE1D598B0}" dt="2020-10-20T22:36:58.808" v="713" actId="478"/>
          <ac:picMkLst>
            <pc:docMk/>
            <pc:sldMk cId="1579901341" sldId="352"/>
            <ac:picMk id="5" creationId="{38335544-CF6C-4CC4-85F3-7EDB049212D3}"/>
          </ac:picMkLst>
        </pc:picChg>
        <pc:picChg chg="add mod">
          <ac:chgData name="Aaron Cyr" userId="f710c333df2a0e40" providerId="LiveId" clId="{92BCE72D-3399-4CFD-AE4D-397DE1D598B0}" dt="2020-10-22T21:29:25.562" v="1400" actId="164"/>
          <ac:picMkLst>
            <pc:docMk/>
            <pc:sldMk cId="1579901341" sldId="352"/>
            <ac:picMk id="8" creationId="{FBA2E306-878D-48B7-B6A9-E104FB05AB71}"/>
          </ac:picMkLst>
        </pc:picChg>
        <pc:picChg chg="add mod">
          <ac:chgData name="Aaron Cyr" userId="f710c333df2a0e40" providerId="LiveId" clId="{92BCE72D-3399-4CFD-AE4D-397DE1D598B0}" dt="2020-10-20T22:41:46.450" v="727" actId="1076"/>
          <ac:picMkLst>
            <pc:docMk/>
            <pc:sldMk cId="1579901341" sldId="352"/>
            <ac:picMk id="10" creationId="{BB097115-6224-4EC8-86FC-015E5CB843F2}"/>
          </ac:picMkLst>
        </pc:picChg>
        <pc:picChg chg="add mod">
          <ac:chgData name="Aaron Cyr" userId="f710c333df2a0e40" providerId="LiveId" clId="{92BCE72D-3399-4CFD-AE4D-397DE1D598B0}" dt="2020-10-20T22:43:59.795" v="761" actId="1076"/>
          <ac:picMkLst>
            <pc:docMk/>
            <pc:sldMk cId="1579901341" sldId="352"/>
            <ac:picMk id="14" creationId="{3EDC64D4-5ED4-4709-80C7-7C9F06155D52}"/>
          </ac:picMkLst>
        </pc:picChg>
        <pc:picChg chg="add mod">
          <ac:chgData name="Aaron Cyr" userId="f710c333df2a0e40" providerId="LiveId" clId="{92BCE72D-3399-4CFD-AE4D-397DE1D598B0}" dt="2020-10-22T21:29:25.562" v="1400" actId="164"/>
          <ac:picMkLst>
            <pc:docMk/>
            <pc:sldMk cId="1579901341" sldId="352"/>
            <ac:picMk id="20" creationId="{959A8919-908F-4D1A-8E87-3437C6587C51}"/>
          </ac:picMkLst>
        </pc:picChg>
        <pc:cxnChg chg="add mod">
          <ac:chgData name="Aaron Cyr" userId="f710c333df2a0e40" providerId="LiveId" clId="{92BCE72D-3399-4CFD-AE4D-397DE1D598B0}" dt="2020-10-20T22:41:40.330" v="725" actId="1076"/>
          <ac:cxnSpMkLst>
            <pc:docMk/>
            <pc:sldMk cId="1579901341" sldId="352"/>
            <ac:cxnSpMk id="11" creationId="{703248B4-64D1-424C-94CB-058607FDD00D}"/>
          </ac:cxnSpMkLst>
        </pc:cxnChg>
      </pc:sldChg>
      <pc:sldChg chg="addSp delSp modSp mod">
        <pc:chgData name="Aaron Cyr" userId="f710c333df2a0e40" providerId="LiveId" clId="{92BCE72D-3399-4CFD-AE4D-397DE1D598B0}" dt="2020-10-20T22:44:48.295" v="776" actId="20577"/>
        <pc:sldMkLst>
          <pc:docMk/>
          <pc:sldMk cId="1332196019" sldId="353"/>
        </pc:sldMkLst>
        <pc:spChg chg="mod">
          <ac:chgData name="Aaron Cyr" userId="f710c333df2a0e40" providerId="LiveId" clId="{92BCE72D-3399-4CFD-AE4D-397DE1D598B0}" dt="2020-10-20T22:44:48.295" v="776" actId="20577"/>
          <ac:spMkLst>
            <pc:docMk/>
            <pc:sldMk cId="1332196019" sldId="353"/>
            <ac:spMk id="6" creationId="{E59E6303-5A5C-4DEA-977E-49827056625E}"/>
          </ac:spMkLst>
        </pc:spChg>
        <pc:picChg chg="del">
          <ac:chgData name="Aaron Cyr" userId="f710c333df2a0e40" providerId="LiveId" clId="{92BCE72D-3399-4CFD-AE4D-397DE1D598B0}" dt="2020-10-20T22:44:16.822" v="764" actId="478"/>
          <ac:picMkLst>
            <pc:docMk/>
            <pc:sldMk cId="1332196019" sldId="353"/>
            <ac:picMk id="2" creationId="{21624374-7C7B-4207-ACFA-D2DD16058954}"/>
          </ac:picMkLst>
        </pc:picChg>
        <pc:picChg chg="add mod">
          <ac:chgData name="Aaron Cyr" userId="f710c333df2a0e40" providerId="LiveId" clId="{92BCE72D-3399-4CFD-AE4D-397DE1D598B0}" dt="2020-10-20T22:44:45.400" v="766" actId="1076"/>
          <ac:picMkLst>
            <pc:docMk/>
            <pc:sldMk cId="1332196019" sldId="353"/>
            <ac:picMk id="5" creationId="{E662BF60-EABF-43C4-AFAF-B6B333C8B818}"/>
          </ac:picMkLst>
        </pc:picChg>
        <pc:picChg chg="del">
          <ac:chgData name="Aaron Cyr" userId="f710c333df2a0e40" providerId="LiveId" clId="{92BCE72D-3399-4CFD-AE4D-397DE1D598B0}" dt="2020-10-20T22:44:16.113" v="763" actId="478"/>
          <ac:picMkLst>
            <pc:docMk/>
            <pc:sldMk cId="1332196019" sldId="353"/>
            <ac:picMk id="8" creationId="{9287B3AA-B55A-4E25-82CB-EB1C4C81917C}"/>
          </ac:picMkLst>
        </pc:picChg>
      </pc:sldChg>
      <pc:sldChg chg="addSp delSp modSp mod ord">
        <pc:chgData name="Aaron Cyr" userId="f710c333df2a0e40" providerId="LiveId" clId="{92BCE72D-3399-4CFD-AE4D-397DE1D598B0}" dt="2020-10-20T22:50:32.975" v="833" actId="1076"/>
        <pc:sldMkLst>
          <pc:docMk/>
          <pc:sldMk cId="1321240776" sldId="354"/>
        </pc:sldMkLst>
        <pc:spChg chg="mod">
          <ac:chgData name="Aaron Cyr" userId="f710c333df2a0e40" providerId="LiveId" clId="{92BCE72D-3399-4CFD-AE4D-397DE1D598B0}" dt="2020-10-20T22:45:15.793" v="780" actId="20577"/>
          <ac:spMkLst>
            <pc:docMk/>
            <pc:sldMk cId="1321240776" sldId="354"/>
            <ac:spMk id="2" creationId="{BB221BF7-58C9-4977-B499-6BECA023FCD2}"/>
          </ac:spMkLst>
        </pc:spChg>
        <pc:spChg chg="mod">
          <ac:chgData name="Aaron Cyr" userId="f710c333df2a0e40" providerId="LiveId" clId="{92BCE72D-3399-4CFD-AE4D-397DE1D598B0}" dt="2020-10-20T22:50:32.975" v="833" actId="1076"/>
          <ac:spMkLst>
            <pc:docMk/>
            <pc:sldMk cId="1321240776" sldId="354"/>
            <ac:spMk id="17" creationId="{256721BB-B98C-4F3C-A7EA-EA99FC8189E6}"/>
          </ac:spMkLst>
        </pc:spChg>
        <pc:grpChg chg="add mod">
          <ac:chgData name="Aaron Cyr" userId="f710c333df2a0e40" providerId="LiveId" clId="{92BCE72D-3399-4CFD-AE4D-397DE1D598B0}" dt="2020-10-20T22:50:24.855" v="829" actId="1076"/>
          <ac:grpSpMkLst>
            <pc:docMk/>
            <pc:sldMk cId="1321240776" sldId="354"/>
            <ac:grpSpMk id="20" creationId="{552594B0-22F2-480B-8768-F0A7F29A3483}"/>
          </ac:grpSpMkLst>
        </pc:grpChg>
        <pc:picChg chg="add mod ord">
          <ac:chgData name="Aaron Cyr" userId="f710c333df2a0e40" providerId="LiveId" clId="{92BCE72D-3399-4CFD-AE4D-397DE1D598B0}" dt="2020-10-20T22:50:20.834" v="828" actId="167"/>
          <ac:picMkLst>
            <pc:docMk/>
            <pc:sldMk cId="1321240776" sldId="354"/>
            <ac:picMk id="4" creationId="{CF589F47-30CC-4D97-A99C-EA0304959953}"/>
          </ac:picMkLst>
        </pc:picChg>
        <pc:picChg chg="add mod">
          <ac:chgData name="Aaron Cyr" userId="f710c333df2a0e40" providerId="LiveId" clId="{92BCE72D-3399-4CFD-AE4D-397DE1D598B0}" dt="2020-10-20T22:50:26.657" v="830" actId="1076"/>
          <ac:picMkLst>
            <pc:docMk/>
            <pc:sldMk cId="1321240776" sldId="354"/>
            <ac:picMk id="7" creationId="{4C65F1E8-EAEC-4B5A-BE2D-6EC1D0051C0E}"/>
          </ac:picMkLst>
        </pc:picChg>
        <pc:picChg chg="add mod">
          <ac:chgData name="Aaron Cyr" userId="f710c333df2a0e40" providerId="LiveId" clId="{92BCE72D-3399-4CFD-AE4D-397DE1D598B0}" dt="2020-10-20T22:49:10.801" v="818" actId="164"/>
          <ac:picMkLst>
            <pc:docMk/>
            <pc:sldMk cId="1321240776" sldId="354"/>
            <ac:picMk id="9" creationId="{46669B74-2896-430E-A284-E7EA71A0794C}"/>
          </ac:picMkLst>
        </pc:picChg>
        <pc:picChg chg="del">
          <ac:chgData name="Aaron Cyr" userId="f710c333df2a0e40" providerId="LiveId" clId="{92BCE72D-3399-4CFD-AE4D-397DE1D598B0}" dt="2020-10-20T22:45:20.791" v="782" actId="478"/>
          <ac:picMkLst>
            <pc:docMk/>
            <pc:sldMk cId="1321240776" sldId="354"/>
            <ac:picMk id="11" creationId="{BA85C6D9-42F8-4643-9503-F83FC11A66CB}"/>
          </ac:picMkLst>
        </pc:picChg>
        <pc:picChg chg="add del mod">
          <ac:chgData name="Aaron Cyr" userId="f710c333df2a0e40" providerId="LiveId" clId="{92BCE72D-3399-4CFD-AE4D-397DE1D598B0}" dt="2020-10-20T22:48:55.247" v="804" actId="478"/>
          <ac:picMkLst>
            <pc:docMk/>
            <pc:sldMk cId="1321240776" sldId="354"/>
            <ac:picMk id="12" creationId="{709E2D3B-AB8C-491E-99BB-E0BDC6E335C1}"/>
          </ac:picMkLst>
        </pc:picChg>
        <pc:picChg chg="del">
          <ac:chgData name="Aaron Cyr" userId="f710c333df2a0e40" providerId="LiveId" clId="{92BCE72D-3399-4CFD-AE4D-397DE1D598B0}" dt="2020-10-20T22:45:21.383" v="783" actId="478"/>
          <ac:picMkLst>
            <pc:docMk/>
            <pc:sldMk cId="1321240776" sldId="354"/>
            <ac:picMk id="13" creationId="{045D574E-4057-4654-8D35-D3A3D8BB6F4E}"/>
          </ac:picMkLst>
        </pc:picChg>
        <pc:picChg chg="del">
          <ac:chgData name="Aaron Cyr" userId="f710c333df2a0e40" providerId="LiveId" clId="{92BCE72D-3399-4CFD-AE4D-397DE1D598B0}" dt="2020-10-20T22:45:19.462" v="781" actId="478"/>
          <ac:picMkLst>
            <pc:docMk/>
            <pc:sldMk cId="1321240776" sldId="354"/>
            <ac:picMk id="15" creationId="{D8D5CB79-A87A-4D81-B39A-BFC004238D2C}"/>
          </ac:picMkLst>
        </pc:picChg>
        <pc:picChg chg="add mod">
          <ac:chgData name="Aaron Cyr" userId="f710c333df2a0e40" providerId="LiveId" clId="{92BCE72D-3399-4CFD-AE4D-397DE1D598B0}" dt="2020-10-20T22:49:10.801" v="818" actId="164"/>
          <ac:picMkLst>
            <pc:docMk/>
            <pc:sldMk cId="1321240776" sldId="354"/>
            <ac:picMk id="18" creationId="{C6B7874E-2362-4CE1-B1E9-1C5F8EAEA8A1}"/>
          </ac:picMkLst>
        </pc:picChg>
        <pc:picChg chg="add del mod">
          <ac:chgData name="Aaron Cyr" userId="f710c333df2a0e40" providerId="LiveId" clId="{92BCE72D-3399-4CFD-AE4D-397DE1D598B0}" dt="2020-10-20T22:49:56.856" v="821" actId="478"/>
          <ac:picMkLst>
            <pc:docMk/>
            <pc:sldMk cId="1321240776" sldId="354"/>
            <ac:picMk id="22" creationId="{60A64EFE-471E-4541-B0CE-B435F4D199B1}"/>
          </ac:picMkLst>
        </pc:picChg>
        <pc:picChg chg="add mod">
          <ac:chgData name="Aaron Cyr" userId="f710c333df2a0e40" providerId="LiveId" clId="{92BCE72D-3399-4CFD-AE4D-397DE1D598B0}" dt="2020-10-20T22:50:29.463" v="832" actId="1076"/>
          <ac:picMkLst>
            <pc:docMk/>
            <pc:sldMk cId="1321240776" sldId="354"/>
            <ac:picMk id="24" creationId="{C4E6C536-D717-43F1-968C-26CA5F425567}"/>
          </ac:picMkLst>
        </pc:picChg>
        <pc:picChg chg="add mod">
          <ac:chgData name="Aaron Cyr" userId="f710c333df2a0e40" providerId="LiveId" clId="{92BCE72D-3399-4CFD-AE4D-397DE1D598B0}" dt="2020-10-20T22:50:28.208" v="831" actId="1076"/>
          <ac:picMkLst>
            <pc:docMk/>
            <pc:sldMk cId="1321240776" sldId="354"/>
            <ac:picMk id="26" creationId="{8A7440AF-52A9-4CFB-8539-7E4E9938C389}"/>
          </ac:picMkLst>
        </pc:picChg>
        <pc:cxnChg chg="mod">
          <ac:chgData name="Aaron Cyr" userId="f710c333df2a0e40" providerId="LiveId" clId="{92BCE72D-3399-4CFD-AE4D-397DE1D598B0}" dt="2020-10-20T22:50:13.651" v="826" actId="1076"/>
          <ac:cxnSpMkLst>
            <pc:docMk/>
            <pc:sldMk cId="1321240776" sldId="354"/>
            <ac:cxnSpMk id="16" creationId="{24478C7C-C54F-4C81-85BB-1079CE674CAB}"/>
          </ac:cxnSpMkLst>
        </pc:cxnChg>
      </pc:sldChg>
      <pc:sldChg chg="del">
        <pc:chgData name="Aaron Cyr" userId="f710c333df2a0e40" providerId="LiveId" clId="{92BCE72D-3399-4CFD-AE4D-397DE1D598B0}" dt="2020-10-22T21:24:19.164" v="1307" actId="47"/>
        <pc:sldMkLst>
          <pc:docMk/>
          <pc:sldMk cId="3929518673" sldId="355"/>
        </pc:sldMkLst>
      </pc:sldChg>
      <pc:sldChg chg="del">
        <pc:chgData name="Aaron Cyr" userId="f710c333df2a0e40" providerId="LiveId" clId="{92BCE72D-3399-4CFD-AE4D-397DE1D598B0}" dt="2020-10-22T21:24:19.164" v="1307" actId="47"/>
        <pc:sldMkLst>
          <pc:docMk/>
          <pc:sldMk cId="2336325299" sldId="356"/>
        </pc:sldMkLst>
      </pc:sldChg>
      <pc:sldChg chg="del">
        <pc:chgData name="Aaron Cyr" userId="f710c333df2a0e40" providerId="LiveId" clId="{92BCE72D-3399-4CFD-AE4D-397DE1D598B0}" dt="2020-10-22T21:24:19.164" v="1307" actId="47"/>
        <pc:sldMkLst>
          <pc:docMk/>
          <pc:sldMk cId="3347961712" sldId="357"/>
        </pc:sldMkLst>
      </pc:sldChg>
      <pc:sldChg chg="del">
        <pc:chgData name="Aaron Cyr" userId="f710c333df2a0e40" providerId="LiveId" clId="{92BCE72D-3399-4CFD-AE4D-397DE1D598B0}" dt="2020-10-22T21:24:19.164" v="1307" actId="47"/>
        <pc:sldMkLst>
          <pc:docMk/>
          <pc:sldMk cId="2037470184" sldId="358"/>
        </pc:sldMkLst>
      </pc:sldChg>
      <pc:sldChg chg="modSp add mod ord">
        <pc:chgData name="Aaron Cyr" userId="f710c333df2a0e40" providerId="LiveId" clId="{92BCE72D-3399-4CFD-AE4D-397DE1D598B0}" dt="2020-10-20T22:17:15.986" v="377" actId="20577"/>
        <pc:sldMkLst>
          <pc:docMk/>
          <pc:sldMk cId="1826359442" sldId="359"/>
        </pc:sldMkLst>
        <pc:spChg chg="mod">
          <ac:chgData name="Aaron Cyr" userId="f710c333df2a0e40" providerId="LiveId" clId="{92BCE72D-3399-4CFD-AE4D-397DE1D598B0}" dt="2020-10-20T22:17:15.986" v="377" actId="20577"/>
          <ac:spMkLst>
            <pc:docMk/>
            <pc:sldMk cId="1826359442" sldId="359"/>
            <ac:spMk id="2" creationId="{69D78755-8513-40C1-9A58-6390D844D3E0}"/>
          </ac:spMkLst>
        </pc:spChg>
      </pc:sldChg>
      <pc:sldChg chg="addSp delSp modSp add mod ord">
        <pc:chgData name="Aaron Cyr" userId="f710c333df2a0e40" providerId="LiveId" clId="{92BCE72D-3399-4CFD-AE4D-397DE1D598B0}" dt="2020-10-22T21:28:21.685" v="1381" actId="167"/>
        <pc:sldMkLst>
          <pc:docMk/>
          <pc:sldMk cId="3741168787" sldId="360"/>
        </pc:sldMkLst>
        <pc:spChg chg="add del mod">
          <ac:chgData name="Aaron Cyr" userId="f710c333df2a0e40" providerId="LiveId" clId="{92BCE72D-3399-4CFD-AE4D-397DE1D598B0}" dt="2020-10-22T21:27:54.976" v="1378" actId="478"/>
          <ac:spMkLst>
            <pc:docMk/>
            <pc:sldMk cId="3741168787" sldId="360"/>
            <ac:spMk id="10" creationId="{ED2C2EDF-CD7E-4FAF-B2B6-2AC066C9DD97}"/>
          </ac:spMkLst>
        </pc:spChg>
        <pc:spChg chg="add mod">
          <ac:chgData name="Aaron Cyr" userId="f710c333df2a0e40" providerId="LiveId" clId="{92BCE72D-3399-4CFD-AE4D-397DE1D598B0}" dt="2020-10-20T22:33:53.752" v="633" actId="1036"/>
          <ac:spMkLst>
            <pc:docMk/>
            <pc:sldMk cId="3741168787" sldId="360"/>
            <ac:spMk id="12" creationId="{A3476FE3-62AE-4C29-A31F-AB647D1CCAEB}"/>
          </ac:spMkLst>
        </pc:spChg>
        <pc:spChg chg="add mod">
          <ac:chgData name="Aaron Cyr" userId="f710c333df2a0e40" providerId="LiveId" clId="{92BCE72D-3399-4CFD-AE4D-397DE1D598B0}" dt="2020-10-22T21:28:00.450" v="1380" actId="207"/>
          <ac:spMkLst>
            <pc:docMk/>
            <pc:sldMk cId="3741168787" sldId="360"/>
            <ac:spMk id="13" creationId="{9E26DA2D-7160-4920-B95D-118DA26F5E58}"/>
          </ac:spMkLst>
        </pc:spChg>
        <pc:picChg chg="mod ord">
          <ac:chgData name="Aaron Cyr" userId="f710c333df2a0e40" providerId="LiveId" clId="{92BCE72D-3399-4CFD-AE4D-397DE1D598B0}" dt="2020-10-22T21:28:21.685" v="1381" actId="167"/>
          <ac:picMkLst>
            <pc:docMk/>
            <pc:sldMk cId="3741168787" sldId="360"/>
            <ac:picMk id="3" creationId="{68FDCF94-D38B-4095-B969-DCABFC54113E}"/>
          </ac:picMkLst>
        </pc:picChg>
        <pc:picChg chg="add del mod">
          <ac:chgData name="Aaron Cyr" userId="f710c333df2a0e40" providerId="LiveId" clId="{92BCE72D-3399-4CFD-AE4D-397DE1D598B0}" dt="2020-10-20T22:32:25.026" v="502" actId="478"/>
          <ac:picMkLst>
            <pc:docMk/>
            <pc:sldMk cId="3741168787" sldId="360"/>
            <ac:picMk id="7" creationId="{1BA04B27-FD6E-43B7-953F-4D95090BEA8C}"/>
          </ac:picMkLst>
        </pc:picChg>
        <pc:picChg chg="add mod">
          <ac:chgData name="Aaron Cyr" userId="f710c333df2a0e40" providerId="LiveId" clId="{92BCE72D-3399-4CFD-AE4D-397DE1D598B0}" dt="2020-10-20T22:32:53.716" v="579" actId="1035"/>
          <ac:picMkLst>
            <pc:docMk/>
            <pc:sldMk cId="3741168787" sldId="360"/>
            <ac:picMk id="9" creationId="{51BF9C8E-E1D6-4DCE-8692-AB227A460152}"/>
          </ac:picMkLst>
        </pc:picChg>
        <pc:cxnChg chg="add mod">
          <ac:chgData name="Aaron Cyr" userId="f710c333df2a0e40" providerId="LiveId" clId="{92BCE72D-3399-4CFD-AE4D-397DE1D598B0}" dt="2020-10-20T22:32:55.217" v="581" actId="1035"/>
          <ac:cxnSpMkLst>
            <pc:docMk/>
            <pc:sldMk cId="3741168787" sldId="360"/>
            <ac:cxnSpMk id="5" creationId="{F70F2A20-7DCE-45FA-9B77-387B187F8BE1}"/>
          </ac:cxnSpMkLst>
        </pc:cxnChg>
      </pc:sldChg>
      <pc:sldChg chg="addSp delSp modSp add mod">
        <pc:chgData name="Aaron Cyr" userId="f710c333df2a0e40" providerId="LiveId" clId="{92BCE72D-3399-4CFD-AE4D-397DE1D598B0}" dt="2020-10-22T21:29:04.743" v="1393" actId="1076"/>
        <pc:sldMkLst>
          <pc:docMk/>
          <pc:sldMk cId="1706156570" sldId="361"/>
        </pc:sldMkLst>
        <pc:spChg chg="mod">
          <ac:chgData name="Aaron Cyr" userId="f710c333df2a0e40" providerId="LiveId" clId="{92BCE72D-3399-4CFD-AE4D-397DE1D598B0}" dt="2020-10-20T22:34:34.577" v="643" actId="1076"/>
          <ac:spMkLst>
            <pc:docMk/>
            <pc:sldMk cId="1706156570" sldId="361"/>
            <ac:spMk id="6" creationId="{E59E6303-5A5C-4DEA-977E-49827056625E}"/>
          </ac:spMkLst>
        </pc:spChg>
        <pc:spChg chg="add mod">
          <ac:chgData name="Aaron Cyr" userId="f710c333df2a0e40" providerId="LiveId" clId="{92BCE72D-3399-4CFD-AE4D-397DE1D598B0}" dt="2020-10-20T22:34:41.683" v="646" actId="1076"/>
          <ac:spMkLst>
            <pc:docMk/>
            <pc:sldMk cId="1706156570" sldId="361"/>
            <ac:spMk id="10" creationId="{C0319363-8407-4544-94E0-B45BA747D8F8}"/>
          </ac:spMkLst>
        </pc:spChg>
        <pc:spChg chg="add del mod">
          <ac:chgData name="Aaron Cyr" userId="f710c333df2a0e40" providerId="LiveId" clId="{92BCE72D-3399-4CFD-AE4D-397DE1D598B0}" dt="2020-10-22T21:28:25.298" v="1382" actId="478"/>
          <ac:spMkLst>
            <pc:docMk/>
            <pc:sldMk cId="1706156570" sldId="361"/>
            <ac:spMk id="12" creationId="{A2DAA1E1-415B-4EAC-BDEC-10BD90A103C5}"/>
          </ac:spMkLst>
        </pc:spChg>
        <pc:spChg chg="add mod">
          <ac:chgData name="Aaron Cyr" userId="f710c333df2a0e40" providerId="LiveId" clId="{92BCE72D-3399-4CFD-AE4D-397DE1D598B0}" dt="2020-10-22T21:28:35.010" v="1387" actId="14100"/>
          <ac:spMkLst>
            <pc:docMk/>
            <pc:sldMk cId="1706156570" sldId="361"/>
            <ac:spMk id="14" creationId="{96D11F56-CCC7-46BA-A86B-D4B309D86D78}"/>
          </ac:spMkLst>
        </pc:spChg>
        <pc:spChg chg="add mod">
          <ac:chgData name="Aaron Cyr" userId="f710c333df2a0e40" providerId="LiveId" clId="{92BCE72D-3399-4CFD-AE4D-397DE1D598B0}" dt="2020-10-22T21:29:04.743" v="1393" actId="1076"/>
          <ac:spMkLst>
            <pc:docMk/>
            <pc:sldMk cId="1706156570" sldId="361"/>
            <ac:spMk id="16" creationId="{5EEF6AD7-E557-479F-B295-D0B49068CEE7}"/>
          </ac:spMkLst>
        </pc:spChg>
        <pc:picChg chg="mod">
          <ac:chgData name="Aaron Cyr" userId="f710c333df2a0e40" providerId="LiveId" clId="{92BCE72D-3399-4CFD-AE4D-397DE1D598B0}" dt="2020-10-20T22:34:30.639" v="639" actId="1076"/>
          <ac:picMkLst>
            <pc:docMk/>
            <pc:sldMk cId="1706156570" sldId="361"/>
            <ac:picMk id="3" creationId="{68FDCF94-D38B-4095-B969-DCABFC54113E}"/>
          </ac:picMkLst>
        </pc:picChg>
        <pc:picChg chg="del">
          <ac:chgData name="Aaron Cyr" userId="f710c333df2a0e40" providerId="LiveId" clId="{92BCE72D-3399-4CFD-AE4D-397DE1D598B0}" dt="2020-10-20T22:31:31.905" v="501" actId="478"/>
          <ac:picMkLst>
            <pc:docMk/>
            <pc:sldMk cId="1706156570" sldId="361"/>
            <ac:picMk id="7" creationId="{1BA04B27-FD6E-43B7-953F-4D95090BEA8C}"/>
          </ac:picMkLst>
        </pc:picChg>
        <pc:picChg chg="add mod">
          <ac:chgData name="Aaron Cyr" userId="f710c333df2a0e40" providerId="LiveId" clId="{92BCE72D-3399-4CFD-AE4D-397DE1D598B0}" dt="2020-10-20T22:34:24.122" v="635" actId="1076"/>
          <ac:picMkLst>
            <pc:docMk/>
            <pc:sldMk cId="1706156570" sldId="361"/>
            <ac:picMk id="8" creationId="{EDECE570-A8C9-4551-B26B-7DCC86A160C9}"/>
          </ac:picMkLst>
        </pc:picChg>
      </pc:sldChg>
      <pc:sldChg chg="addSp delSp modSp add mod">
        <pc:chgData name="Aaron Cyr" userId="f710c333df2a0e40" providerId="LiveId" clId="{92BCE72D-3399-4CFD-AE4D-397DE1D598B0}" dt="2020-10-22T21:29:08.813" v="1395" actId="1076"/>
        <pc:sldMkLst>
          <pc:docMk/>
          <pc:sldMk cId="643196374" sldId="362"/>
        </pc:sldMkLst>
        <pc:spChg chg="mod">
          <ac:chgData name="Aaron Cyr" userId="f710c333df2a0e40" providerId="LiveId" clId="{92BCE72D-3399-4CFD-AE4D-397DE1D598B0}" dt="2020-10-20T22:35:04.223" v="674" actId="1037"/>
          <ac:spMkLst>
            <pc:docMk/>
            <pc:sldMk cId="643196374" sldId="362"/>
            <ac:spMk id="10" creationId="{C0319363-8407-4544-94E0-B45BA747D8F8}"/>
          </ac:spMkLst>
        </pc:spChg>
        <pc:spChg chg="del">
          <ac:chgData name="Aaron Cyr" userId="f710c333df2a0e40" providerId="LiveId" clId="{92BCE72D-3399-4CFD-AE4D-397DE1D598B0}" dt="2020-10-22T21:28:44.680" v="1388" actId="478"/>
          <ac:spMkLst>
            <pc:docMk/>
            <pc:sldMk cId="643196374" sldId="362"/>
            <ac:spMk id="12" creationId="{A2DAA1E1-415B-4EAC-BDEC-10BD90A103C5}"/>
          </ac:spMkLst>
        </pc:spChg>
        <pc:spChg chg="add del">
          <ac:chgData name="Aaron Cyr" userId="f710c333df2a0e40" providerId="LiveId" clId="{92BCE72D-3399-4CFD-AE4D-397DE1D598B0}" dt="2020-10-22T21:28:45.659" v="1390" actId="22"/>
          <ac:spMkLst>
            <pc:docMk/>
            <pc:sldMk cId="643196374" sldId="362"/>
            <ac:spMk id="14" creationId="{89B980B1-602F-424A-BEC1-03FE89031099}"/>
          </ac:spMkLst>
        </pc:spChg>
        <pc:spChg chg="add">
          <ac:chgData name="Aaron Cyr" userId="f710c333df2a0e40" providerId="LiveId" clId="{92BCE72D-3399-4CFD-AE4D-397DE1D598B0}" dt="2020-10-22T21:28:49.199" v="1391" actId="22"/>
          <ac:spMkLst>
            <pc:docMk/>
            <pc:sldMk cId="643196374" sldId="362"/>
            <ac:spMk id="16" creationId="{9FBC0E9A-A5B3-4CD4-9C23-6A4DA4AE8735}"/>
          </ac:spMkLst>
        </pc:spChg>
        <pc:spChg chg="add mod">
          <ac:chgData name="Aaron Cyr" userId="f710c333df2a0e40" providerId="LiveId" clId="{92BCE72D-3399-4CFD-AE4D-397DE1D598B0}" dt="2020-10-22T21:29:08.813" v="1395" actId="1076"/>
          <ac:spMkLst>
            <pc:docMk/>
            <pc:sldMk cId="643196374" sldId="362"/>
            <ac:spMk id="18" creationId="{AC410D3E-2A44-4F1C-86FD-C84D6666E4E4}"/>
          </ac:spMkLst>
        </pc:spChg>
        <pc:picChg chg="add mod">
          <ac:chgData name="Aaron Cyr" userId="f710c333df2a0e40" providerId="LiveId" clId="{92BCE72D-3399-4CFD-AE4D-397DE1D598B0}" dt="2020-10-20T22:35:21.122" v="677" actId="1076"/>
          <ac:picMkLst>
            <pc:docMk/>
            <pc:sldMk cId="643196374" sldId="362"/>
            <ac:picMk id="7" creationId="{6E1C5EDE-5F6C-436B-966B-C09EA5DEF05F}"/>
          </ac:picMkLst>
        </pc:picChg>
        <pc:picChg chg="del">
          <ac:chgData name="Aaron Cyr" userId="f710c333df2a0e40" providerId="LiveId" clId="{92BCE72D-3399-4CFD-AE4D-397DE1D598B0}" dt="2020-10-20T22:35:05.509" v="675" actId="478"/>
          <ac:picMkLst>
            <pc:docMk/>
            <pc:sldMk cId="643196374" sldId="362"/>
            <ac:picMk id="8" creationId="{EDECE570-A8C9-4551-B26B-7DCC86A160C9}"/>
          </ac:picMkLst>
        </pc:picChg>
        <pc:picChg chg="add mod">
          <ac:chgData name="Aaron Cyr" userId="f710c333df2a0e40" providerId="LiveId" clId="{92BCE72D-3399-4CFD-AE4D-397DE1D598B0}" dt="2020-10-20T22:35:52.871" v="690" actId="1035"/>
          <ac:picMkLst>
            <pc:docMk/>
            <pc:sldMk cId="643196374" sldId="362"/>
            <ac:picMk id="11" creationId="{98B24EC4-E09B-4237-922C-01FE0A83A578}"/>
          </ac:picMkLst>
        </pc:picChg>
      </pc:sldChg>
      <pc:sldChg chg="addSp delSp modSp add mod">
        <pc:chgData name="Aaron Cyr" userId="f710c333df2a0e40" providerId="LiveId" clId="{92BCE72D-3399-4CFD-AE4D-397DE1D598B0}" dt="2020-10-22T21:29:55.046" v="1429" actId="1076"/>
        <pc:sldMkLst>
          <pc:docMk/>
          <pc:sldMk cId="3633727502" sldId="363"/>
        </pc:sldMkLst>
        <pc:spChg chg="mod">
          <ac:chgData name="Aaron Cyr" userId="f710c333df2a0e40" providerId="LiveId" clId="{92BCE72D-3399-4CFD-AE4D-397DE1D598B0}" dt="2020-10-20T22:51:05.567" v="836" actId="20577"/>
          <ac:spMkLst>
            <pc:docMk/>
            <pc:sldMk cId="3633727502" sldId="363"/>
            <ac:spMk id="2" creationId="{BB221BF7-58C9-4977-B499-6BECA023FCD2}"/>
          </ac:spMkLst>
        </pc:spChg>
        <pc:spChg chg="add mod">
          <ac:chgData name="Aaron Cyr" userId="f710c333df2a0e40" providerId="LiveId" clId="{92BCE72D-3399-4CFD-AE4D-397DE1D598B0}" dt="2020-10-22T21:29:55.046" v="1429" actId="1076"/>
          <ac:spMkLst>
            <pc:docMk/>
            <pc:sldMk cId="3633727502" sldId="363"/>
            <ac:spMk id="14" creationId="{8BA6A48D-31EA-45BB-AB68-C67754DAA189}"/>
          </ac:spMkLst>
        </pc:spChg>
        <pc:spChg chg="del mod">
          <ac:chgData name="Aaron Cyr" userId="f710c333df2a0e40" providerId="LiveId" clId="{92BCE72D-3399-4CFD-AE4D-397DE1D598B0}" dt="2020-10-20T22:51:54.565" v="847" actId="478"/>
          <ac:spMkLst>
            <pc:docMk/>
            <pc:sldMk cId="3633727502" sldId="363"/>
            <ac:spMk id="17" creationId="{256721BB-B98C-4F3C-A7EA-EA99FC8189E6}"/>
          </ac:spMkLst>
        </pc:spChg>
        <pc:grpChg chg="add mod">
          <ac:chgData name="Aaron Cyr" userId="f710c333df2a0e40" providerId="LiveId" clId="{92BCE72D-3399-4CFD-AE4D-397DE1D598B0}" dt="2020-10-22T21:29:39.062" v="1404" actId="164"/>
          <ac:grpSpMkLst>
            <pc:docMk/>
            <pc:sldMk cId="3633727502" sldId="363"/>
            <ac:grpSpMk id="13" creationId="{509710BC-EACA-4DEC-B49F-7EA48D54F789}"/>
          </ac:grpSpMkLst>
        </pc:grpChg>
        <pc:grpChg chg="del">
          <ac:chgData name="Aaron Cyr" userId="f710c333df2a0e40" providerId="LiveId" clId="{92BCE72D-3399-4CFD-AE4D-397DE1D598B0}" dt="2020-10-20T22:51:11.088" v="840" actId="478"/>
          <ac:grpSpMkLst>
            <pc:docMk/>
            <pc:sldMk cId="3633727502" sldId="363"/>
            <ac:grpSpMk id="20" creationId="{552594B0-22F2-480B-8768-F0A7F29A3483}"/>
          </ac:grpSpMkLst>
        </pc:grpChg>
        <pc:picChg chg="del">
          <ac:chgData name="Aaron Cyr" userId="f710c333df2a0e40" providerId="LiveId" clId="{92BCE72D-3399-4CFD-AE4D-397DE1D598B0}" dt="2020-10-20T22:51:07.862" v="837" actId="478"/>
          <ac:picMkLst>
            <pc:docMk/>
            <pc:sldMk cId="3633727502" sldId="363"/>
            <ac:picMk id="4" creationId="{CF589F47-30CC-4D97-A99C-EA0304959953}"/>
          </ac:picMkLst>
        </pc:picChg>
        <pc:picChg chg="add mod ord">
          <ac:chgData name="Aaron Cyr" userId="f710c333df2a0e40" providerId="LiveId" clId="{92BCE72D-3399-4CFD-AE4D-397DE1D598B0}" dt="2020-10-22T21:29:43.138" v="1407" actId="1076"/>
          <ac:picMkLst>
            <pc:docMk/>
            <pc:sldMk cId="3633727502" sldId="363"/>
            <ac:picMk id="6" creationId="{243563A8-65A0-4695-998F-8CFB0FB0C697}"/>
          </ac:picMkLst>
        </pc:picChg>
        <pc:picChg chg="del">
          <ac:chgData name="Aaron Cyr" userId="f710c333df2a0e40" providerId="LiveId" clId="{92BCE72D-3399-4CFD-AE4D-397DE1D598B0}" dt="2020-10-20T22:51:11.725" v="841" actId="478"/>
          <ac:picMkLst>
            <pc:docMk/>
            <pc:sldMk cId="3633727502" sldId="363"/>
            <ac:picMk id="7" creationId="{4C65F1E8-EAEC-4B5A-BE2D-6EC1D0051C0E}"/>
          </ac:picMkLst>
        </pc:picChg>
        <pc:picChg chg="add mod">
          <ac:chgData name="Aaron Cyr" userId="f710c333df2a0e40" providerId="LiveId" clId="{92BCE72D-3399-4CFD-AE4D-397DE1D598B0}" dt="2020-10-22T21:29:39.062" v="1404" actId="164"/>
          <ac:picMkLst>
            <pc:docMk/>
            <pc:sldMk cId="3633727502" sldId="363"/>
            <ac:picMk id="10" creationId="{37EF9505-C6C7-4E03-A904-A15F29CB9EE1}"/>
          </ac:picMkLst>
        </pc:picChg>
        <pc:picChg chg="add mod">
          <ac:chgData name="Aaron Cyr" userId="f710c333df2a0e40" providerId="LiveId" clId="{92BCE72D-3399-4CFD-AE4D-397DE1D598B0}" dt="2020-10-22T21:29:39.062" v="1404" actId="164"/>
          <ac:picMkLst>
            <pc:docMk/>
            <pc:sldMk cId="3633727502" sldId="363"/>
            <ac:picMk id="12" creationId="{2B349252-37D4-465F-9AAD-D6FB9DE08710}"/>
          </ac:picMkLst>
        </pc:picChg>
        <pc:picChg chg="del">
          <ac:chgData name="Aaron Cyr" userId="f710c333df2a0e40" providerId="LiveId" clId="{92BCE72D-3399-4CFD-AE4D-397DE1D598B0}" dt="2020-10-20T22:51:09.727" v="838" actId="478"/>
          <ac:picMkLst>
            <pc:docMk/>
            <pc:sldMk cId="3633727502" sldId="363"/>
            <ac:picMk id="24" creationId="{C4E6C536-D717-43F1-968C-26CA5F425567}"/>
          </ac:picMkLst>
        </pc:picChg>
        <pc:picChg chg="del">
          <ac:chgData name="Aaron Cyr" userId="f710c333df2a0e40" providerId="LiveId" clId="{92BCE72D-3399-4CFD-AE4D-397DE1D598B0}" dt="2020-10-20T22:51:10.702" v="839" actId="478"/>
          <ac:picMkLst>
            <pc:docMk/>
            <pc:sldMk cId="3633727502" sldId="363"/>
            <ac:picMk id="26" creationId="{8A7440AF-52A9-4CFB-8539-7E4E9938C389}"/>
          </ac:picMkLst>
        </pc:picChg>
      </pc:sldChg>
      <pc:sldChg chg="addSp delSp modSp add mod">
        <pc:chgData name="Aaron Cyr" userId="f710c333df2a0e40" providerId="LiveId" clId="{92BCE72D-3399-4CFD-AE4D-397DE1D598B0}" dt="2020-10-22T21:30:15.015" v="1455" actId="20577"/>
        <pc:sldMkLst>
          <pc:docMk/>
          <pc:sldMk cId="1274242442" sldId="364"/>
        </pc:sldMkLst>
        <pc:spChg chg="mod">
          <ac:chgData name="Aaron Cyr" userId="f710c333df2a0e40" providerId="LiveId" clId="{92BCE72D-3399-4CFD-AE4D-397DE1D598B0}" dt="2020-10-20T22:55:41.318" v="938" actId="20577"/>
          <ac:spMkLst>
            <pc:docMk/>
            <pc:sldMk cId="1274242442" sldId="364"/>
            <ac:spMk id="2" creationId="{BB221BF7-58C9-4977-B499-6BECA023FCD2}"/>
          </ac:spMkLst>
        </pc:spChg>
        <pc:spChg chg="add mod">
          <ac:chgData name="Aaron Cyr" userId="f710c333df2a0e40" providerId="LiveId" clId="{92BCE72D-3399-4CFD-AE4D-397DE1D598B0}" dt="2020-10-22T21:08:31.729" v="1126" actId="1076"/>
          <ac:spMkLst>
            <pc:docMk/>
            <pc:sldMk cId="1274242442" sldId="364"/>
            <ac:spMk id="18" creationId="{EB73D59B-F0D6-4451-A245-1F9863D59CE5}"/>
          </ac:spMkLst>
        </pc:spChg>
        <pc:spChg chg="add mod">
          <ac:chgData name="Aaron Cyr" userId="f710c333df2a0e40" providerId="LiveId" clId="{92BCE72D-3399-4CFD-AE4D-397DE1D598B0}" dt="2020-10-22T21:08:49.016" v="1128" actId="1076"/>
          <ac:spMkLst>
            <pc:docMk/>
            <pc:sldMk cId="1274242442" sldId="364"/>
            <ac:spMk id="20" creationId="{18B61F06-5461-4822-A62C-D70A160D647E}"/>
          </ac:spMkLst>
        </pc:spChg>
        <pc:spChg chg="add mod">
          <ac:chgData name="Aaron Cyr" userId="f710c333df2a0e40" providerId="LiveId" clId="{92BCE72D-3399-4CFD-AE4D-397DE1D598B0}" dt="2020-10-22T21:30:09.142" v="1443" actId="1076"/>
          <ac:spMkLst>
            <pc:docMk/>
            <pc:sldMk cId="1274242442" sldId="364"/>
            <ac:spMk id="24" creationId="{487A6F61-C57E-42C5-A597-20955EDBA9D8}"/>
          </ac:spMkLst>
        </pc:spChg>
        <pc:spChg chg="add mod">
          <ac:chgData name="Aaron Cyr" userId="f710c333df2a0e40" providerId="LiveId" clId="{92BCE72D-3399-4CFD-AE4D-397DE1D598B0}" dt="2020-10-22T21:30:15.015" v="1455" actId="20577"/>
          <ac:spMkLst>
            <pc:docMk/>
            <pc:sldMk cId="1274242442" sldId="364"/>
            <ac:spMk id="26" creationId="{4F5C8BC9-26C6-4AE7-885C-A9014C02E047}"/>
          </ac:spMkLst>
        </pc:spChg>
        <pc:picChg chg="del">
          <ac:chgData name="Aaron Cyr" userId="f710c333df2a0e40" providerId="LiveId" clId="{92BCE72D-3399-4CFD-AE4D-397DE1D598B0}" dt="2020-10-20T22:56:04.326" v="939" actId="478"/>
          <ac:picMkLst>
            <pc:docMk/>
            <pc:sldMk cId="1274242442" sldId="364"/>
            <ac:picMk id="4" creationId="{7341DE82-7285-4DE8-A83C-07048D5E3C24}"/>
          </ac:picMkLst>
        </pc:picChg>
        <pc:picChg chg="add mod">
          <ac:chgData name="Aaron Cyr" userId="f710c333df2a0e40" providerId="LiveId" clId="{92BCE72D-3399-4CFD-AE4D-397DE1D598B0}" dt="2020-10-20T22:56:06.080" v="941" actId="1076"/>
          <ac:picMkLst>
            <pc:docMk/>
            <pc:sldMk cId="1274242442" sldId="364"/>
            <ac:picMk id="6" creationId="{DF1D532B-86CE-4DB8-BF9C-63B67B7C32EA}"/>
          </ac:picMkLst>
        </pc:picChg>
        <pc:picChg chg="add">
          <ac:chgData name="Aaron Cyr" userId="f710c333df2a0e40" providerId="LiveId" clId="{92BCE72D-3399-4CFD-AE4D-397DE1D598B0}" dt="2020-10-20T22:57:01.361" v="943" actId="22"/>
          <ac:picMkLst>
            <pc:docMk/>
            <pc:sldMk cId="1274242442" sldId="364"/>
            <ac:picMk id="8" creationId="{B05E39D7-3FC3-4AE2-89B6-626791E4D865}"/>
          </ac:picMkLst>
        </pc:picChg>
        <pc:picChg chg="del">
          <ac:chgData name="Aaron Cyr" userId="f710c333df2a0e40" providerId="LiveId" clId="{92BCE72D-3399-4CFD-AE4D-397DE1D598B0}" dt="2020-10-20T22:57:01.116" v="942" actId="478"/>
          <ac:picMkLst>
            <pc:docMk/>
            <pc:sldMk cId="1274242442" sldId="364"/>
            <ac:picMk id="9" creationId="{F349DFFC-73E6-494A-AD77-8B9F04F39796}"/>
          </ac:picMkLst>
        </pc:picChg>
        <pc:picChg chg="del">
          <ac:chgData name="Aaron Cyr" userId="f710c333df2a0e40" providerId="LiveId" clId="{92BCE72D-3399-4CFD-AE4D-397DE1D598B0}" dt="2020-10-20T22:57:01.116" v="942" actId="478"/>
          <ac:picMkLst>
            <pc:docMk/>
            <pc:sldMk cId="1274242442" sldId="364"/>
            <ac:picMk id="11" creationId="{10E25F6E-CB74-48E4-8BC7-89B96512969C}"/>
          </ac:picMkLst>
        </pc:picChg>
        <pc:picChg chg="add mod">
          <ac:chgData name="Aaron Cyr" userId="f710c333df2a0e40" providerId="LiveId" clId="{92BCE72D-3399-4CFD-AE4D-397DE1D598B0}" dt="2020-10-20T22:57:37.559" v="957" actId="1076"/>
          <ac:picMkLst>
            <pc:docMk/>
            <pc:sldMk cId="1274242442" sldId="364"/>
            <ac:picMk id="13" creationId="{0CDF9530-F64A-44AF-B08E-2D377BA6C593}"/>
          </ac:picMkLst>
        </pc:picChg>
        <pc:picChg chg="add mod">
          <ac:chgData name="Aaron Cyr" userId="f710c333df2a0e40" providerId="LiveId" clId="{92BCE72D-3399-4CFD-AE4D-397DE1D598B0}" dt="2020-10-20T22:57:49.502" v="959" actId="1076"/>
          <ac:picMkLst>
            <pc:docMk/>
            <pc:sldMk cId="1274242442" sldId="364"/>
            <ac:picMk id="15" creationId="{E57F4D43-5FB7-4363-B0AC-457DA6E88E36}"/>
          </ac:picMkLst>
        </pc:picChg>
        <pc:picChg chg="add mod">
          <ac:chgData name="Aaron Cyr" userId="f710c333df2a0e40" providerId="LiveId" clId="{92BCE72D-3399-4CFD-AE4D-397DE1D598B0}" dt="2020-10-22T21:04:56.067" v="983" actId="1076"/>
          <ac:picMkLst>
            <pc:docMk/>
            <pc:sldMk cId="1274242442" sldId="364"/>
            <ac:picMk id="17" creationId="{368985FC-BCDB-4ED3-8EFE-2B8D160A75B5}"/>
          </ac:picMkLst>
        </pc:picChg>
        <pc:picChg chg="add mod">
          <ac:chgData name="Aaron Cyr" userId="f710c333df2a0e40" providerId="LiveId" clId="{92BCE72D-3399-4CFD-AE4D-397DE1D598B0}" dt="2020-10-22T21:08:49.016" v="1128" actId="1076"/>
          <ac:picMkLst>
            <pc:docMk/>
            <pc:sldMk cId="1274242442" sldId="364"/>
            <ac:picMk id="22" creationId="{24A806C0-1B5B-4A98-9120-2CE2C0FE32B2}"/>
          </ac:picMkLst>
        </pc:picChg>
      </pc:sldChg>
      <pc:sldChg chg="addSp delSp modSp add mod">
        <pc:chgData name="Aaron Cyr" userId="f710c333df2a0e40" providerId="LiveId" clId="{92BCE72D-3399-4CFD-AE4D-397DE1D598B0}" dt="2020-10-22T21:30:42.800" v="1474" actId="478"/>
        <pc:sldMkLst>
          <pc:docMk/>
          <pc:sldMk cId="3973828171" sldId="365"/>
        </pc:sldMkLst>
        <pc:spChg chg="mod">
          <ac:chgData name="Aaron Cyr" userId="f710c333df2a0e40" providerId="LiveId" clId="{92BCE72D-3399-4CFD-AE4D-397DE1D598B0}" dt="2020-10-22T21:20:14.951" v="1251" actId="20577"/>
          <ac:spMkLst>
            <pc:docMk/>
            <pc:sldMk cId="3973828171" sldId="365"/>
            <ac:spMk id="4" creationId="{BD16C4B2-AF9F-47F8-B3D8-E451C87F11DE}"/>
          </ac:spMkLst>
        </pc:spChg>
        <pc:spChg chg="add del mod">
          <ac:chgData name="Aaron Cyr" userId="f710c333df2a0e40" providerId="LiveId" clId="{92BCE72D-3399-4CFD-AE4D-397DE1D598B0}" dt="2020-10-22T21:30:42.800" v="1474" actId="478"/>
          <ac:spMkLst>
            <pc:docMk/>
            <pc:sldMk cId="3973828171" sldId="365"/>
            <ac:spMk id="12" creationId="{6E017DFB-23F3-4D5D-B8B7-DC3CB57E81C8}"/>
          </ac:spMkLst>
        </pc:spChg>
        <pc:picChg chg="del">
          <ac:chgData name="Aaron Cyr" userId="f710c333df2a0e40" providerId="LiveId" clId="{92BCE72D-3399-4CFD-AE4D-397DE1D598B0}" dt="2020-10-22T21:20:17.055" v="1252" actId="478"/>
          <ac:picMkLst>
            <pc:docMk/>
            <pc:sldMk cId="3973828171" sldId="365"/>
            <ac:picMk id="3" creationId="{85ED6255-187A-4C92-91BB-B8DD97DC015F}"/>
          </ac:picMkLst>
        </pc:picChg>
        <pc:picChg chg="add mod">
          <ac:chgData name="Aaron Cyr" userId="f710c333df2a0e40" providerId="LiveId" clId="{92BCE72D-3399-4CFD-AE4D-397DE1D598B0}" dt="2020-10-22T21:20:39.503" v="1254" actId="1076"/>
          <ac:picMkLst>
            <pc:docMk/>
            <pc:sldMk cId="3973828171" sldId="365"/>
            <ac:picMk id="5" creationId="{047DCF58-CB9E-486D-90EE-2065BF52167E}"/>
          </ac:picMkLst>
        </pc:picChg>
        <pc:picChg chg="add">
          <ac:chgData name="Aaron Cyr" userId="f710c333df2a0e40" providerId="LiveId" clId="{92BCE72D-3399-4CFD-AE4D-397DE1D598B0}" dt="2020-10-22T21:20:51.198" v="1255" actId="22"/>
          <ac:picMkLst>
            <pc:docMk/>
            <pc:sldMk cId="3973828171" sldId="365"/>
            <ac:picMk id="7" creationId="{8F37AD5B-45ED-431F-8C2E-F65C6BE9330C}"/>
          </ac:picMkLst>
        </pc:picChg>
        <pc:picChg chg="add mod">
          <ac:chgData name="Aaron Cyr" userId="f710c333df2a0e40" providerId="LiveId" clId="{92BCE72D-3399-4CFD-AE4D-397DE1D598B0}" dt="2020-10-22T21:21:10.439" v="1257" actId="1076"/>
          <ac:picMkLst>
            <pc:docMk/>
            <pc:sldMk cId="3973828171" sldId="365"/>
            <ac:picMk id="9" creationId="{3E605E6E-BDA4-416B-A800-E82B386365E0}"/>
          </ac:picMkLst>
        </pc:picChg>
        <pc:picChg chg="add mod">
          <ac:chgData name="Aaron Cyr" userId="f710c333df2a0e40" providerId="LiveId" clId="{92BCE72D-3399-4CFD-AE4D-397DE1D598B0}" dt="2020-10-22T21:21:27.400" v="1259" actId="1076"/>
          <ac:picMkLst>
            <pc:docMk/>
            <pc:sldMk cId="3973828171" sldId="365"/>
            <ac:picMk id="11" creationId="{C3C654D1-0A27-46DA-966A-0A06F33184B1}"/>
          </ac:picMkLst>
        </pc:picChg>
      </pc:sldChg>
      <pc:sldChg chg="add del">
        <pc:chgData name="Aaron Cyr" userId="f710c333df2a0e40" providerId="LiveId" clId="{92BCE72D-3399-4CFD-AE4D-397DE1D598B0}" dt="2020-10-22T21:26:22.248" v="1340"/>
        <pc:sldMkLst>
          <pc:docMk/>
          <pc:sldMk cId="734457558" sldId="366"/>
        </pc:sldMkLst>
      </pc:sldChg>
      <pc:sldChg chg="add del">
        <pc:chgData name="Aaron Cyr" userId="f710c333df2a0e40" providerId="LiveId" clId="{92BCE72D-3399-4CFD-AE4D-397DE1D598B0}" dt="2020-10-22T21:26:38.694" v="1342"/>
        <pc:sldMkLst>
          <pc:docMk/>
          <pc:sldMk cId="3233737699" sldId="366"/>
        </pc:sldMkLst>
      </pc:sldChg>
    </pc:docChg>
  </pc:docChgLst>
  <pc:docChgLst>
    <pc:chgData name="Aaron Cyr" userId="f710c333df2a0e40" providerId="LiveId" clId="{A03BB898-8A07-4767-BB05-B0A247932A52}"/>
    <pc:docChg chg="undo custSel addSld delSld modSld">
      <pc:chgData name="Aaron Cyr" userId="f710c333df2a0e40" providerId="LiveId" clId="{A03BB898-8A07-4767-BB05-B0A247932A52}" dt="2020-10-20T21:42:10.226" v="2756" actId="1036"/>
      <pc:docMkLst>
        <pc:docMk/>
      </pc:docMkLst>
      <pc:sldChg chg="modSp mod">
        <pc:chgData name="Aaron Cyr" userId="f710c333df2a0e40" providerId="LiveId" clId="{A03BB898-8A07-4767-BB05-B0A247932A52}" dt="2020-10-13T22:24:04.948" v="1" actId="20577"/>
        <pc:sldMkLst>
          <pc:docMk/>
          <pc:sldMk cId="2098746533" sldId="256"/>
        </pc:sldMkLst>
        <pc:spChg chg="mod">
          <ac:chgData name="Aaron Cyr" userId="f710c333df2a0e40" providerId="LiveId" clId="{A03BB898-8A07-4767-BB05-B0A247932A52}" dt="2020-10-13T22:24:04.948" v="1" actId="20577"/>
          <ac:spMkLst>
            <pc:docMk/>
            <pc:sldMk cId="2098746533" sldId="256"/>
            <ac:spMk id="2" creationId="{69D78755-8513-40C1-9A58-6390D844D3E0}"/>
          </ac:spMkLst>
        </pc:spChg>
      </pc:sldChg>
      <pc:sldChg chg="addSp delSp modSp mod">
        <pc:chgData name="Aaron Cyr" userId="f710c333df2a0e40" providerId="LiveId" clId="{A03BB898-8A07-4767-BB05-B0A247932A52}" dt="2020-10-13T22:26:52.210" v="66" actId="20577"/>
        <pc:sldMkLst>
          <pc:docMk/>
          <pc:sldMk cId="481095146" sldId="257"/>
        </pc:sldMkLst>
        <pc:spChg chg="mod">
          <ac:chgData name="Aaron Cyr" userId="f710c333df2a0e40" providerId="LiveId" clId="{A03BB898-8A07-4767-BB05-B0A247932A52}" dt="2020-10-13T22:26:52.210" v="66" actId="20577"/>
          <ac:spMkLst>
            <pc:docMk/>
            <pc:sldMk cId="481095146" sldId="257"/>
            <ac:spMk id="2" creationId="{BB221BF7-58C9-4977-B499-6BECA023FCD2}"/>
          </ac:spMkLst>
        </pc:spChg>
        <pc:spChg chg="del">
          <ac:chgData name="Aaron Cyr" userId="f710c333df2a0e40" providerId="LiveId" clId="{A03BB898-8A07-4767-BB05-B0A247932A52}" dt="2020-10-13T22:26:41.226" v="51" actId="478"/>
          <ac:spMkLst>
            <pc:docMk/>
            <pc:sldMk cId="481095146" sldId="257"/>
            <ac:spMk id="3" creationId="{4EA7950D-C7EA-4566-89B8-7677B9946DD8}"/>
          </ac:spMkLst>
        </pc:spChg>
        <pc:spChg chg="add del mod">
          <ac:chgData name="Aaron Cyr" userId="f710c333df2a0e40" providerId="LiveId" clId="{A03BB898-8A07-4767-BB05-B0A247932A52}" dt="2020-10-13T22:26:42.447" v="52" actId="22"/>
          <ac:spMkLst>
            <pc:docMk/>
            <pc:sldMk cId="481095146" sldId="257"/>
            <ac:spMk id="6" creationId="{D6A1982E-7C4D-4D62-B3D9-5D3D17EEE799}"/>
          </ac:spMkLst>
        </pc:spChg>
        <pc:picChg chg="add mod ord">
          <ac:chgData name="Aaron Cyr" userId="f710c333df2a0e40" providerId="LiveId" clId="{A03BB898-8A07-4767-BB05-B0A247932A52}" dt="2020-10-13T22:26:48.835" v="56" actId="1076"/>
          <ac:picMkLst>
            <pc:docMk/>
            <pc:sldMk cId="481095146" sldId="257"/>
            <ac:picMk id="8" creationId="{CE22AD13-8B48-47CE-8837-4496C501817D}"/>
          </ac:picMkLst>
        </pc:picChg>
      </pc:sldChg>
      <pc:sldChg chg="addSp delSp modSp mod">
        <pc:chgData name="Aaron Cyr" userId="f710c333df2a0e40" providerId="LiveId" clId="{A03BB898-8A07-4767-BB05-B0A247932A52}" dt="2020-10-13T22:31:43.538" v="84" actId="20577"/>
        <pc:sldMkLst>
          <pc:docMk/>
          <pc:sldMk cId="4088391903" sldId="258"/>
        </pc:sldMkLst>
        <pc:spChg chg="mod">
          <ac:chgData name="Aaron Cyr" userId="f710c333df2a0e40" providerId="LiveId" clId="{A03BB898-8A07-4767-BB05-B0A247932A52}" dt="2020-10-13T22:31:43.538" v="84" actId="20577"/>
          <ac:spMkLst>
            <pc:docMk/>
            <pc:sldMk cId="4088391903" sldId="258"/>
            <ac:spMk id="2" creationId="{9C911CAE-4545-49C6-A593-FDF843DC339E}"/>
          </ac:spMkLst>
        </pc:spChg>
        <pc:spChg chg="del mod">
          <ac:chgData name="Aaron Cyr" userId="f710c333df2a0e40" providerId="LiveId" clId="{A03BB898-8A07-4767-BB05-B0A247932A52}" dt="2020-10-13T22:31:30.600" v="69" actId="478"/>
          <ac:spMkLst>
            <pc:docMk/>
            <pc:sldMk cId="4088391903" sldId="258"/>
            <ac:spMk id="3" creationId="{DCC3EAA1-5543-4791-9831-9EA395267181}"/>
          </ac:spMkLst>
        </pc:spChg>
        <pc:spChg chg="add del mod">
          <ac:chgData name="Aaron Cyr" userId="f710c333df2a0e40" providerId="LiveId" clId="{A03BB898-8A07-4767-BB05-B0A247932A52}" dt="2020-10-13T22:31:32.910" v="72" actId="22"/>
          <ac:spMkLst>
            <pc:docMk/>
            <pc:sldMk cId="4088391903" sldId="258"/>
            <ac:spMk id="5" creationId="{5F98F1CA-0742-4962-8F08-8DDA2B5E57CB}"/>
          </ac:spMkLst>
        </pc:spChg>
        <pc:picChg chg="add del">
          <ac:chgData name="Aaron Cyr" userId="f710c333df2a0e40" providerId="LiveId" clId="{A03BB898-8A07-4767-BB05-B0A247932A52}" dt="2020-10-13T22:31:32.324" v="71" actId="22"/>
          <ac:picMkLst>
            <pc:docMk/>
            <pc:sldMk cId="4088391903" sldId="258"/>
            <ac:picMk id="8" creationId="{E3DC6813-E237-4639-80C1-211951BBF588}"/>
          </ac:picMkLst>
        </pc:picChg>
        <pc:picChg chg="add mod ord">
          <ac:chgData name="Aaron Cyr" userId="f710c333df2a0e40" providerId="LiveId" clId="{A03BB898-8A07-4767-BB05-B0A247932A52}" dt="2020-10-13T22:31:39.747" v="74" actId="1076"/>
          <ac:picMkLst>
            <pc:docMk/>
            <pc:sldMk cId="4088391903" sldId="258"/>
            <ac:picMk id="10" creationId="{C73057F0-4B86-48D4-9D55-A442904EDBD8}"/>
          </ac:picMkLst>
        </pc:picChg>
      </pc:sldChg>
      <pc:sldChg chg="addSp delSp modSp mod">
        <pc:chgData name="Aaron Cyr" userId="f710c333df2a0e40" providerId="LiveId" clId="{A03BB898-8A07-4767-BB05-B0A247932A52}" dt="2020-10-13T22:33:24.460" v="105" actId="1076"/>
        <pc:sldMkLst>
          <pc:docMk/>
          <pc:sldMk cId="1104465828" sldId="259"/>
        </pc:sldMkLst>
        <pc:spChg chg="del">
          <ac:chgData name="Aaron Cyr" userId="f710c333df2a0e40" providerId="LiveId" clId="{A03BB898-8A07-4767-BB05-B0A247932A52}" dt="2020-10-13T22:33:12.177" v="92" actId="478"/>
          <ac:spMkLst>
            <pc:docMk/>
            <pc:sldMk cId="1104465828" sldId="259"/>
            <ac:spMk id="3" creationId="{74EFEE55-4A47-4DD5-9436-953C5B1A472D}"/>
          </ac:spMkLst>
        </pc:spChg>
        <pc:spChg chg="add del mod">
          <ac:chgData name="Aaron Cyr" userId="f710c333df2a0e40" providerId="LiveId" clId="{A03BB898-8A07-4767-BB05-B0A247932A52}" dt="2020-10-13T22:33:13.169" v="93" actId="22"/>
          <ac:spMkLst>
            <pc:docMk/>
            <pc:sldMk cId="1104465828" sldId="259"/>
            <ac:spMk id="4" creationId="{F9ABD8E0-FD04-4513-86A7-E4FE4FF7FFE9}"/>
          </ac:spMkLst>
        </pc:spChg>
        <pc:spChg chg="mod">
          <ac:chgData name="Aaron Cyr" userId="f710c333df2a0e40" providerId="LiveId" clId="{A03BB898-8A07-4767-BB05-B0A247932A52}" dt="2020-10-13T22:33:17.244" v="103" actId="20577"/>
          <ac:spMkLst>
            <pc:docMk/>
            <pc:sldMk cId="1104465828" sldId="259"/>
            <ac:spMk id="6" creationId="{E71439C6-BCE4-40C9-820D-6FC1659E12D1}"/>
          </ac:spMkLst>
        </pc:spChg>
        <pc:picChg chg="add mod ord">
          <ac:chgData name="Aaron Cyr" userId="f710c333df2a0e40" providerId="LiveId" clId="{A03BB898-8A07-4767-BB05-B0A247932A52}" dt="2020-10-13T22:33:24.460" v="105" actId="1076"/>
          <ac:picMkLst>
            <pc:docMk/>
            <pc:sldMk cId="1104465828" sldId="259"/>
            <ac:picMk id="7" creationId="{9DAA8A6A-F0B1-48F7-99EC-CB5205B26C8C}"/>
          </ac:picMkLst>
        </pc:picChg>
      </pc:sldChg>
      <pc:sldChg chg="addSp delSp modSp mod">
        <pc:chgData name="Aaron Cyr" userId="f710c333df2a0e40" providerId="LiveId" clId="{A03BB898-8A07-4767-BB05-B0A247932A52}" dt="2020-10-20T12:50:54.397" v="741" actId="1076"/>
        <pc:sldMkLst>
          <pc:docMk/>
          <pc:sldMk cId="2455423919" sldId="260"/>
        </pc:sldMkLst>
        <pc:spChg chg="mod">
          <ac:chgData name="Aaron Cyr" userId="f710c333df2a0e40" providerId="LiveId" clId="{A03BB898-8A07-4767-BB05-B0A247932A52}" dt="2020-10-13T22:34:33.780" v="132" actId="6549"/>
          <ac:spMkLst>
            <pc:docMk/>
            <pc:sldMk cId="2455423919" sldId="260"/>
            <ac:spMk id="2" creationId="{C39B2BAF-C864-43B4-8121-6AF6C308937B}"/>
          </ac:spMkLst>
        </pc:spChg>
        <pc:spChg chg="del">
          <ac:chgData name="Aaron Cyr" userId="f710c333df2a0e40" providerId="LiveId" clId="{A03BB898-8A07-4767-BB05-B0A247932A52}" dt="2020-10-13T22:34:36.617" v="133" actId="478"/>
          <ac:spMkLst>
            <pc:docMk/>
            <pc:sldMk cId="2455423919" sldId="260"/>
            <ac:spMk id="3" creationId="{925FD9A3-E2B8-4D9E-8FFB-EAAB68F6190E}"/>
          </ac:spMkLst>
        </pc:spChg>
        <pc:spChg chg="add del mod">
          <ac:chgData name="Aaron Cyr" userId="f710c333df2a0e40" providerId="LiveId" clId="{A03BB898-8A07-4767-BB05-B0A247932A52}" dt="2020-10-13T22:34:51.065" v="134" actId="22"/>
          <ac:spMkLst>
            <pc:docMk/>
            <pc:sldMk cId="2455423919" sldId="260"/>
            <ac:spMk id="6" creationId="{1F2C0E1B-3AB7-4E22-BDFC-77242745022A}"/>
          </ac:spMkLst>
        </pc:spChg>
        <pc:picChg chg="add mod">
          <ac:chgData name="Aaron Cyr" userId="f710c333df2a0e40" providerId="LiveId" clId="{A03BB898-8A07-4767-BB05-B0A247932A52}" dt="2020-10-20T12:50:50.736" v="739" actId="1076"/>
          <ac:picMkLst>
            <pc:docMk/>
            <pc:sldMk cId="2455423919" sldId="260"/>
            <ac:picMk id="5" creationId="{C7031783-1A07-4480-BA1F-399A9BDE7AA8}"/>
          </ac:picMkLst>
        </pc:picChg>
        <pc:picChg chg="add mod">
          <ac:chgData name="Aaron Cyr" userId="f710c333df2a0e40" providerId="LiveId" clId="{A03BB898-8A07-4767-BB05-B0A247932A52}" dt="2020-10-20T12:50:54.397" v="741" actId="1076"/>
          <ac:picMkLst>
            <pc:docMk/>
            <pc:sldMk cId="2455423919" sldId="260"/>
            <ac:picMk id="7" creationId="{A5813102-7E55-4B41-890E-5B50652267E6}"/>
          </ac:picMkLst>
        </pc:picChg>
        <pc:picChg chg="add mod ord">
          <ac:chgData name="Aaron Cyr" userId="f710c333df2a0e40" providerId="LiveId" clId="{A03BB898-8A07-4767-BB05-B0A247932A52}" dt="2020-10-20T12:50:48.757" v="738" actId="1076"/>
          <ac:picMkLst>
            <pc:docMk/>
            <pc:sldMk cId="2455423919" sldId="260"/>
            <ac:picMk id="8" creationId="{2EFFF201-8873-43B0-A252-14775B1CBB70}"/>
          </ac:picMkLst>
        </pc:picChg>
      </pc:sldChg>
      <pc:sldChg chg="addSp delSp modSp del mod">
        <pc:chgData name="Aaron Cyr" userId="f710c333df2a0e40" providerId="LiveId" clId="{A03BB898-8A07-4767-BB05-B0A247932A52}" dt="2020-10-13T22:37:34.371" v="172" actId="47"/>
        <pc:sldMkLst>
          <pc:docMk/>
          <pc:sldMk cId="1258813868" sldId="261"/>
        </pc:sldMkLst>
        <pc:spChg chg="mod">
          <ac:chgData name="Aaron Cyr" userId="f710c333df2a0e40" providerId="LiveId" clId="{A03BB898-8A07-4767-BB05-B0A247932A52}" dt="2020-10-13T22:35:46.188" v="161" actId="20577"/>
          <ac:spMkLst>
            <pc:docMk/>
            <pc:sldMk cId="1258813868" sldId="261"/>
            <ac:spMk id="3" creationId="{8CBD2AF5-A3AA-4EB5-A0ED-998B79E310CF}"/>
          </ac:spMkLst>
        </pc:spChg>
        <pc:picChg chg="del">
          <ac:chgData name="Aaron Cyr" userId="f710c333df2a0e40" providerId="LiveId" clId="{A03BB898-8A07-4767-BB05-B0A247932A52}" dt="2020-10-13T22:35:38.427" v="139" actId="478"/>
          <ac:picMkLst>
            <pc:docMk/>
            <pc:sldMk cId="1258813868" sldId="261"/>
            <ac:picMk id="5" creationId="{0CA5AF29-402F-48EC-ACC1-22B1F5E29B40}"/>
          </ac:picMkLst>
        </pc:picChg>
        <pc:picChg chg="add del">
          <ac:chgData name="Aaron Cyr" userId="f710c333df2a0e40" providerId="LiveId" clId="{A03BB898-8A07-4767-BB05-B0A247932A52}" dt="2020-10-13T22:35:36.988" v="138" actId="22"/>
          <ac:picMkLst>
            <pc:docMk/>
            <pc:sldMk cId="1258813868" sldId="261"/>
            <ac:picMk id="6" creationId="{B20BAE63-3804-4B51-9039-5D10281A6E23}"/>
          </ac:picMkLst>
        </pc:picChg>
        <pc:picChg chg="add mod">
          <ac:chgData name="Aaron Cyr" userId="f710c333df2a0e40" providerId="LiveId" clId="{A03BB898-8A07-4767-BB05-B0A247932A52}" dt="2020-10-13T22:37:05.692" v="169" actId="1076"/>
          <ac:picMkLst>
            <pc:docMk/>
            <pc:sldMk cId="1258813868" sldId="261"/>
            <ac:picMk id="8" creationId="{9033856F-9CB2-4AB3-982B-8394F296AC04}"/>
          </ac:picMkLst>
        </pc:picChg>
        <pc:picChg chg="add mod">
          <ac:chgData name="Aaron Cyr" userId="f710c333df2a0e40" providerId="LiveId" clId="{A03BB898-8A07-4767-BB05-B0A247932A52}" dt="2020-10-13T22:37:08.147" v="170" actId="1076"/>
          <ac:picMkLst>
            <pc:docMk/>
            <pc:sldMk cId="1258813868" sldId="261"/>
            <ac:picMk id="10" creationId="{7EC1C14F-E4EA-4F5D-9E4F-C8549D744F89}"/>
          </ac:picMkLst>
        </pc:picChg>
        <pc:picChg chg="add mod">
          <ac:chgData name="Aaron Cyr" userId="f710c333df2a0e40" providerId="LiveId" clId="{A03BB898-8A07-4767-BB05-B0A247932A52}" dt="2020-10-13T22:37:10.555" v="171" actId="1076"/>
          <ac:picMkLst>
            <pc:docMk/>
            <pc:sldMk cId="1258813868" sldId="261"/>
            <ac:picMk id="12" creationId="{94D2578C-8811-469F-987E-AECA9598DC10}"/>
          </ac:picMkLst>
        </pc:picChg>
        <pc:picChg chg="add mod">
          <ac:chgData name="Aaron Cyr" userId="f710c333df2a0e40" providerId="LiveId" clId="{A03BB898-8A07-4767-BB05-B0A247932A52}" dt="2020-10-13T22:37:01.821" v="168" actId="1076"/>
          <ac:picMkLst>
            <pc:docMk/>
            <pc:sldMk cId="1258813868" sldId="261"/>
            <ac:picMk id="14" creationId="{E41C6B7D-C484-4746-8FF5-5AFB2C70A237}"/>
          </ac:picMkLst>
        </pc:picChg>
      </pc:sldChg>
      <pc:sldChg chg="del">
        <pc:chgData name="Aaron Cyr" userId="f710c333df2a0e40" providerId="LiveId" clId="{A03BB898-8A07-4767-BB05-B0A247932A52}" dt="2020-10-13T22:37:35.416" v="173" actId="47"/>
        <pc:sldMkLst>
          <pc:docMk/>
          <pc:sldMk cId="2468806724" sldId="262"/>
        </pc:sldMkLst>
      </pc:sldChg>
      <pc:sldChg chg="del">
        <pc:chgData name="Aaron Cyr" userId="f710c333df2a0e40" providerId="LiveId" clId="{A03BB898-8A07-4767-BB05-B0A247932A52}" dt="2020-10-13T22:37:36.151" v="174" actId="47"/>
        <pc:sldMkLst>
          <pc:docMk/>
          <pc:sldMk cId="2852081479" sldId="263"/>
        </pc:sldMkLst>
      </pc:sldChg>
      <pc:sldChg chg="modSp mod">
        <pc:chgData name="Aaron Cyr" userId="f710c333df2a0e40" providerId="LiveId" clId="{A03BB898-8A07-4767-BB05-B0A247932A52}" dt="2020-10-13T22:25:12.604" v="44" actId="20577"/>
        <pc:sldMkLst>
          <pc:docMk/>
          <pc:sldMk cId="1194441255" sldId="265"/>
        </pc:sldMkLst>
        <pc:spChg chg="mod">
          <ac:chgData name="Aaron Cyr" userId="f710c333df2a0e40" providerId="LiveId" clId="{A03BB898-8A07-4767-BB05-B0A247932A52}" dt="2020-10-13T22:25:12.604" v="44" actId="20577"/>
          <ac:spMkLst>
            <pc:docMk/>
            <pc:sldMk cId="1194441255" sldId="265"/>
            <ac:spMk id="2" creationId="{69D78755-8513-40C1-9A58-6390D844D3E0}"/>
          </ac:spMkLst>
        </pc:spChg>
      </pc:sldChg>
      <pc:sldChg chg="modSp mod">
        <pc:chgData name="Aaron Cyr" userId="f710c333df2a0e40" providerId="LiveId" clId="{A03BB898-8A07-4767-BB05-B0A247932A52}" dt="2020-10-13T22:37:58.539" v="201" actId="20577"/>
        <pc:sldMkLst>
          <pc:docMk/>
          <pc:sldMk cId="1240468712" sldId="266"/>
        </pc:sldMkLst>
        <pc:spChg chg="mod">
          <ac:chgData name="Aaron Cyr" userId="f710c333df2a0e40" providerId="LiveId" clId="{A03BB898-8A07-4767-BB05-B0A247932A52}" dt="2020-10-13T22:37:58.539" v="201" actId="20577"/>
          <ac:spMkLst>
            <pc:docMk/>
            <pc:sldMk cId="1240468712" sldId="266"/>
            <ac:spMk id="2" creationId="{69D78755-8513-40C1-9A58-6390D844D3E0}"/>
          </ac:spMkLst>
        </pc:spChg>
      </pc:sldChg>
      <pc:sldChg chg="addSp delSp modSp mod">
        <pc:chgData name="Aaron Cyr" userId="f710c333df2a0e40" providerId="LiveId" clId="{A03BB898-8A07-4767-BB05-B0A247932A52}" dt="2020-10-13T22:39:16.797" v="223" actId="1076"/>
        <pc:sldMkLst>
          <pc:docMk/>
          <pc:sldMk cId="968063133" sldId="267"/>
        </pc:sldMkLst>
        <pc:spChg chg="del">
          <ac:chgData name="Aaron Cyr" userId="f710c333df2a0e40" providerId="LiveId" clId="{A03BB898-8A07-4767-BB05-B0A247932A52}" dt="2020-10-13T22:38:55.340" v="206" actId="478"/>
          <ac:spMkLst>
            <pc:docMk/>
            <pc:sldMk cId="968063133" sldId="267"/>
            <ac:spMk id="2" creationId="{CD4BAEA9-A25E-454B-BD09-2B25538A23D4}"/>
          </ac:spMkLst>
        </pc:spChg>
        <pc:spChg chg="del">
          <ac:chgData name="Aaron Cyr" userId="f710c333df2a0e40" providerId="LiveId" clId="{A03BB898-8A07-4767-BB05-B0A247932A52}" dt="2020-10-13T22:38:53.956" v="204" actId="478"/>
          <ac:spMkLst>
            <pc:docMk/>
            <pc:sldMk cId="968063133" sldId="267"/>
            <ac:spMk id="6" creationId="{4E2A1CBD-76C3-4F06-AE1F-0E269492F92E}"/>
          </ac:spMkLst>
        </pc:spChg>
        <pc:spChg chg="mod">
          <ac:chgData name="Aaron Cyr" userId="f710c333df2a0e40" providerId="LiveId" clId="{A03BB898-8A07-4767-BB05-B0A247932A52}" dt="2020-10-13T22:39:02.307" v="219" actId="20577"/>
          <ac:spMkLst>
            <pc:docMk/>
            <pc:sldMk cId="968063133" sldId="267"/>
            <ac:spMk id="15" creationId="{BF764B13-E109-4754-B06E-525B352852DC}"/>
          </ac:spMkLst>
        </pc:spChg>
        <pc:spChg chg="del mod">
          <ac:chgData name="Aaron Cyr" userId="f710c333df2a0e40" providerId="LiveId" clId="{A03BB898-8A07-4767-BB05-B0A247932A52}" dt="2020-10-13T22:38:56.856" v="208" actId="478"/>
          <ac:spMkLst>
            <pc:docMk/>
            <pc:sldMk cId="968063133" sldId="267"/>
            <ac:spMk id="16" creationId="{A2058A42-51F2-4F21-B923-D714562D1B78}"/>
          </ac:spMkLst>
        </pc:spChg>
        <pc:picChg chg="add mod">
          <ac:chgData name="Aaron Cyr" userId="f710c333df2a0e40" providerId="LiveId" clId="{A03BB898-8A07-4767-BB05-B0A247932A52}" dt="2020-10-13T22:39:16.797" v="223" actId="1076"/>
          <ac:picMkLst>
            <pc:docMk/>
            <pc:sldMk cId="968063133" sldId="267"/>
            <ac:picMk id="4" creationId="{75D7F48C-71C6-4803-9FE1-80F977F27A71}"/>
          </ac:picMkLst>
        </pc:picChg>
        <pc:picChg chg="del">
          <ac:chgData name="Aaron Cyr" userId="f710c333df2a0e40" providerId="LiveId" clId="{A03BB898-8A07-4767-BB05-B0A247932A52}" dt="2020-10-13T22:38:53.021" v="203" actId="478"/>
          <ac:picMkLst>
            <pc:docMk/>
            <pc:sldMk cId="968063133" sldId="267"/>
            <ac:picMk id="5" creationId="{542352DA-28F2-412F-989E-B4AEE8D65857}"/>
          </ac:picMkLst>
        </pc:picChg>
        <pc:picChg chg="del">
          <ac:chgData name="Aaron Cyr" userId="f710c333df2a0e40" providerId="LiveId" clId="{A03BB898-8A07-4767-BB05-B0A247932A52}" dt="2020-10-13T22:38:54.308" v="205" actId="478"/>
          <ac:picMkLst>
            <pc:docMk/>
            <pc:sldMk cId="968063133" sldId="267"/>
            <ac:picMk id="12" creationId="{31977646-8700-4C4D-B87A-A5D809D00510}"/>
          </ac:picMkLst>
        </pc:picChg>
      </pc:sldChg>
      <pc:sldChg chg="addSp delSp modSp mod">
        <pc:chgData name="Aaron Cyr" userId="f710c333df2a0e40" providerId="LiveId" clId="{A03BB898-8A07-4767-BB05-B0A247932A52}" dt="2020-10-13T22:40:19.748" v="242" actId="1076"/>
        <pc:sldMkLst>
          <pc:docMk/>
          <pc:sldMk cId="4085681885" sldId="268"/>
        </pc:sldMkLst>
        <pc:spChg chg="mod">
          <ac:chgData name="Aaron Cyr" userId="f710c333df2a0e40" providerId="LiveId" clId="{A03BB898-8A07-4767-BB05-B0A247932A52}" dt="2020-10-13T22:40:09.170" v="240" actId="20577"/>
          <ac:spMkLst>
            <pc:docMk/>
            <pc:sldMk cId="4085681885" sldId="268"/>
            <ac:spMk id="2" creationId="{B1A7FF14-2187-422B-ABC2-5CF935DADD9B}"/>
          </ac:spMkLst>
        </pc:spChg>
        <pc:spChg chg="add del mod">
          <ac:chgData name="Aaron Cyr" userId="f710c333df2a0e40" providerId="LiveId" clId="{A03BB898-8A07-4767-BB05-B0A247932A52}" dt="2020-10-13T22:40:03.509" v="230" actId="22"/>
          <ac:spMkLst>
            <pc:docMk/>
            <pc:sldMk cId="4085681885" sldId="268"/>
            <ac:spMk id="9" creationId="{148C2498-6698-4177-A612-AF8315CDA829}"/>
          </ac:spMkLst>
        </pc:spChg>
        <pc:picChg chg="add del">
          <ac:chgData name="Aaron Cyr" userId="f710c333df2a0e40" providerId="LiveId" clId="{A03BB898-8A07-4767-BB05-B0A247932A52}" dt="2020-10-13T22:39:59.667" v="226" actId="22"/>
          <ac:picMkLst>
            <pc:docMk/>
            <pc:sldMk cId="4085681885" sldId="268"/>
            <ac:picMk id="4" creationId="{0B21AB98-AFFF-448F-A8DE-0E52A58564B3}"/>
          </ac:picMkLst>
        </pc:picChg>
        <pc:picChg chg="del">
          <ac:chgData name="Aaron Cyr" userId="f710c333df2a0e40" providerId="LiveId" clId="{A03BB898-8A07-4767-BB05-B0A247932A52}" dt="2020-10-13T22:39:58.683" v="224" actId="478"/>
          <ac:picMkLst>
            <pc:docMk/>
            <pc:sldMk cId="4085681885" sldId="268"/>
            <ac:picMk id="5" creationId="{AEA1BF5B-B987-4E94-AF53-4D6867024D56}"/>
          </ac:picMkLst>
        </pc:picChg>
        <pc:picChg chg="del">
          <ac:chgData name="Aaron Cyr" userId="f710c333df2a0e40" providerId="LiveId" clId="{A03BB898-8A07-4767-BB05-B0A247932A52}" dt="2020-10-13T22:40:01.398" v="227" actId="478"/>
          <ac:picMkLst>
            <pc:docMk/>
            <pc:sldMk cId="4085681885" sldId="268"/>
            <ac:picMk id="7" creationId="{8FBDB2F4-0E79-4285-8899-7ACA7CABD144}"/>
          </ac:picMkLst>
        </pc:picChg>
        <pc:picChg chg="add del">
          <ac:chgData name="Aaron Cyr" userId="f710c333df2a0e40" providerId="LiveId" clId="{A03BB898-8A07-4767-BB05-B0A247932A52}" dt="2020-10-13T22:40:02.543" v="229" actId="22"/>
          <ac:picMkLst>
            <pc:docMk/>
            <pc:sldMk cId="4085681885" sldId="268"/>
            <ac:picMk id="11" creationId="{662C1D30-CB9E-4B0A-B2DA-33AA212F2A65}"/>
          </ac:picMkLst>
        </pc:picChg>
        <pc:picChg chg="add mod ord">
          <ac:chgData name="Aaron Cyr" userId="f710c333df2a0e40" providerId="LiveId" clId="{A03BB898-8A07-4767-BB05-B0A247932A52}" dt="2020-10-13T22:40:19.748" v="242" actId="1076"/>
          <ac:picMkLst>
            <pc:docMk/>
            <pc:sldMk cId="4085681885" sldId="268"/>
            <ac:picMk id="13" creationId="{6DB83D96-0ADA-4504-9710-1DBC150E600F}"/>
          </ac:picMkLst>
        </pc:picChg>
      </pc:sldChg>
      <pc:sldChg chg="addSp delSp modSp mod">
        <pc:chgData name="Aaron Cyr" userId="f710c333df2a0e40" providerId="LiveId" clId="{A03BB898-8A07-4767-BB05-B0A247932A52}" dt="2020-10-13T22:41:21.963" v="260" actId="1076"/>
        <pc:sldMkLst>
          <pc:docMk/>
          <pc:sldMk cId="3418905094" sldId="269"/>
        </pc:sldMkLst>
        <pc:spChg chg="mod">
          <ac:chgData name="Aaron Cyr" userId="f710c333df2a0e40" providerId="LiveId" clId="{A03BB898-8A07-4767-BB05-B0A247932A52}" dt="2020-10-13T22:40:44.555" v="254" actId="20577"/>
          <ac:spMkLst>
            <pc:docMk/>
            <pc:sldMk cId="3418905094" sldId="269"/>
            <ac:spMk id="2" creationId="{5DE6906F-13D1-45C3-A92D-EDACD77D2F69}"/>
          </ac:spMkLst>
        </pc:spChg>
        <pc:spChg chg="del">
          <ac:chgData name="Aaron Cyr" userId="f710c333df2a0e40" providerId="LiveId" clId="{A03BB898-8A07-4767-BB05-B0A247932A52}" dt="2020-10-13T22:40:47.479" v="255" actId="478"/>
          <ac:spMkLst>
            <pc:docMk/>
            <pc:sldMk cId="3418905094" sldId="269"/>
            <ac:spMk id="4" creationId="{B9EE924C-DA42-4113-A028-90BE90DBC047}"/>
          </ac:spMkLst>
        </pc:spChg>
        <pc:spChg chg="add del mod">
          <ac:chgData name="Aaron Cyr" userId="f710c333df2a0e40" providerId="LiveId" clId="{A03BB898-8A07-4767-BB05-B0A247932A52}" dt="2020-10-13T22:41:16.544" v="256" actId="22"/>
          <ac:spMkLst>
            <pc:docMk/>
            <pc:sldMk cId="3418905094" sldId="269"/>
            <ac:spMk id="6" creationId="{BBFA0795-D26F-406D-B68A-EE4539A19320}"/>
          </ac:spMkLst>
        </pc:spChg>
        <pc:picChg chg="add mod ord">
          <ac:chgData name="Aaron Cyr" userId="f710c333df2a0e40" providerId="LiveId" clId="{A03BB898-8A07-4767-BB05-B0A247932A52}" dt="2020-10-13T22:41:21.963" v="260" actId="1076"/>
          <ac:picMkLst>
            <pc:docMk/>
            <pc:sldMk cId="3418905094" sldId="269"/>
            <ac:picMk id="8" creationId="{70FA211A-4C8A-4243-8A65-DD1F2594B47B}"/>
          </ac:picMkLst>
        </pc:picChg>
      </pc:sldChg>
      <pc:sldChg chg="addSp delSp modSp mod">
        <pc:chgData name="Aaron Cyr" userId="f710c333df2a0e40" providerId="LiveId" clId="{A03BB898-8A07-4767-BB05-B0A247932A52}" dt="2020-10-13T22:43:09.210" v="295" actId="1037"/>
        <pc:sldMkLst>
          <pc:docMk/>
          <pc:sldMk cId="3661336024" sldId="270"/>
        </pc:sldMkLst>
        <pc:spChg chg="mod">
          <ac:chgData name="Aaron Cyr" userId="f710c333df2a0e40" providerId="LiveId" clId="{A03BB898-8A07-4767-BB05-B0A247932A52}" dt="2020-10-13T22:41:28.043" v="265" actId="20577"/>
          <ac:spMkLst>
            <pc:docMk/>
            <pc:sldMk cId="3661336024" sldId="270"/>
            <ac:spMk id="4" creationId="{1A54B6D1-3404-47DB-A983-2C857D421EDF}"/>
          </ac:spMkLst>
        </pc:spChg>
        <pc:picChg chg="add del mod">
          <ac:chgData name="Aaron Cyr" userId="f710c333df2a0e40" providerId="LiveId" clId="{A03BB898-8A07-4767-BB05-B0A247932A52}" dt="2020-10-13T22:42:45.122" v="273" actId="478"/>
          <ac:picMkLst>
            <pc:docMk/>
            <pc:sldMk cId="3661336024" sldId="270"/>
            <ac:picMk id="5" creationId="{615BFC40-3EA0-474B-AF4A-AA47BBB1A111}"/>
          </ac:picMkLst>
        </pc:picChg>
        <pc:picChg chg="add mod">
          <ac:chgData name="Aaron Cyr" userId="f710c333df2a0e40" providerId="LiveId" clId="{A03BB898-8A07-4767-BB05-B0A247932A52}" dt="2020-10-13T22:42:15.843" v="271" actId="1076"/>
          <ac:picMkLst>
            <pc:docMk/>
            <pc:sldMk cId="3661336024" sldId="270"/>
            <ac:picMk id="7" creationId="{B12C97D1-0B60-43BB-8D26-810AFDB793CF}"/>
          </ac:picMkLst>
        </pc:picChg>
        <pc:picChg chg="del">
          <ac:chgData name="Aaron Cyr" userId="f710c333df2a0e40" providerId="LiveId" clId="{A03BB898-8A07-4767-BB05-B0A247932A52}" dt="2020-10-13T22:41:30.123" v="266" actId="478"/>
          <ac:picMkLst>
            <pc:docMk/>
            <pc:sldMk cId="3661336024" sldId="270"/>
            <ac:picMk id="9" creationId="{4A64B130-CFAE-4607-A80C-7735C0EF074D}"/>
          </ac:picMkLst>
        </pc:picChg>
        <pc:picChg chg="add mod">
          <ac:chgData name="Aaron Cyr" userId="f710c333df2a0e40" providerId="LiveId" clId="{A03BB898-8A07-4767-BB05-B0A247932A52}" dt="2020-10-13T22:43:09.210" v="295" actId="1037"/>
          <ac:picMkLst>
            <pc:docMk/>
            <pc:sldMk cId="3661336024" sldId="270"/>
            <ac:picMk id="10" creationId="{9711523D-B9DF-460B-A79E-4C8E9369B031}"/>
          </ac:picMkLst>
        </pc:picChg>
      </pc:sldChg>
      <pc:sldChg chg="addSp delSp modSp mod">
        <pc:chgData name="Aaron Cyr" userId="f710c333df2a0e40" providerId="LiveId" clId="{A03BB898-8A07-4767-BB05-B0A247932A52}" dt="2020-10-13T22:43:56.764" v="337" actId="1076"/>
        <pc:sldMkLst>
          <pc:docMk/>
          <pc:sldMk cId="3569272306" sldId="271"/>
        </pc:sldMkLst>
        <pc:spChg chg="mod">
          <ac:chgData name="Aaron Cyr" userId="f710c333df2a0e40" providerId="LiveId" clId="{A03BB898-8A07-4767-BB05-B0A247932A52}" dt="2020-10-13T22:43:48.387" v="332" actId="20577"/>
          <ac:spMkLst>
            <pc:docMk/>
            <pc:sldMk cId="3569272306" sldId="271"/>
            <ac:spMk id="3" creationId="{AAFB6F9F-E0D8-488E-AC65-7BBA916FA7EE}"/>
          </ac:spMkLst>
        </pc:spChg>
        <pc:spChg chg="del">
          <ac:chgData name="Aaron Cyr" userId="f710c333df2a0e40" providerId="LiveId" clId="{A03BB898-8A07-4767-BB05-B0A247932A52}" dt="2020-10-13T22:43:52.929" v="334" actId="478"/>
          <ac:spMkLst>
            <pc:docMk/>
            <pc:sldMk cId="3569272306" sldId="271"/>
            <ac:spMk id="11" creationId="{759549ED-BFA3-4070-AE08-9C972D9C7B9E}"/>
          </ac:spMkLst>
        </pc:spChg>
        <pc:grpChg chg="del">
          <ac:chgData name="Aaron Cyr" userId="f710c333df2a0e40" providerId="LiveId" clId="{A03BB898-8A07-4767-BB05-B0A247932A52}" dt="2020-10-13T22:43:50.475" v="333" actId="478"/>
          <ac:grpSpMkLst>
            <pc:docMk/>
            <pc:sldMk cId="3569272306" sldId="271"/>
            <ac:grpSpMk id="8" creationId="{599AC662-C94E-4D5D-9CF0-3F91DDEDBB80}"/>
          </ac:grpSpMkLst>
        </pc:grpChg>
        <pc:picChg chg="add mod">
          <ac:chgData name="Aaron Cyr" userId="f710c333df2a0e40" providerId="LiveId" clId="{A03BB898-8A07-4767-BB05-B0A247932A52}" dt="2020-10-13T22:43:56.764" v="337" actId="1076"/>
          <ac:picMkLst>
            <pc:docMk/>
            <pc:sldMk cId="3569272306" sldId="271"/>
            <ac:picMk id="4" creationId="{C388AE9A-F0F5-44ED-9914-1EDA50FD8D7A}"/>
          </ac:picMkLst>
        </pc:picChg>
      </pc:sldChg>
      <pc:sldChg chg="addSp delSp modSp mod">
        <pc:chgData name="Aaron Cyr" userId="f710c333df2a0e40" providerId="LiveId" clId="{A03BB898-8A07-4767-BB05-B0A247932A52}" dt="2020-10-13T22:46:43.099" v="400" actId="1038"/>
        <pc:sldMkLst>
          <pc:docMk/>
          <pc:sldMk cId="4147130780" sldId="272"/>
        </pc:sldMkLst>
        <pc:spChg chg="mod">
          <ac:chgData name="Aaron Cyr" userId="f710c333df2a0e40" providerId="LiveId" clId="{A03BB898-8A07-4767-BB05-B0A247932A52}" dt="2020-10-13T22:44:42.626" v="364" actId="20577"/>
          <ac:spMkLst>
            <pc:docMk/>
            <pc:sldMk cId="4147130780" sldId="272"/>
            <ac:spMk id="2" creationId="{BFB4131C-534B-4DD6-8773-4393DA521F51}"/>
          </ac:spMkLst>
        </pc:spChg>
        <pc:spChg chg="add mod">
          <ac:chgData name="Aaron Cyr" userId="f710c333df2a0e40" providerId="LiveId" clId="{A03BB898-8A07-4767-BB05-B0A247932A52}" dt="2020-10-13T22:46:43.099" v="400" actId="1038"/>
          <ac:spMkLst>
            <pc:docMk/>
            <pc:sldMk cId="4147130780" sldId="272"/>
            <ac:spMk id="11" creationId="{BA78C1ED-97BF-41E3-A312-300B6AEDE80E}"/>
          </ac:spMkLst>
        </pc:spChg>
        <pc:picChg chg="add mod">
          <ac:chgData name="Aaron Cyr" userId="f710c333df2a0e40" providerId="LiveId" clId="{A03BB898-8A07-4767-BB05-B0A247932A52}" dt="2020-10-13T22:45:10.491" v="367" actId="1076"/>
          <ac:picMkLst>
            <pc:docMk/>
            <pc:sldMk cId="4147130780" sldId="272"/>
            <ac:picMk id="4" creationId="{5D3B0D9A-0011-4409-B284-AF8F9EBB76C5}"/>
          </ac:picMkLst>
        </pc:picChg>
        <pc:picChg chg="del">
          <ac:chgData name="Aaron Cyr" userId="f710c333df2a0e40" providerId="LiveId" clId="{A03BB898-8A07-4767-BB05-B0A247932A52}" dt="2020-10-13T22:44:44.500" v="365" actId="478"/>
          <ac:picMkLst>
            <pc:docMk/>
            <pc:sldMk cId="4147130780" sldId="272"/>
            <ac:picMk id="7" creationId="{2DEC588B-972F-4EF2-95E0-8CCB7C0699C4}"/>
          </ac:picMkLst>
        </pc:picChg>
        <pc:picChg chg="add mod">
          <ac:chgData name="Aaron Cyr" userId="f710c333df2a0e40" providerId="LiveId" clId="{A03BB898-8A07-4767-BB05-B0A247932A52}" dt="2020-10-13T22:46:04.691" v="369" actId="1076"/>
          <ac:picMkLst>
            <pc:docMk/>
            <pc:sldMk cId="4147130780" sldId="272"/>
            <ac:picMk id="8" creationId="{01650B9A-4C55-457E-A125-DB72F4275A1B}"/>
          </ac:picMkLst>
        </pc:picChg>
        <pc:cxnChg chg="add">
          <ac:chgData name="Aaron Cyr" userId="f710c333df2a0e40" providerId="LiveId" clId="{A03BB898-8A07-4767-BB05-B0A247932A52}" dt="2020-10-13T22:46:21.740" v="370" actId="11529"/>
          <ac:cxnSpMkLst>
            <pc:docMk/>
            <pc:sldMk cId="4147130780" sldId="272"/>
            <ac:cxnSpMk id="10" creationId="{BD1528E0-E162-46AB-AD25-10D36A7776B3}"/>
          </ac:cxnSpMkLst>
        </pc:cxnChg>
      </pc:sldChg>
      <pc:sldChg chg="addSp delSp modSp del mod">
        <pc:chgData name="Aaron Cyr" userId="f710c333df2a0e40" providerId="LiveId" clId="{A03BB898-8A07-4767-BB05-B0A247932A52}" dt="2020-10-20T12:46:35.510" v="727" actId="47"/>
        <pc:sldMkLst>
          <pc:docMk/>
          <pc:sldMk cId="2983882367" sldId="273"/>
        </pc:sldMkLst>
        <pc:spChg chg="mod">
          <ac:chgData name="Aaron Cyr" userId="f710c333df2a0e40" providerId="LiveId" clId="{A03BB898-8A07-4767-BB05-B0A247932A52}" dt="2020-10-13T22:47:08.924" v="412" actId="6549"/>
          <ac:spMkLst>
            <pc:docMk/>
            <pc:sldMk cId="2983882367" sldId="273"/>
            <ac:spMk id="2" creationId="{F4AFDD3C-E5D1-46A0-9AF7-BD53C8AB773E}"/>
          </ac:spMkLst>
        </pc:spChg>
        <pc:picChg chg="add mod">
          <ac:chgData name="Aaron Cyr" userId="f710c333df2a0e40" providerId="LiveId" clId="{A03BB898-8A07-4767-BB05-B0A247932A52}" dt="2020-10-13T22:47:35.812" v="416" actId="1076"/>
          <ac:picMkLst>
            <pc:docMk/>
            <pc:sldMk cId="2983882367" sldId="273"/>
            <ac:picMk id="4" creationId="{F31392F4-98E4-462B-AE83-1D2682EB0D68}"/>
          </ac:picMkLst>
        </pc:picChg>
        <pc:picChg chg="del">
          <ac:chgData name="Aaron Cyr" userId="f710c333df2a0e40" providerId="LiveId" clId="{A03BB898-8A07-4767-BB05-B0A247932A52}" dt="2020-10-13T22:47:10.818" v="413" actId="478"/>
          <ac:picMkLst>
            <pc:docMk/>
            <pc:sldMk cId="2983882367" sldId="273"/>
            <ac:picMk id="5" creationId="{087EDD59-8C10-4A68-B6C3-5848EF07F725}"/>
          </ac:picMkLst>
        </pc:picChg>
      </pc:sldChg>
      <pc:sldChg chg="addSp delSp modSp mod">
        <pc:chgData name="Aaron Cyr" userId="f710c333df2a0e40" providerId="LiveId" clId="{A03BB898-8A07-4767-BB05-B0A247932A52}" dt="2020-10-20T12:46:28.843" v="726" actId="20577"/>
        <pc:sldMkLst>
          <pc:docMk/>
          <pc:sldMk cId="1972953473" sldId="274"/>
        </pc:sldMkLst>
        <pc:spChg chg="mod">
          <ac:chgData name="Aaron Cyr" userId="f710c333df2a0e40" providerId="LiveId" clId="{A03BB898-8A07-4767-BB05-B0A247932A52}" dt="2020-10-20T12:46:28.843" v="726" actId="20577"/>
          <ac:spMkLst>
            <pc:docMk/>
            <pc:sldMk cId="1972953473" sldId="274"/>
            <ac:spMk id="6" creationId="{E59E6303-5A5C-4DEA-977E-49827056625E}"/>
          </ac:spMkLst>
        </pc:spChg>
        <pc:spChg chg="add mod">
          <ac:chgData name="Aaron Cyr" userId="f710c333df2a0e40" providerId="LiveId" clId="{A03BB898-8A07-4767-BB05-B0A247932A52}" dt="2020-10-20T12:46:03.629" v="723" actId="1076"/>
          <ac:spMkLst>
            <pc:docMk/>
            <pc:sldMk cId="1972953473" sldId="274"/>
            <ac:spMk id="10" creationId="{E55B0EC6-AD41-43A3-A805-F4939E10E02E}"/>
          </ac:spMkLst>
        </pc:spChg>
        <pc:grpChg chg="del">
          <ac:chgData name="Aaron Cyr" userId="f710c333df2a0e40" providerId="LiveId" clId="{A03BB898-8A07-4767-BB05-B0A247932A52}" dt="2020-10-13T22:47:45.298" v="425" actId="478"/>
          <ac:grpSpMkLst>
            <pc:docMk/>
            <pc:sldMk cId="1972953473" sldId="274"/>
            <ac:grpSpMk id="15" creationId="{F238C0A4-CD7F-4B32-B03B-9B05D31AFEC7}"/>
          </ac:grpSpMkLst>
        </pc:grpChg>
        <pc:picChg chg="add mod">
          <ac:chgData name="Aaron Cyr" userId="f710c333df2a0e40" providerId="LiveId" clId="{A03BB898-8A07-4767-BB05-B0A247932A52}" dt="2020-10-20T12:46:08.061" v="725" actId="1076"/>
          <ac:picMkLst>
            <pc:docMk/>
            <pc:sldMk cId="1972953473" sldId="274"/>
            <ac:picMk id="2" creationId="{5AB3AA17-99B4-485D-A736-00F9E0A32502}"/>
          </ac:picMkLst>
        </pc:picChg>
        <pc:picChg chg="add mod">
          <ac:chgData name="Aaron Cyr" userId="f710c333df2a0e40" providerId="LiveId" clId="{A03BB898-8A07-4767-BB05-B0A247932A52}" dt="2020-10-20T12:46:03.629" v="723" actId="1076"/>
          <ac:picMkLst>
            <pc:docMk/>
            <pc:sldMk cId="1972953473" sldId="274"/>
            <ac:picMk id="3" creationId="{F3F1D6F2-59EC-424E-AF12-EE34883199D5}"/>
          </ac:picMkLst>
        </pc:picChg>
        <pc:picChg chg="add mod">
          <ac:chgData name="Aaron Cyr" userId="f710c333df2a0e40" providerId="LiveId" clId="{A03BB898-8A07-4767-BB05-B0A247932A52}" dt="2020-10-20T12:46:03.629" v="723" actId="1076"/>
          <ac:picMkLst>
            <pc:docMk/>
            <pc:sldMk cId="1972953473" sldId="274"/>
            <ac:picMk id="7" creationId="{88220721-9909-43F2-8DB0-4BEA06AF1789}"/>
          </ac:picMkLst>
        </pc:picChg>
        <pc:picChg chg="add mod">
          <ac:chgData name="Aaron Cyr" userId="f710c333df2a0e40" providerId="LiveId" clId="{A03BB898-8A07-4767-BB05-B0A247932A52}" dt="2020-10-20T12:46:03.629" v="723" actId="1076"/>
          <ac:picMkLst>
            <pc:docMk/>
            <pc:sldMk cId="1972953473" sldId="274"/>
            <ac:picMk id="9" creationId="{2D3005C3-1505-4EEA-AE38-5EAD897D4D27}"/>
          </ac:picMkLst>
        </pc:picChg>
        <pc:picChg chg="add mod">
          <ac:chgData name="Aaron Cyr" userId="f710c333df2a0e40" providerId="LiveId" clId="{A03BB898-8A07-4767-BB05-B0A247932A52}" dt="2020-10-20T12:46:03.629" v="723" actId="1076"/>
          <ac:picMkLst>
            <pc:docMk/>
            <pc:sldMk cId="1972953473" sldId="274"/>
            <ac:picMk id="12" creationId="{6A9E3B23-13B6-42A5-AE31-880DF4B03EC7}"/>
          </ac:picMkLst>
        </pc:picChg>
      </pc:sldChg>
      <pc:sldChg chg="addSp delSp modSp mod">
        <pc:chgData name="Aaron Cyr" userId="f710c333df2a0e40" providerId="LiveId" clId="{A03BB898-8A07-4767-BB05-B0A247932A52}" dt="2020-10-13T22:53:37.411" v="481" actId="1076"/>
        <pc:sldMkLst>
          <pc:docMk/>
          <pc:sldMk cId="1187696368" sldId="275"/>
        </pc:sldMkLst>
        <pc:spChg chg="mod">
          <ac:chgData name="Aaron Cyr" userId="f710c333df2a0e40" providerId="LiveId" clId="{A03BB898-8A07-4767-BB05-B0A247932A52}" dt="2020-10-13T22:52:43.309" v="472" actId="6549"/>
          <ac:spMkLst>
            <pc:docMk/>
            <pc:sldMk cId="1187696368" sldId="275"/>
            <ac:spMk id="6" creationId="{E59E6303-5A5C-4DEA-977E-49827056625E}"/>
          </ac:spMkLst>
        </pc:spChg>
        <pc:picChg chg="del">
          <ac:chgData name="Aaron Cyr" userId="f710c333df2a0e40" providerId="LiveId" clId="{A03BB898-8A07-4767-BB05-B0A247932A52}" dt="2020-10-13T22:52:29.531" v="452" actId="478"/>
          <ac:picMkLst>
            <pc:docMk/>
            <pc:sldMk cId="1187696368" sldId="275"/>
            <ac:picMk id="2" creationId="{5FE54898-9FFD-48F2-9147-9D96AD2EC66D}"/>
          </ac:picMkLst>
        </pc:picChg>
        <pc:picChg chg="add del">
          <ac:chgData name="Aaron Cyr" userId="f710c333df2a0e40" providerId="LiveId" clId="{A03BB898-8A07-4767-BB05-B0A247932A52}" dt="2020-10-13T22:52:48.826" v="474" actId="478"/>
          <ac:picMkLst>
            <pc:docMk/>
            <pc:sldMk cId="1187696368" sldId="275"/>
            <ac:picMk id="5" creationId="{A1F0A806-B412-47FA-BE15-DD571DCB6568}"/>
          </ac:picMkLst>
        </pc:picChg>
        <pc:picChg chg="add del mod">
          <ac:chgData name="Aaron Cyr" userId="f710c333df2a0e40" providerId="LiveId" clId="{A03BB898-8A07-4767-BB05-B0A247932A52}" dt="2020-10-13T22:53:31.178" v="478" actId="478"/>
          <ac:picMkLst>
            <pc:docMk/>
            <pc:sldMk cId="1187696368" sldId="275"/>
            <ac:picMk id="8" creationId="{C1BEBCB7-F357-4D78-82E3-3245F94BB5FE}"/>
          </ac:picMkLst>
        </pc:picChg>
        <pc:picChg chg="add mod">
          <ac:chgData name="Aaron Cyr" userId="f710c333df2a0e40" providerId="LiveId" clId="{A03BB898-8A07-4767-BB05-B0A247932A52}" dt="2020-10-13T22:53:37.411" v="481" actId="1076"/>
          <ac:picMkLst>
            <pc:docMk/>
            <pc:sldMk cId="1187696368" sldId="275"/>
            <ac:picMk id="10" creationId="{5994373B-D570-4175-82ED-CEE01C8B9F67}"/>
          </ac:picMkLst>
        </pc:picChg>
      </pc:sldChg>
      <pc:sldChg chg="addSp delSp modSp mod">
        <pc:chgData name="Aaron Cyr" userId="f710c333df2a0e40" providerId="LiveId" clId="{A03BB898-8A07-4767-BB05-B0A247932A52}" dt="2020-10-15T21:02:07.910" v="583" actId="164"/>
        <pc:sldMkLst>
          <pc:docMk/>
          <pc:sldMk cId="1986253980" sldId="276"/>
        </pc:sldMkLst>
        <pc:spChg chg="mod">
          <ac:chgData name="Aaron Cyr" userId="f710c333df2a0e40" providerId="LiveId" clId="{A03BB898-8A07-4767-BB05-B0A247932A52}" dt="2020-10-13T22:57:28.449" v="518" actId="20577"/>
          <ac:spMkLst>
            <pc:docMk/>
            <pc:sldMk cId="1986253980" sldId="276"/>
            <ac:spMk id="6" creationId="{E59E6303-5A5C-4DEA-977E-49827056625E}"/>
          </ac:spMkLst>
        </pc:spChg>
        <pc:grpChg chg="del">
          <ac:chgData name="Aaron Cyr" userId="f710c333df2a0e40" providerId="LiveId" clId="{A03BB898-8A07-4767-BB05-B0A247932A52}" dt="2020-10-13T22:55:42.548" v="502" actId="478"/>
          <ac:grpSpMkLst>
            <pc:docMk/>
            <pc:sldMk cId="1986253980" sldId="276"/>
            <ac:grpSpMk id="16" creationId="{D37C2771-5715-43BD-A6FD-2E1120FA8F13}"/>
          </ac:grpSpMkLst>
        </pc:grpChg>
        <pc:grpChg chg="add mod">
          <ac:chgData name="Aaron Cyr" userId="f710c333df2a0e40" providerId="LiveId" clId="{A03BB898-8A07-4767-BB05-B0A247932A52}" dt="2020-10-15T21:02:07.910" v="583" actId="164"/>
          <ac:grpSpMkLst>
            <pc:docMk/>
            <pc:sldMk cId="1986253980" sldId="276"/>
            <ac:grpSpMk id="17" creationId="{7BCA2A88-1F36-4ADF-8972-9D4728375128}"/>
          </ac:grpSpMkLst>
        </pc:grpChg>
        <pc:picChg chg="add del mod">
          <ac:chgData name="Aaron Cyr" userId="f710c333df2a0e40" providerId="LiveId" clId="{A03BB898-8A07-4767-BB05-B0A247932A52}" dt="2020-10-13T22:57:19.386" v="513" actId="478"/>
          <ac:picMkLst>
            <pc:docMk/>
            <pc:sldMk cId="1986253980" sldId="276"/>
            <ac:picMk id="3" creationId="{B9E74E91-7730-4805-AB60-9EB11F5A76C4}"/>
          </ac:picMkLst>
        </pc:picChg>
        <pc:picChg chg="add mod">
          <ac:chgData name="Aaron Cyr" userId="f710c333df2a0e40" providerId="LiveId" clId="{A03BB898-8A07-4767-BB05-B0A247932A52}" dt="2020-10-13T22:57:21.051" v="515" actId="1076"/>
          <ac:picMkLst>
            <pc:docMk/>
            <pc:sldMk cId="1986253980" sldId="276"/>
            <ac:picMk id="7" creationId="{4ADDC6F5-B281-4EDA-8A0C-31491D9B8D22}"/>
          </ac:picMkLst>
        </pc:picChg>
        <pc:picChg chg="add mod">
          <ac:chgData name="Aaron Cyr" userId="f710c333df2a0e40" providerId="LiveId" clId="{A03BB898-8A07-4767-BB05-B0A247932A52}" dt="2020-10-15T21:02:07.910" v="583" actId="164"/>
          <ac:picMkLst>
            <pc:docMk/>
            <pc:sldMk cId="1986253980" sldId="276"/>
            <ac:picMk id="9" creationId="{D57F04F0-47AE-44B0-95C8-53B05DFCB10C}"/>
          </ac:picMkLst>
        </pc:picChg>
        <pc:picChg chg="add del mod ord">
          <ac:chgData name="Aaron Cyr" userId="f710c333df2a0e40" providerId="LiveId" clId="{A03BB898-8A07-4767-BB05-B0A247932A52}" dt="2020-10-15T21:01:53.353" v="567" actId="478"/>
          <ac:picMkLst>
            <pc:docMk/>
            <pc:sldMk cId="1986253980" sldId="276"/>
            <ac:picMk id="11" creationId="{0D2682C0-E841-483D-BCD1-5D540A41E850}"/>
          </ac:picMkLst>
        </pc:picChg>
        <pc:picChg chg="add mod">
          <ac:chgData name="Aaron Cyr" userId="f710c333df2a0e40" providerId="LiveId" clId="{A03BB898-8A07-4767-BB05-B0A247932A52}" dt="2020-10-15T21:02:07.910" v="583" actId="164"/>
          <ac:picMkLst>
            <pc:docMk/>
            <pc:sldMk cId="1986253980" sldId="276"/>
            <ac:picMk id="14" creationId="{0A6D1239-EA43-4F7B-93CF-8410C7ACA2F5}"/>
          </ac:picMkLst>
        </pc:picChg>
      </pc:sldChg>
      <pc:sldChg chg="modSp mod">
        <pc:chgData name="Aaron Cyr" userId="f710c333df2a0e40" providerId="LiveId" clId="{A03BB898-8A07-4767-BB05-B0A247932A52}" dt="2020-10-15T22:53:15.982" v="714" actId="20577"/>
        <pc:sldMkLst>
          <pc:docMk/>
          <pc:sldMk cId="3476494947" sldId="277"/>
        </pc:sldMkLst>
        <pc:spChg chg="mod">
          <ac:chgData name="Aaron Cyr" userId="f710c333df2a0e40" providerId="LiveId" clId="{A03BB898-8A07-4767-BB05-B0A247932A52}" dt="2020-10-15T22:53:15.982" v="714" actId="20577"/>
          <ac:spMkLst>
            <pc:docMk/>
            <pc:sldMk cId="3476494947" sldId="277"/>
            <ac:spMk id="2" creationId="{69D78755-8513-40C1-9A58-6390D844D3E0}"/>
          </ac:spMkLst>
        </pc:spChg>
      </pc:sldChg>
      <pc:sldChg chg="addSp delSp modSp del mod">
        <pc:chgData name="Aaron Cyr" userId="f710c333df2a0e40" providerId="LiveId" clId="{A03BB898-8A07-4767-BB05-B0A247932A52}" dt="2020-10-20T12:47:10.523" v="728" actId="47"/>
        <pc:sldMkLst>
          <pc:docMk/>
          <pc:sldMk cId="2377251727" sldId="278"/>
        </pc:sldMkLst>
        <pc:spChg chg="add del mod">
          <ac:chgData name="Aaron Cyr" userId="f710c333df2a0e40" providerId="LiveId" clId="{A03BB898-8A07-4767-BB05-B0A247932A52}" dt="2020-10-13T22:25:59.785" v="46" actId="22"/>
          <ac:spMkLst>
            <pc:docMk/>
            <pc:sldMk cId="2377251727" sldId="278"/>
            <ac:spMk id="4" creationId="{D9388F04-E57B-46BF-819D-CA181C607CC8}"/>
          </ac:spMkLst>
        </pc:spChg>
        <pc:picChg chg="add mod ord">
          <ac:chgData name="Aaron Cyr" userId="f710c333df2a0e40" providerId="LiveId" clId="{A03BB898-8A07-4767-BB05-B0A247932A52}" dt="2020-10-13T22:26:05.732" v="50" actId="1076"/>
          <ac:picMkLst>
            <pc:docMk/>
            <pc:sldMk cId="2377251727" sldId="278"/>
            <ac:picMk id="7" creationId="{D1FD784A-A38E-47A1-BF9B-B65DCAED45B1}"/>
          </ac:picMkLst>
        </pc:picChg>
        <pc:picChg chg="del">
          <ac:chgData name="Aaron Cyr" userId="f710c333df2a0e40" providerId="LiveId" clId="{A03BB898-8A07-4767-BB05-B0A247932A52}" dt="2020-10-13T22:25:56.959" v="45" actId="478"/>
          <ac:picMkLst>
            <pc:docMk/>
            <pc:sldMk cId="2377251727" sldId="278"/>
            <ac:picMk id="8" creationId="{3DED08FD-3263-4B22-B174-BD7D92AE6090}"/>
          </ac:picMkLst>
        </pc:picChg>
      </pc:sldChg>
      <pc:sldChg chg="addSp delSp modSp mod">
        <pc:chgData name="Aaron Cyr" userId="f710c333df2a0e40" providerId="LiveId" clId="{A03BB898-8A07-4767-BB05-B0A247932A52}" dt="2020-10-20T12:53:14.117" v="767" actId="6549"/>
        <pc:sldMkLst>
          <pc:docMk/>
          <pc:sldMk cId="1213820728" sldId="279"/>
        </pc:sldMkLst>
        <pc:spChg chg="mod">
          <ac:chgData name="Aaron Cyr" userId="f710c333df2a0e40" providerId="LiveId" clId="{A03BB898-8A07-4767-BB05-B0A247932A52}" dt="2020-10-20T12:53:14.117" v="767" actId="6549"/>
          <ac:spMkLst>
            <pc:docMk/>
            <pc:sldMk cId="1213820728" sldId="279"/>
            <ac:spMk id="2" creationId="{BB221BF7-58C9-4977-B499-6BECA023FCD2}"/>
          </ac:spMkLst>
        </pc:spChg>
        <pc:picChg chg="del">
          <ac:chgData name="Aaron Cyr" userId="f710c333df2a0e40" providerId="LiveId" clId="{A03BB898-8A07-4767-BB05-B0A247932A52}" dt="2020-10-20T12:52:00.675" v="742" actId="478"/>
          <ac:picMkLst>
            <pc:docMk/>
            <pc:sldMk cId="1213820728" sldId="279"/>
            <ac:picMk id="4" creationId="{6C6F0921-98B7-45A0-A6FB-802D4E449D9D}"/>
          </ac:picMkLst>
        </pc:picChg>
        <pc:picChg chg="add mod">
          <ac:chgData name="Aaron Cyr" userId="f710c333df2a0e40" providerId="LiveId" clId="{A03BB898-8A07-4767-BB05-B0A247932A52}" dt="2020-10-20T12:53:00.468" v="764" actId="1076"/>
          <ac:picMkLst>
            <pc:docMk/>
            <pc:sldMk cId="1213820728" sldId="279"/>
            <ac:picMk id="6" creationId="{9816CD16-8143-48BF-9F1A-5D6CA725D90A}"/>
          </ac:picMkLst>
        </pc:picChg>
        <pc:picChg chg="add mod">
          <ac:chgData name="Aaron Cyr" userId="f710c333df2a0e40" providerId="LiveId" clId="{A03BB898-8A07-4767-BB05-B0A247932A52}" dt="2020-10-20T12:52:58.781" v="763" actId="1076"/>
          <ac:picMkLst>
            <pc:docMk/>
            <pc:sldMk cId="1213820728" sldId="279"/>
            <ac:picMk id="8" creationId="{152BE348-A87D-4E86-A9C3-011F22DC90C7}"/>
          </ac:picMkLst>
        </pc:picChg>
      </pc:sldChg>
      <pc:sldChg chg="del">
        <pc:chgData name="Aaron Cyr" userId="f710c333df2a0e40" providerId="LiveId" clId="{A03BB898-8A07-4767-BB05-B0A247932A52}" dt="2020-10-13T22:38:01.744" v="202" actId="47"/>
        <pc:sldMkLst>
          <pc:docMk/>
          <pc:sldMk cId="3494859081" sldId="280"/>
        </pc:sldMkLst>
      </pc:sldChg>
      <pc:sldChg chg="addSp delSp modSp mod">
        <pc:chgData name="Aaron Cyr" userId="f710c333df2a0e40" providerId="LiveId" clId="{A03BB898-8A07-4767-BB05-B0A247932A52}" dt="2020-10-20T12:58:07.716" v="858" actId="1076"/>
        <pc:sldMkLst>
          <pc:docMk/>
          <pc:sldMk cId="819864551" sldId="281"/>
        </pc:sldMkLst>
        <pc:spChg chg="mod">
          <ac:chgData name="Aaron Cyr" userId="f710c333df2a0e40" providerId="LiveId" clId="{A03BB898-8A07-4767-BB05-B0A247932A52}" dt="2020-10-20T12:56:58.481" v="849" actId="20577"/>
          <ac:spMkLst>
            <pc:docMk/>
            <pc:sldMk cId="819864551" sldId="281"/>
            <ac:spMk id="2" creationId="{AAF17E65-8BFA-47F4-A3A9-2718B2C05385}"/>
          </ac:spMkLst>
        </pc:spChg>
        <pc:spChg chg="add del mod">
          <ac:chgData name="Aaron Cyr" userId="f710c333df2a0e40" providerId="LiveId" clId="{A03BB898-8A07-4767-BB05-B0A247932A52}" dt="2020-10-20T12:57:02.005" v="850" actId="478"/>
          <ac:spMkLst>
            <pc:docMk/>
            <pc:sldMk cId="819864551" sldId="281"/>
            <ac:spMk id="6" creationId="{5D154778-298F-4C23-B352-DD1CE4392CB2}"/>
          </ac:spMkLst>
        </pc:spChg>
        <pc:spChg chg="del mod">
          <ac:chgData name="Aaron Cyr" userId="f710c333df2a0e40" providerId="LiveId" clId="{A03BB898-8A07-4767-BB05-B0A247932A52}" dt="2020-10-20T12:56:55.141" v="841" actId="478"/>
          <ac:spMkLst>
            <pc:docMk/>
            <pc:sldMk cId="819864551" sldId="281"/>
            <ac:spMk id="7" creationId="{A151D8BC-F3E5-4EE9-A4CE-A48185C4BEDA}"/>
          </ac:spMkLst>
        </pc:spChg>
        <pc:picChg chg="add mod">
          <ac:chgData name="Aaron Cyr" userId="f710c333df2a0e40" providerId="LiveId" clId="{A03BB898-8A07-4767-BB05-B0A247932A52}" dt="2020-10-20T12:58:05.843" v="857" actId="1076"/>
          <ac:picMkLst>
            <pc:docMk/>
            <pc:sldMk cId="819864551" sldId="281"/>
            <ac:picMk id="4" creationId="{5B1BBF50-EBBD-4B9A-9AF4-1871FBF3F18A}"/>
          </ac:picMkLst>
        </pc:picChg>
        <pc:picChg chg="add mod">
          <ac:chgData name="Aaron Cyr" userId="f710c333df2a0e40" providerId="LiveId" clId="{A03BB898-8A07-4767-BB05-B0A247932A52}" dt="2020-10-20T12:58:07.716" v="858" actId="1076"/>
          <ac:picMkLst>
            <pc:docMk/>
            <pc:sldMk cId="819864551" sldId="281"/>
            <ac:picMk id="9" creationId="{B5F29156-F028-46DD-8B24-DD4C6F8E1908}"/>
          </ac:picMkLst>
        </pc:picChg>
      </pc:sldChg>
      <pc:sldChg chg="addSp delSp modSp mod">
        <pc:chgData name="Aaron Cyr" userId="f710c333df2a0e40" providerId="LiveId" clId="{A03BB898-8A07-4767-BB05-B0A247932A52}" dt="2020-10-20T21:41:11.791" v="2722" actId="1076"/>
        <pc:sldMkLst>
          <pc:docMk/>
          <pc:sldMk cId="2731431332" sldId="282"/>
        </pc:sldMkLst>
        <pc:spChg chg="mod">
          <ac:chgData name="Aaron Cyr" userId="f710c333df2a0e40" providerId="LiveId" clId="{A03BB898-8A07-4767-BB05-B0A247932A52}" dt="2020-10-20T12:59:21.914" v="869" actId="20577"/>
          <ac:spMkLst>
            <pc:docMk/>
            <pc:sldMk cId="2731431332" sldId="282"/>
            <ac:spMk id="2" creationId="{AAF17E65-8BFA-47F4-A3A9-2718B2C05385}"/>
          </ac:spMkLst>
        </pc:spChg>
        <pc:spChg chg="add del mod">
          <ac:chgData name="Aaron Cyr" userId="f710c333df2a0e40" providerId="LiveId" clId="{A03BB898-8A07-4767-BB05-B0A247932A52}" dt="2020-10-20T12:59:48.400" v="870" actId="22"/>
          <ac:spMkLst>
            <pc:docMk/>
            <pc:sldMk cId="2731431332" sldId="282"/>
            <ac:spMk id="6" creationId="{B233F8A2-1070-440F-BEBB-5737505A94FB}"/>
          </ac:spMkLst>
        </pc:spChg>
        <pc:spChg chg="add mod">
          <ac:chgData name="Aaron Cyr" userId="f710c333df2a0e40" providerId="LiveId" clId="{A03BB898-8A07-4767-BB05-B0A247932A52}" dt="2020-10-20T21:38:23.752" v="2660" actId="1076"/>
          <ac:spMkLst>
            <pc:docMk/>
            <pc:sldMk cId="2731431332" sldId="282"/>
            <ac:spMk id="17" creationId="{1A6C95DF-7B63-478B-A503-DD3591F7B49E}"/>
          </ac:spMkLst>
        </pc:spChg>
        <pc:spChg chg="add mod">
          <ac:chgData name="Aaron Cyr" userId="f710c333df2a0e40" providerId="LiveId" clId="{A03BB898-8A07-4767-BB05-B0A247932A52}" dt="2020-10-20T21:41:11.791" v="2722" actId="1076"/>
          <ac:spMkLst>
            <pc:docMk/>
            <pc:sldMk cId="2731431332" sldId="282"/>
            <ac:spMk id="19" creationId="{909DC15B-FFAC-4AC4-8B02-5B52B696E54C}"/>
          </ac:spMkLst>
        </pc:spChg>
        <pc:picChg chg="del">
          <ac:chgData name="Aaron Cyr" userId="f710c333df2a0e40" providerId="LiveId" clId="{A03BB898-8A07-4767-BB05-B0A247932A52}" dt="2020-10-20T12:58:16.203" v="859" actId="478"/>
          <ac:picMkLst>
            <pc:docMk/>
            <pc:sldMk cId="2731431332" sldId="282"/>
            <ac:picMk id="5" creationId="{2024178D-A73E-4A4D-B192-8754B82C6625}"/>
          </ac:picMkLst>
        </pc:picChg>
        <pc:picChg chg="add mod ord">
          <ac:chgData name="Aaron Cyr" userId="f710c333df2a0e40" providerId="LiveId" clId="{A03BB898-8A07-4767-BB05-B0A247932A52}" dt="2020-10-20T13:00:30.051" v="880" actId="1076"/>
          <ac:picMkLst>
            <pc:docMk/>
            <pc:sldMk cId="2731431332" sldId="282"/>
            <ac:picMk id="8" creationId="{E9389BF4-7BCE-4B94-96D4-6BBEE0F9F893}"/>
          </ac:picMkLst>
        </pc:picChg>
        <pc:picChg chg="add mod">
          <ac:chgData name="Aaron Cyr" userId="f710c333df2a0e40" providerId="LiveId" clId="{A03BB898-8A07-4767-BB05-B0A247932A52}" dt="2020-10-20T13:00:23.517" v="878" actId="1076"/>
          <ac:picMkLst>
            <pc:docMk/>
            <pc:sldMk cId="2731431332" sldId="282"/>
            <ac:picMk id="10" creationId="{2021B31A-6328-4A26-915A-F3DC208E02A2}"/>
          </ac:picMkLst>
        </pc:picChg>
        <pc:picChg chg="add mod">
          <ac:chgData name="Aaron Cyr" userId="f710c333df2a0e40" providerId="LiveId" clId="{A03BB898-8A07-4767-BB05-B0A247932A52}" dt="2020-10-20T13:00:25.475" v="879" actId="1076"/>
          <ac:picMkLst>
            <pc:docMk/>
            <pc:sldMk cId="2731431332" sldId="282"/>
            <ac:picMk id="12" creationId="{A81B22C5-45A8-4020-9BFF-AF7913092662}"/>
          </ac:picMkLst>
        </pc:picChg>
        <pc:cxnChg chg="add mod">
          <ac:chgData name="Aaron Cyr" userId="f710c333df2a0e40" providerId="LiveId" clId="{A03BB898-8A07-4767-BB05-B0A247932A52}" dt="2020-10-20T13:01:01.943" v="882" actId="14100"/>
          <ac:cxnSpMkLst>
            <pc:docMk/>
            <pc:sldMk cId="2731431332" sldId="282"/>
            <ac:cxnSpMk id="14" creationId="{004A6C53-FE0F-4744-9DDF-1FE981231433}"/>
          </ac:cxnSpMkLst>
        </pc:cxnChg>
      </pc:sldChg>
      <pc:sldChg chg="addSp delSp modSp mod">
        <pc:chgData name="Aaron Cyr" userId="f710c333df2a0e40" providerId="LiveId" clId="{A03BB898-8A07-4767-BB05-B0A247932A52}" dt="2020-10-20T21:41:18.480" v="2726" actId="1076"/>
        <pc:sldMkLst>
          <pc:docMk/>
          <pc:sldMk cId="2033564790" sldId="283"/>
        </pc:sldMkLst>
        <pc:spChg chg="mod">
          <ac:chgData name="Aaron Cyr" userId="f710c333df2a0e40" providerId="LiveId" clId="{A03BB898-8A07-4767-BB05-B0A247932A52}" dt="2020-10-20T13:02:17.310" v="900" actId="20577"/>
          <ac:spMkLst>
            <pc:docMk/>
            <pc:sldMk cId="2033564790" sldId="283"/>
            <ac:spMk id="2" creationId="{ECA987D2-4D3E-483E-ABCD-F72AE529A406}"/>
          </ac:spMkLst>
        </pc:spChg>
        <pc:spChg chg="add del mod">
          <ac:chgData name="Aaron Cyr" userId="f710c333df2a0e40" providerId="LiveId" clId="{A03BB898-8A07-4767-BB05-B0A247932A52}" dt="2020-10-20T21:38:29.138" v="2663" actId="478"/>
          <ac:spMkLst>
            <pc:docMk/>
            <pc:sldMk cId="2033564790" sldId="283"/>
            <ac:spMk id="11" creationId="{36BDFB89-3A78-4D9C-8DB2-5357C681A3E5}"/>
          </ac:spMkLst>
        </pc:spChg>
        <pc:spChg chg="add mod">
          <ac:chgData name="Aaron Cyr" userId="f710c333df2a0e40" providerId="LiveId" clId="{A03BB898-8A07-4767-BB05-B0A247932A52}" dt="2020-10-20T21:41:18.480" v="2726" actId="1076"/>
          <ac:spMkLst>
            <pc:docMk/>
            <pc:sldMk cId="2033564790" sldId="283"/>
            <ac:spMk id="13" creationId="{81FDC0D7-3D8F-4A5D-91A8-E11ABDCA764E}"/>
          </ac:spMkLst>
        </pc:spChg>
        <pc:picChg chg="add mod">
          <ac:chgData name="Aaron Cyr" userId="f710c333df2a0e40" providerId="LiveId" clId="{A03BB898-8A07-4767-BB05-B0A247932A52}" dt="2020-10-20T21:41:16.321" v="2725" actId="1076"/>
          <ac:picMkLst>
            <pc:docMk/>
            <pc:sldMk cId="2033564790" sldId="283"/>
            <ac:picMk id="4" creationId="{441B791A-4C75-491F-8B93-F3E63425B5EC}"/>
          </ac:picMkLst>
        </pc:picChg>
        <pc:picChg chg="del">
          <ac:chgData name="Aaron Cyr" userId="f710c333df2a0e40" providerId="LiveId" clId="{A03BB898-8A07-4767-BB05-B0A247932A52}" dt="2020-10-20T13:02:18.937" v="901" actId="478"/>
          <ac:picMkLst>
            <pc:docMk/>
            <pc:sldMk cId="2033564790" sldId="283"/>
            <ac:picMk id="5" creationId="{9BB16D7E-BF26-42B0-A03F-6D3C32177676}"/>
          </ac:picMkLst>
        </pc:picChg>
        <pc:picChg chg="add mod">
          <ac:chgData name="Aaron Cyr" userId="f710c333df2a0e40" providerId="LiveId" clId="{A03BB898-8A07-4767-BB05-B0A247932A52}" dt="2020-10-20T13:03:31.843" v="905" actId="1076"/>
          <ac:picMkLst>
            <pc:docMk/>
            <pc:sldMk cId="2033564790" sldId="283"/>
            <ac:picMk id="8" creationId="{30C85C31-3802-4601-99D3-B5AD7C21A880}"/>
          </ac:picMkLst>
        </pc:picChg>
        <pc:cxnChg chg="add mod">
          <ac:chgData name="Aaron Cyr" userId="f710c333df2a0e40" providerId="LiveId" clId="{A03BB898-8A07-4767-BB05-B0A247932A52}" dt="2020-10-20T13:03:38.763" v="907" actId="1076"/>
          <ac:cxnSpMkLst>
            <pc:docMk/>
            <pc:sldMk cId="2033564790" sldId="283"/>
            <ac:cxnSpMk id="9" creationId="{3F8354FE-4F5F-4709-918B-A4A84D756453}"/>
          </ac:cxnSpMkLst>
        </pc:cxnChg>
      </pc:sldChg>
      <pc:sldChg chg="addSp delSp modSp mod">
        <pc:chgData name="Aaron Cyr" userId="f710c333df2a0e40" providerId="LiveId" clId="{A03BB898-8A07-4767-BB05-B0A247932A52}" dt="2020-10-20T13:05:29.602" v="918" actId="1076"/>
        <pc:sldMkLst>
          <pc:docMk/>
          <pc:sldMk cId="1355970484" sldId="284"/>
        </pc:sldMkLst>
        <pc:spChg chg="add del mod">
          <ac:chgData name="Aaron Cyr" userId="f710c333df2a0e40" providerId="LiveId" clId="{A03BB898-8A07-4767-BB05-B0A247932A52}" dt="2020-10-20T13:05:15.803" v="910" actId="22"/>
          <ac:spMkLst>
            <pc:docMk/>
            <pc:sldMk cId="1355970484" sldId="284"/>
            <ac:spMk id="6" creationId="{809C67B2-2116-4A06-86B5-989E1B543713}"/>
          </ac:spMkLst>
        </pc:spChg>
        <pc:picChg chg="add del">
          <ac:chgData name="Aaron Cyr" userId="f710c333df2a0e40" providerId="LiveId" clId="{A03BB898-8A07-4767-BB05-B0A247932A52}" dt="2020-10-20T13:05:17.280" v="912" actId="478"/>
          <ac:picMkLst>
            <pc:docMk/>
            <pc:sldMk cId="1355970484" sldId="284"/>
            <ac:picMk id="4" creationId="{DB29FAAD-4F6C-4428-BB94-99D0A4321B57}"/>
          </ac:picMkLst>
        </pc:picChg>
        <pc:picChg chg="del">
          <ac:chgData name="Aaron Cyr" userId="f710c333df2a0e40" providerId="LiveId" clId="{A03BB898-8A07-4767-BB05-B0A247932A52}" dt="2020-10-20T13:05:12.052" v="909" actId="478"/>
          <ac:picMkLst>
            <pc:docMk/>
            <pc:sldMk cId="1355970484" sldId="284"/>
            <ac:picMk id="7" creationId="{FDE20D8B-C0D7-48C9-80BD-113E39808213}"/>
          </ac:picMkLst>
        </pc:picChg>
        <pc:picChg chg="add mod ord">
          <ac:chgData name="Aaron Cyr" userId="f710c333df2a0e40" providerId="LiveId" clId="{A03BB898-8A07-4767-BB05-B0A247932A52}" dt="2020-10-20T13:05:29.602" v="918" actId="1076"/>
          <ac:picMkLst>
            <pc:docMk/>
            <pc:sldMk cId="1355970484" sldId="284"/>
            <ac:picMk id="10" creationId="{2D5522D2-CB42-4E81-86B1-4F96AB091766}"/>
          </ac:picMkLst>
        </pc:picChg>
      </pc:sldChg>
      <pc:sldChg chg="addSp delSp modSp mod">
        <pc:chgData name="Aaron Cyr" userId="f710c333df2a0e40" providerId="LiveId" clId="{A03BB898-8A07-4767-BB05-B0A247932A52}" dt="2020-10-20T13:07:49.596" v="949" actId="1076"/>
        <pc:sldMkLst>
          <pc:docMk/>
          <pc:sldMk cId="415230488" sldId="285"/>
        </pc:sldMkLst>
        <pc:spChg chg="mod">
          <ac:chgData name="Aaron Cyr" userId="f710c333df2a0e40" providerId="LiveId" clId="{A03BB898-8A07-4767-BB05-B0A247932A52}" dt="2020-10-20T13:06:55.442" v="942" actId="20577"/>
          <ac:spMkLst>
            <pc:docMk/>
            <pc:sldMk cId="415230488" sldId="285"/>
            <ac:spMk id="2" creationId="{D3F120D8-AC11-4D1E-A436-146D322C898D}"/>
          </ac:spMkLst>
        </pc:spChg>
        <pc:spChg chg="del">
          <ac:chgData name="Aaron Cyr" userId="f710c333df2a0e40" providerId="LiveId" clId="{A03BB898-8A07-4767-BB05-B0A247932A52}" dt="2020-10-20T13:06:46.837" v="924" actId="478"/>
          <ac:spMkLst>
            <pc:docMk/>
            <pc:sldMk cId="415230488" sldId="285"/>
            <ac:spMk id="6" creationId="{EB82FDE9-8A78-450A-B9C0-9F88E7924C4D}"/>
          </ac:spMkLst>
        </pc:spChg>
        <pc:spChg chg="add del mod">
          <ac:chgData name="Aaron Cyr" userId="f710c333df2a0e40" providerId="LiveId" clId="{A03BB898-8A07-4767-BB05-B0A247932A52}" dt="2020-10-20T13:06:43.824" v="921" actId="22"/>
          <ac:spMkLst>
            <pc:docMk/>
            <pc:sldMk cId="415230488" sldId="285"/>
            <ac:spMk id="9" creationId="{A422EFA7-976F-4CA0-81DE-7FD2D38F9D6B}"/>
          </ac:spMkLst>
        </pc:spChg>
        <pc:picChg chg="add del">
          <ac:chgData name="Aaron Cyr" userId="f710c333df2a0e40" providerId="LiveId" clId="{A03BB898-8A07-4767-BB05-B0A247932A52}" dt="2020-10-20T13:06:45.345" v="923" actId="478"/>
          <ac:picMkLst>
            <pc:docMk/>
            <pc:sldMk cId="415230488" sldId="285"/>
            <ac:picMk id="4" creationId="{205EAA95-DBAF-4F0D-9857-96DA4E62C4E3}"/>
          </ac:picMkLst>
        </pc:picChg>
        <pc:picChg chg="del">
          <ac:chgData name="Aaron Cyr" userId="f710c333df2a0e40" providerId="LiveId" clId="{A03BB898-8A07-4767-BB05-B0A247932A52}" dt="2020-10-20T13:06:40.101" v="920" actId="478"/>
          <ac:picMkLst>
            <pc:docMk/>
            <pc:sldMk cId="415230488" sldId="285"/>
            <ac:picMk id="5" creationId="{4D8D9451-A21F-402D-B01B-BEFD9360099A}"/>
          </ac:picMkLst>
        </pc:picChg>
        <pc:picChg chg="add mod ord">
          <ac:chgData name="Aaron Cyr" userId="f710c333df2a0e40" providerId="LiveId" clId="{A03BB898-8A07-4767-BB05-B0A247932A52}" dt="2020-10-20T13:07:47.779" v="948" actId="1076"/>
          <ac:picMkLst>
            <pc:docMk/>
            <pc:sldMk cId="415230488" sldId="285"/>
            <ac:picMk id="11" creationId="{34552943-2042-45F5-B0F2-7DA3FE2D4DD4}"/>
          </ac:picMkLst>
        </pc:picChg>
        <pc:picChg chg="add mod">
          <ac:chgData name="Aaron Cyr" userId="f710c333df2a0e40" providerId="LiveId" clId="{A03BB898-8A07-4767-BB05-B0A247932A52}" dt="2020-10-20T13:07:49.596" v="949" actId="1076"/>
          <ac:picMkLst>
            <pc:docMk/>
            <pc:sldMk cId="415230488" sldId="285"/>
            <ac:picMk id="13" creationId="{D26BD3B9-7D3C-4903-B108-9396B0859D79}"/>
          </ac:picMkLst>
        </pc:picChg>
      </pc:sldChg>
      <pc:sldChg chg="addSp delSp modSp mod">
        <pc:chgData name="Aaron Cyr" userId="f710c333df2a0e40" providerId="LiveId" clId="{A03BB898-8A07-4767-BB05-B0A247932A52}" dt="2020-10-20T13:08:39.092" v="960" actId="20577"/>
        <pc:sldMkLst>
          <pc:docMk/>
          <pc:sldMk cId="1054240780" sldId="286"/>
        </pc:sldMkLst>
        <pc:spChg chg="del">
          <ac:chgData name="Aaron Cyr" userId="f710c333df2a0e40" providerId="LiveId" clId="{A03BB898-8A07-4767-BB05-B0A247932A52}" dt="2020-10-20T13:08:27.781" v="950" actId="478"/>
          <ac:spMkLst>
            <pc:docMk/>
            <pc:sldMk cId="1054240780" sldId="286"/>
            <ac:spMk id="3" creationId="{1CE0A0E8-2802-4F7E-9BF7-767ACF6E330E}"/>
          </ac:spMkLst>
        </pc:spChg>
        <pc:spChg chg="mod">
          <ac:chgData name="Aaron Cyr" userId="f710c333df2a0e40" providerId="LiveId" clId="{A03BB898-8A07-4767-BB05-B0A247932A52}" dt="2020-10-20T13:08:39.092" v="960" actId="20577"/>
          <ac:spMkLst>
            <pc:docMk/>
            <pc:sldMk cId="1054240780" sldId="286"/>
            <ac:spMk id="4" creationId="{BD16C4B2-AF9F-47F8-B3D8-E451C87F11DE}"/>
          </ac:spMkLst>
        </pc:spChg>
        <pc:spChg chg="add del mod">
          <ac:chgData name="Aaron Cyr" userId="f710c333df2a0e40" providerId="LiveId" clId="{A03BB898-8A07-4767-BB05-B0A247932A52}" dt="2020-10-20T13:08:28.829" v="951" actId="22"/>
          <ac:spMkLst>
            <pc:docMk/>
            <pc:sldMk cId="1054240780" sldId="286"/>
            <ac:spMk id="5" creationId="{77F0F75E-73EF-4CFF-A1AB-38E840FC51FF}"/>
          </ac:spMkLst>
        </pc:spChg>
        <pc:spChg chg="del">
          <ac:chgData name="Aaron Cyr" userId="f710c333df2a0e40" providerId="LiveId" clId="{A03BB898-8A07-4767-BB05-B0A247932A52}" dt="2020-10-20T13:08:27.781" v="950" actId="478"/>
          <ac:spMkLst>
            <pc:docMk/>
            <pc:sldMk cId="1054240780" sldId="286"/>
            <ac:spMk id="11" creationId="{91ACA7C2-8BEF-4072-B16F-43ACC7B37F48}"/>
          </ac:spMkLst>
        </pc:spChg>
        <pc:spChg chg="del">
          <ac:chgData name="Aaron Cyr" userId="f710c333df2a0e40" providerId="LiveId" clId="{A03BB898-8A07-4767-BB05-B0A247932A52}" dt="2020-10-20T13:08:27.781" v="950" actId="478"/>
          <ac:spMkLst>
            <pc:docMk/>
            <pc:sldMk cId="1054240780" sldId="286"/>
            <ac:spMk id="13" creationId="{575D7BD1-7342-40B5-8774-5EB78615AF83}"/>
          </ac:spMkLst>
        </pc:spChg>
        <pc:spChg chg="del">
          <ac:chgData name="Aaron Cyr" userId="f710c333df2a0e40" providerId="LiveId" clId="{A03BB898-8A07-4767-BB05-B0A247932A52}" dt="2020-10-20T13:08:27.781" v="950" actId="478"/>
          <ac:spMkLst>
            <pc:docMk/>
            <pc:sldMk cId="1054240780" sldId="286"/>
            <ac:spMk id="15" creationId="{29CB09D8-8CFE-4F5B-BE4C-D3F1A45291AE}"/>
          </ac:spMkLst>
        </pc:spChg>
        <pc:picChg chg="del">
          <ac:chgData name="Aaron Cyr" userId="f710c333df2a0e40" providerId="LiveId" clId="{A03BB898-8A07-4767-BB05-B0A247932A52}" dt="2020-10-20T13:08:27.781" v="950" actId="478"/>
          <ac:picMkLst>
            <pc:docMk/>
            <pc:sldMk cId="1054240780" sldId="286"/>
            <ac:picMk id="6" creationId="{AFF75C45-956E-4CCB-8D08-A67EE820587C}"/>
          </ac:picMkLst>
        </pc:picChg>
        <pc:picChg chg="del">
          <ac:chgData name="Aaron Cyr" userId="f710c333df2a0e40" providerId="LiveId" clId="{A03BB898-8A07-4767-BB05-B0A247932A52}" dt="2020-10-20T13:08:27.781" v="950" actId="478"/>
          <ac:picMkLst>
            <pc:docMk/>
            <pc:sldMk cId="1054240780" sldId="286"/>
            <ac:picMk id="8" creationId="{38171183-41EE-454B-8C32-A99D567211BC}"/>
          </ac:picMkLst>
        </pc:picChg>
        <pc:picChg chg="add mod ord">
          <ac:chgData name="Aaron Cyr" userId="f710c333df2a0e40" providerId="LiveId" clId="{A03BB898-8A07-4767-BB05-B0A247932A52}" dt="2020-10-20T13:08:35.602" v="953" actId="1076"/>
          <ac:picMkLst>
            <pc:docMk/>
            <pc:sldMk cId="1054240780" sldId="286"/>
            <ac:picMk id="9" creationId="{956D1036-657B-4CD6-B11F-BB48420507BA}"/>
          </ac:picMkLst>
        </pc:picChg>
        <pc:picChg chg="del">
          <ac:chgData name="Aaron Cyr" userId="f710c333df2a0e40" providerId="LiveId" clId="{A03BB898-8A07-4767-BB05-B0A247932A52}" dt="2020-10-20T13:08:27.781" v="950" actId="478"/>
          <ac:picMkLst>
            <pc:docMk/>
            <pc:sldMk cId="1054240780" sldId="286"/>
            <ac:picMk id="10" creationId="{D293727A-47FF-4B6F-A3D9-F3AB06CD4E1B}"/>
          </ac:picMkLst>
        </pc:picChg>
      </pc:sldChg>
      <pc:sldChg chg="addSp delSp modSp mod">
        <pc:chgData name="Aaron Cyr" userId="f710c333df2a0e40" providerId="LiveId" clId="{A03BB898-8A07-4767-BB05-B0A247932A52}" dt="2020-10-20T21:41:23.232" v="2728" actId="1076"/>
        <pc:sldMkLst>
          <pc:docMk/>
          <pc:sldMk cId="1728515736" sldId="287"/>
        </pc:sldMkLst>
        <pc:spChg chg="mod">
          <ac:chgData name="Aaron Cyr" userId="f710c333df2a0e40" providerId="LiveId" clId="{A03BB898-8A07-4767-BB05-B0A247932A52}" dt="2020-10-20T13:11:04.745" v="968" actId="20577"/>
          <ac:spMkLst>
            <pc:docMk/>
            <pc:sldMk cId="1728515736" sldId="287"/>
            <ac:spMk id="4" creationId="{BD16C4B2-AF9F-47F8-B3D8-E451C87F11DE}"/>
          </ac:spMkLst>
        </pc:spChg>
        <pc:spChg chg="add mod">
          <ac:chgData name="Aaron Cyr" userId="f710c333df2a0e40" providerId="LiveId" clId="{A03BB898-8A07-4767-BB05-B0A247932A52}" dt="2020-10-20T21:38:34.704" v="2665" actId="1076"/>
          <ac:spMkLst>
            <pc:docMk/>
            <pc:sldMk cId="1728515736" sldId="287"/>
            <ac:spMk id="10" creationId="{1FF959AA-2400-4EB5-A6A2-5F4490247FFF}"/>
          </ac:spMkLst>
        </pc:spChg>
        <pc:spChg chg="add mod">
          <ac:chgData name="Aaron Cyr" userId="f710c333df2a0e40" providerId="LiveId" clId="{A03BB898-8A07-4767-BB05-B0A247932A52}" dt="2020-10-20T21:41:23.232" v="2728" actId="1076"/>
          <ac:spMkLst>
            <pc:docMk/>
            <pc:sldMk cId="1728515736" sldId="287"/>
            <ac:spMk id="13" creationId="{1E9D9E63-7552-416B-9CC7-DDD0499FD7E0}"/>
          </ac:spMkLst>
        </pc:spChg>
        <pc:picChg chg="add del">
          <ac:chgData name="Aaron Cyr" userId="f710c333df2a0e40" providerId="LiveId" clId="{A03BB898-8A07-4767-BB05-B0A247932A52}" dt="2020-10-20T13:10:51.947" v="962" actId="22"/>
          <ac:picMkLst>
            <pc:docMk/>
            <pc:sldMk cId="1728515736" sldId="287"/>
            <ac:picMk id="3" creationId="{B91C9DFB-94DF-4A10-8BA2-E84107489168}"/>
          </ac:picMkLst>
        </pc:picChg>
        <pc:picChg chg="add mod">
          <ac:chgData name="Aaron Cyr" userId="f710c333df2a0e40" providerId="LiveId" clId="{A03BB898-8A07-4767-BB05-B0A247932A52}" dt="2020-10-20T13:13:16.018" v="971" actId="1076"/>
          <ac:picMkLst>
            <pc:docMk/>
            <pc:sldMk cId="1728515736" sldId="287"/>
            <ac:picMk id="6" creationId="{61401D81-B29F-450F-ABA3-896B059E04F0}"/>
          </ac:picMkLst>
        </pc:picChg>
        <pc:picChg chg="add mod">
          <ac:chgData name="Aaron Cyr" userId="f710c333df2a0e40" providerId="LiveId" clId="{A03BB898-8A07-4767-BB05-B0A247932A52}" dt="2020-10-20T13:13:17.049" v="972" actId="1076"/>
          <ac:picMkLst>
            <pc:docMk/>
            <pc:sldMk cId="1728515736" sldId="287"/>
            <ac:picMk id="8" creationId="{A68737E7-7F2E-4480-A7C8-C206D8A89A15}"/>
          </ac:picMkLst>
        </pc:picChg>
        <pc:picChg chg="del">
          <ac:chgData name="Aaron Cyr" userId="f710c333df2a0e40" providerId="LiveId" clId="{A03BB898-8A07-4767-BB05-B0A247932A52}" dt="2020-10-20T13:10:52.831" v="963" actId="478"/>
          <ac:picMkLst>
            <pc:docMk/>
            <pc:sldMk cId="1728515736" sldId="287"/>
            <ac:picMk id="9" creationId="{386A35ED-6107-46CD-9CD0-9DE93C783D28}"/>
          </ac:picMkLst>
        </pc:picChg>
        <pc:cxnChg chg="add mod">
          <ac:chgData name="Aaron Cyr" userId="f710c333df2a0e40" providerId="LiveId" clId="{A03BB898-8A07-4767-BB05-B0A247932A52}" dt="2020-10-20T13:13:26.154" v="974" actId="1076"/>
          <ac:cxnSpMkLst>
            <pc:docMk/>
            <pc:sldMk cId="1728515736" sldId="287"/>
            <ac:cxnSpMk id="11" creationId="{4068FC39-29E0-4F9C-BB43-A68C24B779EF}"/>
          </ac:cxnSpMkLst>
        </pc:cxnChg>
      </pc:sldChg>
      <pc:sldChg chg="addSp delSp modSp mod">
        <pc:chgData name="Aaron Cyr" userId="f710c333df2a0e40" providerId="LiveId" clId="{A03BB898-8A07-4767-BB05-B0A247932A52}" dt="2020-10-20T21:41:29.856" v="2730" actId="1076"/>
        <pc:sldMkLst>
          <pc:docMk/>
          <pc:sldMk cId="3849373017" sldId="288"/>
        </pc:sldMkLst>
        <pc:spChg chg="mod">
          <ac:chgData name="Aaron Cyr" userId="f710c333df2a0e40" providerId="LiveId" clId="{A03BB898-8A07-4767-BB05-B0A247932A52}" dt="2020-10-20T13:18:14.888" v="1041" actId="6549"/>
          <ac:spMkLst>
            <pc:docMk/>
            <pc:sldMk cId="3849373017" sldId="288"/>
            <ac:spMk id="4" creationId="{BD16C4B2-AF9F-47F8-B3D8-E451C87F11DE}"/>
          </ac:spMkLst>
        </pc:spChg>
        <pc:spChg chg="del">
          <ac:chgData name="Aaron Cyr" userId="f710c333df2a0e40" providerId="LiveId" clId="{A03BB898-8A07-4767-BB05-B0A247932A52}" dt="2020-10-20T13:18:17.359" v="1043" actId="478"/>
          <ac:spMkLst>
            <pc:docMk/>
            <pc:sldMk cId="3849373017" sldId="288"/>
            <ac:spMk id="5" creationId="{05EC9AEC-9F9B-49AB-905F-29F8C350F872}"/>
          </ac:spMkLst>
        </pc:spChg>
        <pc:spChg chg="del">
          <ac:chgData name="Aaron Cyr" userId="f710c333df2a0e40" providerId="LiveId" clId="{A03BB898-8A07-4767-BB05-B0A247932A52}" dt="2020-10-20T13:18:18.967" v="1045" actId="478"/>
          <ac:spMkLst>
            <pc:docMk/>
            <pc:sldMk cId="3849373017" sldId="288"/>
            <ac:spMk id="8" creationId="{4654D021-A201-43E7-BF3A-E401EBF2030C}"/>
          </ac:spMkLst>
        </pc:spChg>
        <pc:spChg chg="add mod">
          <ac:chgData name="Aaron Cyr" userId="f710c333df2a0e40" providerId="LiveId" clId="{A03BB898-8A07-4767-BB05-B0A247932A52}" dt="2020-10-20T21:38:41.632" v="2667" actId="1076"/>
          <ac:spMkLst>
            <pc:docMk/>
            <pc:sldMk cId="3849373017" sldId="288"/>
            <ac:spMk id="22" creationId="{8D319336-5297-4C64-933A-77893F31C2C4}"/>
          </ac:spMkLst>
        </pc:spChg>
        <pc:spChg chg="add mod">
          <ac:chgData name="Aaron Cyr" userId="f710c333df2a0e40" providerId="LiveId" clId="{A03BB898-8A07-4767-BB05-B0A247932A52}" dt="2020-10-20T21:41:29.856" v="2730" actId="1076"/>
          <ac:spMkLst>
            <pc:docMk/>
            <pc:sldMk cId="3849373017" sldId="288"/>
            <ac:spMk id="24" creationId="{532614C4-6325-41D9-AF9E-5275DD590233}"/>
          </ac:spMkLst>
        </pc:spChg>
        <pc:picChg chg="del">
          <ac:chgData name="Aaron Cyr" userId="f710c333df2a0e40" providerId="LiveId" clId="{A03BB898-8A07-4767-BB05-B0A247932A52}" dt="2020-10-20T13:18:16.889" v="1042" actId="478"/>
          <ac:picMkLst>
            <pc:docMk/>
            <pc:sldMk cId="3849373017" sldId="288"/>
            <ac:picMk id="3" creationId="{BBC3A78D-EDFD-4B1E-A6C6-B247E21C79DD}"/>
          </ac:picMkLst>
        </pc:picChg>
        <pc:picChg chg="add mod">
          <ac:chgData name="Aaron Cyr" userId="f710c333df2a0e40" providerId="LiveId" clId="{A03BB898-8A07-4767-BB05-B0A247932A52}" dt="2020-10-20T13:23:22.952" v="1072" actId="1076"/>
          <ac:picMkLst>
            <pc:docMk/>
            <pc:sldMk cId="3849373017" sldId="288"/>
            <ac:picMk id="6" creationId="{F0E7DF33-C70A-4137-86DF-1AECF261A24B}"/>
          </ac:picMkLst>
        </pc:picChg>
        <pc:picChg chg="del">
          <ac:chgData name="Aaron Cyr" userId="f710c333df2a0e40" providerId="LiveId" clId="{A03BB898-8A07-4767-BB05-B0A247932A52}" dt="2020-10-20T13:18:17.807" v="1044" actId="478"/>
          <ac:picMkLst>
            <pc:docMk/>
            <pc:sldMk cId="3849373017" sldId="288"/>
            <ac:picMk id="7" creationId="{BA36E4DD-3A7C-4291-92EA-02E44E37456D}"/>
          </ac:picMkLst>
        </pc:picChg>
        <pc:picChg chg="add mod">
          <ac:chgData name="Aaron Cyr" userId="f710c333df2a0e40" providerId="LiveId" clId="{A03BB898-8A07-4767-BB05-B0A247932A52}" dt="2020-10-20T13:23:33.222" v="1090" actId="1035"/>
          <ac:picMkLst>
            <pc:docMk/>
            <pc:sldMk cId="3849373017" sldId="288"/>
            <ac:picMk id="12" creationId="{978F3A86-89DE-4F5E-BB93-96D3CD942899}"/>
          </ac:picMkLst>
        </pc:picChg>
        <pc:picChg chg="add mod">
          <ac:chgData name="Aaron Cyr" userId="f710c333df2a0e40" providerId="LiveId" clId="{A03BB898-8A07-4767-BB05-B0A247932A52}" dt="2020-10-20T13:23:34.686" v="1093" actId="1035"/>
          <ac:picMkLst>
            <pc:docMk/>
            <pc:sldMk cId="3849373017" sldId="288"/>
            <ac:picMk id="14" creationId="{DE78C7F1-2A10-478D-B72F-F003B80DA4E1}"/>
          </ac:picMkLst>
        </pc:picChg>
        <pc:picChg chg="add mod">
          <ac:chgData name="Aaron Cyr" userId="f710c333df2a0e40" providerId="LiveId" clId="{A03BB898-8A07-4767-BB05-B0A247932A52}" dt="2020-10-20T13:23:35.886" v="1096" actId="1037"/>
          <ac:picMkLst>
            <pc:docMk/>
            <pc:sldMk cId="3849373017" sldId="288"/>
            <ac:picMk id="16" creationId="{EEF2BFCC-4780-4B4B-B6B7-961667D1A019}"/>
          </ac:picMkLst>
        </pc:picChg>
        <pc:picChg chg="add mod">
          <ac:chgData name="Aaron Cyr" userId="f710c333df2a0e40" providerId="LiveId" clId="{A03BB898-8A07-4767-BB05-B0A247932A52}" dt="2020-10-20T13:23:37.775" v="1100" actId="1035"/>
          <ac:picMkLst>
            <pc:docMk/>
            <pc:sldMk cId="3849373017" sldId="288"/>
            <ac:picMk id="18" creationId="{382F77CB-AA5C-41C7-AF77-F3ABE823B399}"/>
          </ac:picMkLst>
        </pc:picChg>
        <pc:picChg chg="add mod">
          <ac:chgData name="Aaron Cyr" userId="f710c333df2a0e40" providerId="LiveId" clId="{A03BB898-8A07-4767-BB05-B0A247932A52}" dt="2020-10-20T13:23:38.399" v="1102" actId="1035"/>
          <ac:picMkLst>
            <pc:docMk/>
            <pc:sldMk cId="3849373017" sldId="288"/>
            <ac:picMk id="20" creationId="{0A4E8475-771E-48E6-8848-2264404F6413}"/>
          </ac:picMkLst>
        </pc:picChg>
        <pc:cxnChg chg="add mod">
          <ac:chgData name="Aaron Cyr" userId="f710c333df2a0e40" providerId="LiveId" clId="{A03BB898-8A07-4767-BB05-B0A247932A52}" dt="2020-10-20T13:23:29.615" v="1079" actId="1035"/>
          <ac:cxnSpMkLst>
            <pc:docMk/>
            <pc:sldMk cId="3849373017" sldId="288"/>
            <ac:cxnSpMk id="11" creationId="{06AC7546-814A-46BD-AA68-6C60F2E5613D}"/>
          </ac:cxnSpMkLst>
        </pc:cxnChg>
      </pc:sldChg>
      <pc:sldChg chg="addSp delSp modSp mod">
        <pc:chgData name="Aaron Cyr" userId="f710c333df2a0e40" providerId="LiveId" clId="{A03BB898-8A07-4767-BB05-B0A247932A52}" dt="2020-10-20T13:29:04.737" v="1255" actId="1035"/>
        <pc:sldMkLst>
          <pc:docMk/>
          <pc:sldMk cId="49853463" sldId="289"/>
        </pc:sldMkLst>
        <pc:spChg chg="mod">
          <ac:chgData name="Aaron Cyr" userId="f710c333df2a0e40" providerId="LiveId" clId="{A03BB898-8A07-4767-BB05-B0A247932A52}" dt="2020-10-20T13:24:01.479" v="1128" actId="20577"/>
          <ac:spMkLst>
            <pc:docMk/>
            <pc:sldMk cId="49853463" sldId="289"/>
            <ac:spMk id="4" creationId="{BD16C4B2-AF9F-47F8-B3D8-E451C87F11DE}"/>
          </ac:spMkLst>
        </pc:spChg>
        <pc:spChg chg="del">
          <ac:chgData name="Aaron Cyr" userId="f710c333df2a0e40" providerId="LiveId" clId="{A03BB898-8A07-4767-BB05-B0A247932A52}" dt="2020-10-20T13:23:02.862" v="1064" actId="478"/>
          <ac:spMkLst>
            <pc:docMk/>
            <pc:sldMk cId="49853463" sldId="289"/>
            <ac:spMk id="13" creationId="{6B080E6C-07B2-48F6-AF6A-02B4F9F5B352}"/>
          </ac:spMkLst>
        </pc:spChg>
        <pc:spChg chg="del">
          <ac:chgData name="Aaron Cyr" userId="f710c333df2a0e40" providerId="LiveId" clId="{A03BB898-8A07-4767-BB05-B0A247932A52}" dt="2020-10-20T13:23:02.862" v="1064" actId="478"/>
          <ac:spMkLst>
            <pc:docMk/>
            <pc:sldMk cId="49853463" sldId="289"/>
            <ac:spMk id="15" creationId="{F4611251-4464-4B21-AC3F-5B9C15C780DE}"/>
          </ac:spMkLst>
        </pc:spChg>
        <pc:spChg chg="del">
          <ac:chgData name="Aaron Cyr" userId="f710c333df2a0e40" providerId="LiveId" clId="{A03BB898-8A07-4767-BB05-B0A247932A52}" dt="2020-10-20T13:23:02.862" v="1064" actId="478"/>
          <ac:spMkLst>
            <pc:docMk/>
            <pc:sldMk cId="49853463" sldId="289"/>
            <ac:spMk id="17" creationId="{6D08D43E-BDD8-488F-969F-A317760C1501}"/>
          </ac:spMkLst>
        </pc:spChg>
        <pc:spChg chg="add del mod">
          <ac:chgData name="Aaron Cyr" userId="f710c333df2a0e40" providerId="LiveId" clId="{A03BB898-8A07-4767-BB05-B0A247932A52}" dt="2020-10-20T13:28:30.681" v="1239" actId="478"/>
          <ac:spMkLst>
            <pc:docMk/>
            <pc:sldMk cId="49853463" sldId="289"/>
            <ac:spMk id="20" creationId="{2A5B498E-5C0D-47F2-89C1-B467FB097130}"/>
          </ac:spMkLst>
        </pc:spChg>
        <pc:grpChg chg="del">
          <ac:chgData name="Aaron Cyr" userId="f710c333df2a0e40" providerId="LiveId" clId="{A03BB898-8A07-4767-BB05-B0A247932A52}" dt="2020-10-20T13:23:00.950" v="1063" actId="478"/>
          <ac:grpSpMkLst>
            <pc:docMk/>
            <pc:sldMk cId="49853463" sldId="289"/>
            <ac:grpSpMk id="12" creationId="{D8BB4560-B37A-4713-AF11-F52B44323B84}"/>
          </ac:grpSpMkLst>
        </pc:grpChg>
        <pc:picChg chg="add mod">
          <ac:chgData name="Aaron Cyr" userId="f710c333df2a0e40" providerId="LiveId" clId="{A03BB898-8A07-4767-BB05-B0A247932A52}" dt="2020-10-20T13:27:47.680" v="1236" actId="1076"/>
          <ac:picMkLst>
            <pc:docMk/>
            <pc:sldMk cId="49853463" sldId="289"/>
            <ac:picMk id="3" creationId="{52076C4F-F787-43B3-8815-51D58C0F8ADC}"/>
          </ac:picMkLst>
        </pc:picChg>
        <pc:picChg chg="add del mod">
          <ac:chgData name="Aaron Cyr" userId="f710c333df2a0e40" providerId="LiveId" clId="{A03BB898-8A07-4767-BB05-B0A247932A52}" dt="2020-10-20T13:27:24.854" v="1221" actId="478"/>
          <ac:picMkLst>
            <pc:docMk/>
            <pc:sldMk cId="49853463" sldId="289"/>
            <ac:picMk id="6" creationId="{8EE226B5-F8E5-4694-A465-D8A1C80E0F2B}"/>
          </ac:picMkLst>
        </pc:picChg>
        <pc:picChg chg="add del mod">
          <ac:chgData name="Aaron Cyr" userId="f710c333df2a0e40" providerId="LiveId" clId="{A03BB898-8A07-4767-BB05-B0A247932A52}" dt="2020-10-20T13:26:49.799" v="1212" actId="478"/>
          <ac:picMkLst>
            <pc:docMk/>
            <pc:sldMk cId="49853463" sldId="289"/>
            <ac:picMk id="8" creationId="{37CEDA12-C78F-4E7D-8267-F8F6AE7C8C04}"/>
          </ac:picMkLst>
        </pc:picChg>
        <pc:picChg chg="add mod">
          <ac:chgData name="Aaron Cyr" userId="f710c333df2a0e40" providerId="LiveId" clId="{A03BB898-8A07-4767-BB05-B0A247932A52}" dt="2020-10-20T13:27:38.680" v="1234" actId="1035"/>
          <ac:picMkLst>
            <pc:docMk/>
            <pc:sldMk cId="49853463" sldId="289"/>
            <ac:picMk id="14" creationId="{15CF5442-B832-4505-80EF-5780F70D7D38}"/>
          </ac:picMkLst>
        </pc:picChg>
        <pc:picChg chg="add mod">
          <ac:chgData name="Aaron Cyr" userId="f710c333df2a0e40" providerId="LiveId" clId="{A03BB898-8A07-4767-BB05-B0A247932A52}" dt="2020-10-20T13:27:31.878" v="1227" actId="1036"/>
          <ac:picMkLst>
            <pc:docMk/>
            <pc:sldMk cId="49853463" sldId="289"/>
            <ac:picMk id="19" creationId="{7EEA2DEA-8B48-425E-A4D5-F4312E6D8075}"/>
          </ac:picMkLst>
        </pc:picChg>
        <pc:picChg chg="add mod">
          <ac:chgData name="Aaron Cyr" userId="f710c333df2a0e40" providerId="LiveId" clId="{A03BB898-8A07-4767-BB05-B0A247932A52}" dt="2020-10-20T13:28:45.232" v="1241" actId="1076"/>
          <ac:picMkLst>
            <pc:docMk/>
            <pc:sldMk cId="49853463" sldId="289"/>
            <ac:picMk id="22" creationId="{DA714385-9926-47A4-84DB-8632A792E027}"/>
          </ac:picMkLst>
        </pc:picChg>
        <pc:picChg chg="add mod">
          <ac:chgData name="Aaron Cyr" userId="f710c333df2a0e40" providerId="LiveId" clId="{A03BB898-8A07-4767-BB05-B0A247932A52}" dt="2020-10-20T13:29:04.737" v="1255" actId="1035"/>
          <ac:picMkLst>
            <pc:docMk/>
            <pc:sldMk cId="49853463" sldId="289"/>
            <ac:picMk id="24" creationId="{A93C32CE-E64B-4AC6-ACE6-81AE61B02C3E}"/>
          </ac:picMkLst>
        </pc:picChg>
      </pc:sldChg>
      <pc:sldChg chg="addSp delSp modSp mod">
        <pc:chgData name="Aaron Cyr" userId="f710c333df2a0e40" providerId="LiveId" clId="{A03BB898-8A07-4767-BB05-B0A247932A52}" dt="2020-10-20T21:41:34.240" v="2732" actId="1076"/>
        <pc:sldMkLst>
          <pc:docMk/>
          <pc:sldMk cId="729728580" sldId="290"/>
        </pc:sldMkLst>
        <pc:spChg chg="mod">
          <ac:chgData name="Aaron Cyr" userId="f710c333df2a0e40" providerId="LiveId" clId="{A03BB898-8A07-4767-BB05-B0A247932A52}" dt="2020-10-20T13:29:20.599" v="1274" actId="6549"/>
          <ac:spMkLst>
            <pc:docMk/>
            <pc:sldMk cId="729728580" sldId="290"/>
            <ac:spMk id="4" creationId="{BD16C4B2-AF9F-47F8-B3D8-E451C87F11DE}"/>
          </ac:spMkLst>
        </pc:spChg>
        <pc:spChg chg="del">
          <ac:chgData name="Aaron Cyr" userId="f710c333df2a0e40" providerId="LiveId" clId="{A03BB898-8A07-4767-BB05-B0A247932A52}" dt="2020-10-20T13:29:24.120" v="1276" actId="478"/>
          <ac:spMkLst>
            <pc:docMk/>
            <pc:sldMk cId="729728580" sldId="290"/>
            <ac:spMk id="7" creationId="{6BCECF35-E5C9-4285-9D13-9BDA0CB0705B}"/>
          </ac:spMkLst>
        </pc:spChg>
        <pc:spChg chg="del">
          <ac:chgData name="Aaron Cyr" userId="f710c333df2a0e40" providerId="LiveId" clId="{A03BB898-8A07-4767-BB05-B0A247932A52}" dt="2020-10-20T13:29:24.120" v="1276" actId="478"/>
          <ac:spMkLst>
            <pc:docMk/>
            <pc:sldMk cId="729728580" sldId="290"/>
            <ac:spMk id="8" creationId="{A1C6BAB9-EE93-4485-ABBD-09E4CCB660EE}"/>
          </ac:spMkLst>
        </pc:spChg>
        <pc:spChg chg="del">
          <ac:chgData name="Aaron Cyr" userId="f710c333df2a0e40" providerId="LiveId" clId="{A03BB898-8A07-4767-BB05-B0A247932A52}" dt="2020-10-20T13:29:24.120" v="1276" actId="478"/>
          <ac:spMkLst>
            <pc:docMk/>
            <pc:sldMk cId="729728580" sldId="290"/>
            <ac:spMk id="10" creationId="{886A4161-F1F0-41A0-86F2-32A00D2393AC}"/>
          </ac:spMkLst>
        </pc:spChg>
        <pc:spChg chg="add mod">
          <ac:chgData name="Aaron Cyr" userId="f710c333df2a0e40" providerId="LiveId" clId="{A03BB898-8A07-4767-BB05-B0A247932A52}" dt="2020-10-20T13:40:30.930" v="1360" actId="20577"/>
          <ac:spMkLst>
            <pc:docMk/>
            <pc:sldMk cId="729728580" sldId="290"/>
            <ac:spMk id="38" creationId="{5275DC9D-86BF-41B0-806A-D638FEFFE068}"/>
          </ac:spMkLst>
        </pc:spChg>
        <pc:spChg chg="add mod">
          <ac:chgData name="Aaron Cyr" userId="f710c333df2a0e40" providerId="LiveId" clId="{A03BB898-8A07-4767-BB05-B0A247932A52}" dt="2020-10-20T13:40:38.383" v="1363" actId="1076"/>
          <ac:spMkLst>
            <pc:docMk/>
            <pc:sldMk cId="729728580" sldId="290"/>
            <ac:spMk id="40" creationId="{2DDC5104-DA06-4570-A196-B0131AC2769A}"/>
          </ac:spMkLst>
        </pc:spChg>
        <pc:spChg chg="add mod">
          <ac:chgData name="Aaron Cyr" userId="f710c333df2a0e40" providerId="LiveId" clId="{A03BB898-8A07-4767-BB05-B0A247932A52}" dt="2020-10-20T21:38:51.472" v="2669" actId="1076"/>
          <ac:spMkLst>
            <pc:docMk/>
            <pc:sldMk cId="729728580" sldId="290"/>
            <ac:spMk id="42" creationId="{DD835DF7-4C11-4187-90A4-2D30632CFB9B}"/>
          </ac:spMkLst>
        </pc:spChg>
        <pc:spChg chg="add mod">
          <ac:chgData name="Aaron Cyr" userId="f710c333df2a0e40" providerId="LiveId" clId="{A03BB898-8A07-4767-BB05-B0A247932A52}" dt="2020-10-20T21:41:34.240" v="2732" actId="1076"/>
          <ac:spMkLst>
            <pc:docMk/>
            <pc:sldMk cId="729728580" sldId="290"/>
            <ac:spMk id="44" creationId="{85C2813C-BFCD-4F34-AE7F-124FF30AD44F}"/>
          </ac:spMkLst>
        </pc:spChg>
        <pc:picChg chg="del">
          <ac:chgData name="Aaron Cyr" userId="f710c333df2a0e40" providerId="LiveId" clId="{A03BB898-8A07-4767-BB05-B0A247932A52}" dt="2020-10-20T13:29:22.485" v="1275" actId="478"/>
          <ac:picMkLst>
            <pc:docMk/>
            <pc:sldMk cId="729728580" sldId="290"/>
            <ac:picMk id="3" creationId="{4DBB879B-F5E5-4A47-8E9C-6A6747982A32}"/>
          </ac:picMkLst>
        </pc:picChg>
        <pc:picChg chg="add mod">
          <ac:chgData name="Aaron Cyr" userId="f710c333df2a0e40" providerId="LiveId" clId="{A03BB898-8A07-4767-BB05-B0A247932A52}" dt="2020-10-20T13:30:33.903" v="1281" actId="1076"/>
          <ac:picMkLst>
            <pc:docMk/>
            <pc:sldMk cId="729728580" sldId="290"/>
            <ac:picMk id="5" creationId="{13AFD995-DAC9-45C1-8906-C15D4F27406A}"/>
          </ac:picMkLst>
        </pc:picChg>
        <pc:picChg chg="add mod">
          <ac:chgData name="Aaron Cyr" userId="f710c333df2a0e40" providerId="LiveId" clId="{A03BB898-8A07-4767-BB05-B0A247932A52}" dt="2020-10-20T13:30:36.679" v="1282" actId="1076"/>
          <ac:picMkLst>
            <pc:docMk/>
            <pc:sldMk cId="729728580" sldId="290"/>
            <ac:picMk id="9" creationId="{271B8A1A-25E1-4F63-B306-D935847E88B0}"/>
          </ac:picMkLst>
        </pc:picChg>
        <pc:picChg chg="add mod">
          <ac:chgData name="Aaron Cyr" userId="f710c333df2a0e40" providerId="LiveId" clId="{A03BB898-8A07-4767-BB05-B0A247932A52}" dt="2020-10-20T13:30:51.799" v="1284" actId="1076"/>
          <ac:picMkLst>
            <pc:docMk/>
            <pc:sldMk cId="729728580" sldId="290"/>
            <ac:picMk id="12" creationId="{256E54D1-A163-43AD-AE6A-8A3039FCF99C}"/>
          </ac:picMkLst>
        </pc:picChg>
        <pc:picChg chg="add mod">
          <ac:chgData name="Aaron Cyr" userId="f710c333df2a0e40" providerId="LiveId" clId="{A03BB898-8A07-4767-BB05-B0A247932A52}" dt="2020-10-20T13:37:56.032" v="1314" actId="1076"/>
          <ac:picMkLst>
            <pc:docMk/>
            <pc:sldMk cId="729728580" sldId="290"/>
            <ac:picMk id="14" creationId="{ED45F6F3-11DA-4D82-A95C-44CE928ABC46}"/>
          </ac:picMkLst>
        </pc:picChg>
        <pc:picChg chg="add mod">
          <ac:chgData name="Aaron Cyr" userId="f710c333df2a0e40" providerId="LiveId" clId="{A03BB898-8A07-4767-BB05-B0A247932A52}" dt="2020-10-20T13:37:58.648" v="1315" actId="1076"/>
          <ac:picMkLst>
            <pc:docMk/>
            <pc:sldMk cId="729728580" sldId="290"/>
            <ac:picMk id="17" creationId="{711B3704-ECE5-4709-B1DF-75987A712B51}"/>
          </ac:picMkLst>
        </pc:picChg>
        <pc:picChg chg="add mod">
          <ac:chgData name="Aaron Cyr" userId="f710c333df2a0e40" providerId="LiveId" clId="{A03BB898-8A07-4767-BB05-B0A247932A52}" dt="2020-10-20T13:38:03.465" v="1316" actId="1076"/>
          <ac:picMkLst>
            <pc:docMk/>
            <pc:sldMk cId="729728580" sldId="290"/>
            <ac:picMk id="19" creationId="{270B177E-9AEC-42E3-83E2-9683A94ED41B}"/>
          </ac:picMkLst>
        </pc:picChg>
        <pc:picChg chg="add mod">
          <ac:chgData name="Aaron Cyr" userId="f710c333df2a0e40" providerId="LiveId" clId="{A03BB898-8A07-4767-BB05-B0A247932A52}" dt="2020-10-20T13:38:09.129" v="1319" actId="1076"/>
          <ac:picMkLst>
            <pc:docMk/>
            <pc:sldMk cId="729728580" sldId="290"/>
            <ac:picMk id="21" creationId="{439A9F3F-E0F1-4B11-87D5-7A60BCE76C66}"/>
          </ac:picMkLst>
        </pc:picChg>
        <pc:picChg chg="add mod">
          <ac:chgData name="Aaron Cyr" userId="f710c333df2a0e40" providerId="LiveId" clId="{A03BB898-8A07-4767-BB05-B0A247932A52}" dt="2020-10-20T13:38:11.216" v="1320" actId="1076"/>
          <ac:picMkLst>
            <pc:docMk/>
            <pc:sldMk cId="729728580" sldId="290"/>
            <ac:picMk id="23" creationId="{EFCECD5D-16FE-48C6-B491-AB2013653669}"/>
          </ac:picMkLst>
        </pc:picChg>
        <pc:picChg chg="add mod">
          <ac:chgData name="Aaron Cyr" userId="f710c333df2a0e40" providerId="LiveId" clId="{A03BB898-8A07-4767-BB05-B0A247932A52}" dt="2020-10-20T13:38:52.102" v="1327" actId="1076"/>
          <ac:picMkLst>
            <pc:docMk/>
            <pc:sldMk cId="729728580" sldId="290"/>
            <ac:picMk id="25" creationId="{361BD108-C715-4E8E-AD91-A2B36FDE0376}"/>
          </ac:picMkLst>
        </pc:picChg>
        <pc:picChg chg="add mod">
          <ac:chgData name="Aaron Cyr" userId="f710c333df2a0e40" providerId="LiveId" clId="{A03BB898-8A07-4767-BB05-B0A247932A52}" dt="2020-10-20T13:38:52.984" v="1328" actId="1076"/>
          <ac:picMkLst>
            <pc:docMk/>
            <pc:sldMk cId="729728580" sldId="290"/>
            <ac:picMk id="30" creationId="{08F685B5-C190-4367-AD2E-47A77BCBA020}"/>
          </ac:picMkLst>
        </pc:picChg>
        <pc:picChg chg="add mod">
          <ac:chgData name="Aaron Cyr" userId="f710c333df2a0e40" providerId="LiveId" clId="{A03BB898-8A07-4767-BB05-B0A247932A52}" dt="2020-10-20T13:39:08.526" v="1330" actId="1076"/>
          <ac:picMkLst>
            <pc:docMk/>
            <pc:sldMk cId="729728580" sldId="290"/>
            <ac:picMk id="32" creationId="{0072588A-EDB6-431D-BE44-3AB837698C42}"/>
          </ac:picMkLst>
        </pc:picChg>
        <pc:picChg chg="add mod">
          <ac:chgData name="Aaron Cyr" userId="f710c333df2a0e40" providerId="LiveId" clId="{A03BB898-8A07-4767-BB05-B0A247932A52}" dt="2020-10-20T13:39:28.349" v="1336" actId="1037"/>
          <ac:picMkLst>
            <pc:docMk/>
            <pc:sldMk cId="729728580" sldId="290"/>
            <ac:picMk id="34" creationId="{DF9163BC-E76C-4D73-99EC-D46A0F94DE96}"/>
          </ac:picMkLst>
        </pc:picChg>
        <pc:picChg chg="add mod">
          <ac:chgData name="Aaron Cyr" userId="f710c333df2a0e40" providerId="LiveId" clId="{A03BB898-8A07-4767-BB05-B0A247932A52}" dt="2020-10-20T13:39:46.128" v="1340" actId="1076"/>
          <ac:picMkLst>
            <pc:docMk/>
            <pc:sldMk cId="729728580" sldId="290"/>
            <ac:picMk id="36" creationId="{3B82EDDA-12CE-4A3F-BC63-B7E6314BCBC4}"/>
          </ac:picMkLst>
        </pc:picChg>
        <pc:cxnChg chg="add mod">
          <ac:chgData name="Aaron Cyr" userId="f710c333df2a0e40" providerId="LiveId" clId="{A03BB898-8A07-4767-BB05-B0A247932A52}" dt="2020-10-20T13:39:54.423" v="1341" actId="14100"/>
          <ac:cxnSpMkLst>
            <pc:docMk/>
            <pc:sldMk cId="729728580" sldId="290"/>
            <ac:cxnSpMk id="26" creationId="{EFCC2CCC-E744-489C-80A0-041CA05B8E6E}"/>
          </ac:cxnSpMkLst>
        </pc:cxnChg>
        <pc:cxnChg chg="add mod">
          <ac:chgData name="Aaron Cyr" userId="f710c333df2a0e40" providerId="LiveId" clId="{A03BB898-8A07-4767-BB05-B0A247932A52}" dt="2020-10-20T13:38:22.431" v="1323" actId="1076"/>
          <ac:cxnSpMkLst>
            <pc:docMk/>
            <pc:sldMk cId="729728580" sldId="290"/>
            <ac:cxnSpMk id="27" creationId="{1E32E18B-8CA6-40DA-B514-673AA911E7B4}"/>
          </ac:cxnSpMkLst>
        </pc:cxnChg>
      </pc:sldChg>
      <pc:sldChg chg="del">
        <pc:chgData name="Aaron Cyr" userId="f710c333df2a0e40" providerId="LiveId" clId="{A03BB898-8A07-4767-BB05-B0A247932A52}" dt="2020-10-20T13:40:59.137" v="1364" actId="47"/>
        <pc:sldMkLst>
          <pc:docMk/>
          <pc:sldMk cId="3159918672" sldId="291"/>
        </pc:sldMkLst>
      </pc:sldChg>
      <pc:sldChg chg="addSp delSp modSp mod">
        <pc:chgData name="Aaron Cyr" userId="f710c333df2a0e40" providerId="LiveId" clId="{A03BB898-8A07-4767-BB05-B0A247932A52}" dt="2020-10-20T13:41:45.334" v="1369" actId="313"/>
        <pc:sldMkLst>
          <pc:docMk/>
          <pc:sldMk cId="12875643" sldId="292"/>
        </pc:sldMkLst>
        <pc:spChg chg="mod">
          <ac:chgData name="Aaron Cyr" userId="f710c333df2a0e40" providerId="LiveId" clId="{A03BB898-8A07-4767-BB05-B0A247932A52}" dt="2020-10-20T13:36:03.069" v="1299" actId="20577"/>
          <ac:spMkLst>
            <pc:docMk/>
            <pc:sldMk cId="12875643" sldId="292"/>
            <ac:spMk id="4" creationId="{BD16C4B2-AF9F-47F8-B3D8-E451C87F11DE}"/>
          </ac:spMkLst>
        </pc:spChg>
        <pc:spChg chg="add mod">
          <ac:chgData name="Aaron Cyr" userId="f710c333df2a0e40" providerId="LiveId" clId="{A03BB898-8A07-4767-BB05-B0A247932A52}" dt="2020-10-20T13:41:45.334" v="1369" actId="313"/>
          <ac:spMkLst>
            <pc:docMk/>
            <pc:sldMk cId="12875643" sldId="292"/>
            <ac:spMk id="6" creationId="{D13241A3-A266-41F3-985C-5D1D25D8C2EA}"/>
          </ac:spMkLst>
        </pc:spChg>
        <pc:picChg chg="del">
          <ac:chgData name="Aaron Cyr" userId="f710c333df2a0e40" providerId="LiveId" clId="{A03BB898-8A07-4767-BB05-B0A247932A52}" dt="2020-10-20T13:35:58.689" v="1288" actId="478"/>
          <ac:picMkLst>
            <pc:docMk/>
            <pc:sldMk cId="12875643" sldId="292"/>
            <ac:picMk id="3" creationId="{C327FF86-AC60-4FC2-87B1-FC46728E21B9}"/>
          </ac:picMkLst>
        </pc:picChg>
        <pc:picChg chg="add mod">
          <ac:chgData name="Aaron Cyr" userId="f710c333df2a0e40" providerId="LiveId" clId="{A03BB898-8A07-4767-BB05-B0A247932A52}" dt="2020-10-20T13:36:07.679" v="1300" actId="1076"/>
          <ac:picMkLst>
            <pc:docMk/>
            <pc:sldMk cId="12875643" sldId="292"/>
            <ac:picMk id="5" creationId="{F9DFEF18-86A7-4289-838F-A03014F6A136}"/>
          </ac:picMkLst>
        </pc:picChg>
      </pc:sldChg>
      <pc:sldChg chg="addSp delSp modSp mod">
        <pc:chgData name="Aaron Cyr" userId="f710c333df2a0e40" providerId="LiveId" clId="{A03BB898-8A07-4767-BB05-B0A247932A52}" dt="2020-10-20T13:46:29.611" v="1380" actId="20577"/>
        <pc:sldMkLst>
          <pc:docMk/>
          <pc:sldMk cId="2219421785" sldId="293"/>
        </pc:sldMkLst>
        <pc:spChg chg="mod">
          <ac:chgData name="Aaron Cyr" userId="f710c333df2a0e40" providerId="LiveId" clId="{A03BB898-8A07-4767-BB05-B0A247932A52}" dt="2020-10-20T13:46:29.611" v="1380" actId="20577"/>
          <ac:spMkLst>
            <pc:docMk/>
            <pc:sldMk cId="2219421785" sldId="293"/>
            <ac:spMk id="4" creationId="{BD16C4B2-AF9F-47F8-B3D8-E451C87F11DE}"/>
          </ac:spMkLst>
        </pc:spChg>
        <pc:picChg chg="add mod">
          <ac:chgData name="Aaron Cyr" userId="f710c333df2a0e40" providerId="LiveId" clId="{A03BB898-8A07-4767-BB05-B0A247932A52}" dt="2020-10-20T13:43:26.190" v="1372" actId="1076"/>
          <ac:picMkLst>
            <pc:docMk/>
            <pc:sldMk cId="2219421785" sldId="293"/>
            <ac:picMk id="3" creationId="{FC2A776D-B6E4-4B1F-9F9A-BC85B67F21AD}"/>
          </ac:picMkLst>
        </pc:picChg>
        <pc:picChg chg="del">
          <ac:chgData name="Aaron Cyr" userId="f710c333df2a0e40" providerId="LiveId" clId="{A03BB898-8A07-4767-BB05-B0A247932A52}" dt="2020-10-20T13:43:24.063" v="1370" actId="478"/>
          <ac:picMkLst>
            <pc:docMk/>
            <pc:sldMk cId="2219421785" sldId="293"/>
            <ac:picMk id="5" creationId="{A52A67B4-B702-4B52-8645-7D227C6F54B3}"/>
          </ac:picMkLst>
        </pc:picChg>
      </pc:sldChg>
      <pc:sldChg chg="addSp delSp modSp mod">
        <pc:chgData name="Aaron Cyr" userId="f710c333df2a0e40" providerId="LiveId" clId="{A03BB898-8A07-4767-BB05-B0A247932A52}" dt="2020-10-20T13:55:50.117" v="1529" actId="1076"/>
        <pc:sldMkLst>
          <pc:docMk/>
          <pc:sldMk cId="1472723410" sldId="294"/>
        </pc:sldMkLst>
        <pc:spChg chg="mod">
          <ac:chgData name="Aaron Cyr" userId="f710c333df2a0e40" providerId="LiveId" clId="{A03BB898-8A07-4767-BB05-B0A247932A52}" dt="2020-10-20T13:46:39.476" v="1420" actId="20577"/>
          <ac:spMkLst>
            <pc:docMk/>
            <pc:sldMk cId="1472723410" sldId="294"/>
            <ac:spMk id="4" creationId="{BD16C4B2-AF9F-47F8-B3D8-E451C87F11DE}"/>
          </ac:spMkLst>
        </pc:spChg>
        <pc:spChg chg="add mod">
          <ac:chgData name="Aaron Cyr" userId="f710c333df2a0e40" providerId="LiveId" clId="{A03BB898-8A07-4767-BB05-B0A247932A52}" dt="2020-10-20T13:49:20.734" v="1450" actId="1076"/>
          <ac:spMkLst>
            <pc:docMk/>
            <pc:sldMk cId="1472723410" sldId="294"/>
            <ac:spMk id="21" creationId="{1D4A3AC4-6E5E-48CC-8C3F-05012494984E}"/>
          </ac:spMkLst>
        </pc:spChg>
        <pc:spChg chg="add mod">
          <ac:chgData name="Aaron Cyr" userId="f710c333df2a0e40" providerId="LiveId" clId="{A03BB898-8A07-4767-BB05-B0A247932A52}" dt="2020-10-20T13:49:42.695" v="1484" actId="1076"/>
          <ac:spMkLst>
            <pc:docMk/>
            <pc:sldMk cId="1472723410" sldId="294"/>
            <ac:spMk id="23" creationId="{5F02BD74-E4A3-422E-95D3-C6E174F5510E}"/>
          </ac:spMkLst>
        </pc:spChg>
        <pc:spChg chg="add mod">
          <ac:chgData name="Aaron Cyr" userId="f710c333df2a0e40" providerId="LiveId" clId="{A03BB898-8A07-4767-BB05-B0A247932A52}" dt="2020-10-20T13:50:15.238" v="1500" actId="1076"/>
          <ac:spMkLst>
            <pc:docMk/>
            <pc:sldMk cId="1472723410" sldId="294"/>
            <ac:spMk id="29" creationId="{DBF83EFB-0F57-41E8-8ABC-BDCAB0DC841A}"/>
          </ac:spMkLst>
        </pc:spChg>
        <pc:picChg chg="del">
          <ac:chgData name="Aaron Cyr" userId="f710c333df2a0e40" providerId="LiveId" clId="{A03BB898-8A07-4767-BB05-B0A247932A52}" dt="2020-10-20T13:46:41.099" v="1421" actId="478"/>
          <ac:picMkLst>
            <pc:docMk/>
            <pc:sldMk cId="1472723410" sldId="294"/>
            <ac:picMk id="3" creationId="{B2F392CA-4D03-447F-995B-D8A7FF71CF65}"/>
          </ac:picMkLst>
        </pc:picChg>
        <pc:picChg chg="add mod">
          <ac:chgData name="Aaron Cyr" userId="f710c333df2a0e40" providerId="LiveId" clId="{A03BB898-8A07-4767-BB05-B0A247932A52}" dt="2020-10-20T13:47:15.686" v="1423" actId="1076"/>
          <ac:picMkLst>
            <pc:docMk/>
            <pc:sldMk cId="1472723410" sldId="294"/>
            <ac:picMk id="5" creationId="{3D9F388B-3A2F-4E64-88ED-118FC0C917CF}"/>
          </ac:picMkLst>
        </pc:picChg>
        <pc:picChg chg="add mod">
          <ac:chgData name="Aaron Cyr" userId="f710c333df2a0e40" providerId="LiveId" clId="{A03BB898-8A07-4767-BB05-B0A247932A52}" dt="2020-10-20T13:47:46.742" v="1428" actId="1076"/>
          <ac:picMkLst>
            <pc:docMk/>
            <pc:sldMk cId="1472723410" sldId="294"/>
            <ac:picMk id="7" creationId="{49150BD1-1A9C-4047-BAAF-4AC445CD8470}"/>
          </ac:picMkLst>
        </pc:picChg>
        <pc:picChg chg="add mod">
          <ac:chgData name="Aaron Cyr" userId="f710c333df2a0e40" providerId="LiveId" clId="{A03BB898-8A07-4767-BB05-B0A247932A52}" dt="2020-10-20T13:47:45.142" v="1427" actId="1076"/>
          <ac:picMkLst>
            <pc:docMk/>
            <pc:sldMk cId="1472723410" sldId="294"/>
            <ac:picMk id="9" creationId="{4023ED2C-CAD8-48BD-96E2-A996400A9252}"/>
          </ac:picMkLst>
        </pc:picChg>
        <pc:picChg chg="add mod">
          <ac:chgData name="Aaron Cyr" userId="f710c333df2a0e40" providerId="LiveId" clId="{A03BB898-8A07-4767-BB05-B0A247932A52}" dt="2020-10-20T13:50:17.598" v="1501" actId="1076"/>
          <ac:picMkLst>
            <pc:docMk/>
            <pc:sldMk cId="1472723410" sldId="294"/>
            <ac:picMk id="25" creationId="{F0850174-2230-4F2B-A2DF-B0E303CA55A5}"/>
          </ac:picMkLst>
        </pc:picChg>
        <pc:picChg chg="add del">
          <ac:chgData name="Aaron Cyr" userId="f710c333df2a0e40" providerId="LiveId" clId="{A03BB898-8A07-4767-BB05-B0A247932A52}" dt="2020-10-20T13:50:01.148" v="1488" actId="22"/>
          <ac:picMkLst>
            <pc:docMk/>
            <pc:sldMk cId="1472723410" sldId="294"/>
            <ac:picMk id="27" creationId="{965582D1-A5E8-492F-853C-146390307523}"/>
          </ac:picMkLst>
        </pc:picChg>
        <pc:picChg chg="add mod">
          <ac:chgData name="Aaron Cyr" userId="f710c333df2a0e40" providerId="LiveId" clId="{A03BB898-8A07-4767-BB05-B0A247932A52}" dt="2020-10-20T13:50:46.845" v="1503" actId="1076"/>
          <ac:picMkLst>
            <pc:docMk/>
            <pc:sldMk cId="1472723410" sldId="294"/>
            <ac:picMk id="31" creationId="{B46F6541-933D-4EF5-905F-CAB0DF906909}"/>
          </ac:picMkLst>
        </pc:picChg>
        <pc:picChg chg="add mod">
          <ac:chgData name="Aaron Cyr" userId="f710c333df2a0e40" providerId="LiveId" clId="{A03BB898-8A07-4767-BB05-B0A247932A52}" dt="2020-10-20T13:55:44.716" v="1527" actId="1076"/>
          <ac:picMkLst>
            <pc:docMk/>
            <pc:sldMk cId="1472723410" sldId="294"/>
            <ac:picMk id="35" creationId="{62332462-AA2C-477E-9846-DC4D0D4C8C96}"/>
          </ac:picMkLst>
        </pc:picChg>
        <pc:picChg chg="add del mod">
          <ac:chgData name="Aaron Cyr" userId="f710c333df2a0e40" providerId="LiveId" clId="{A03BB898-8A07-4767-BB05-B0A247932A52}" dt="2020-10-20T13:53:35.460" v="1512" actId="478"/>
          <ac:picMkLst>
            <pc:docMk/>
            <pc:sldMk cId="1472723410" sldId="294"/>
            <ac:picMk id="40" creationId="{900A6831-C038-4C8E-8BB6-84AFAC22D6BB}"/>
          </ac:picMkLst>
        </pc:picChg>
        <pc:picChg chg="add mod">
          <ac:chgData name="Aaron Cyr" userId="f710c333df2a0e40" providerId="LiveId" clId="{A03BB898-8A07-4767-BB05-B0A247932A52}" dt="2020-10-20T13:55:48.492" v="1528" actId="1076"/>
          <ac:picMkLst>
            <pc:docMk/>
            <pc:sldMk cId="1472723410" sldId="294"/>
            <ac:picMk id="42" creationId="{3EFD0384-EFC8-497E-A7BF-538B6B2904EA}"/>
          </ac:picMkLst>
        </pc:picChg>
        <pc:picChg chg="add mod">
          <ac:chgData name="Aaron Cyr" userId="f710c333df2a0e40" providerId="LiveId" clId="{A03BB898-8A07-4767-BB05-B0A247932A52}" dt="2020-10-20T13:55:48.492" v="1528" actId="1076"/>
          <ac:picMkLst>
            <pc:docMk/>
            <pc:sldMk cId="1472723410" sldId="294"/>
            <ac:picMk id="44" creationId="{E8B8FC48-A60D-4656-A278-5CA76232B459}"/>
          </ac:picMkLst>
        </pc:picChg>
        <pc:picChg chg="add mod">
          <ac:chgData name="Aaron Cyr" userId="f710c333df2a0e40" providerId="LiveId" clId="{A03BB898-8A07-4767-BB05-B0A247932A52}" dt="2020-10-20T13:55:48.492" v="1528" actId="1076"/>
          <ac:picMkLst>
            <pc:docMk/>
            <pc:sldMk cId="1472723410" sldId="294"/>
            <ac:picMk id="46" creationId="{E4FBB938-1E37-4667-BB18-9B2E98AB6B38}"/>
          </ac:picMkLst>
        </pc:picChg>
        <pc:picChg chg="add mod">
          <ac:chgData name="Aaron Cyr" userId="f710c333df2a0e40" providerId="LiveId" clId="{A03BB898-8A07-4767-BB05-B0A247932A52}" dt="2020-10-20T13:55:50.117" v="1529" actId="1076"/>
          <ac:picMkLst>
            <pc:docMk/>
            <pc:sldMk cId="1472723410" sldId="294"/>
            <ac:picMk id="48" creationId="{64F93BF3-6403-4656-8C7D-236BF5A2A63C}"/>
          </ac:picMkLst>
        </pc:picChg>
        <pc:cxnChg chg="add">
          <ac:chgData name="Aaron Cyr" userId="f710c333df2a0e40" providerId="LiveId" clId="{A03BB898-8A07-4767-BB05-B0A247932A52}" dt="2020-10-20T13:48:13.408" v="1429" actId="11529"/>
          <ac:cxnSpMkLst>
            <pc:docMk/>
            <pc:sldMk cId="1472723410" sldId="294"/>
            <ac:cxnSpMk id="11" creationId="{E23A45FC-31DD-4609-B5AC-A601A0359AAD}"/>
          </ac:cxnSpMkLst>
        </pc:cxnChg>
        <pc:cxnChg chg="add mod">
          <ac:chgData name="Aaron Cyr" userId="f710c333df2a0e40" providerId="LiveId" clId="{A03BB898-8A07-4767-BB05-B0A247932A52}" dt="2020-10-20T13:48:49.397" v="1437" actId="14100"/>
          <ac:cxnSpMkLst>
            <pc:docMk/>
            <pc:sldMk cId="1472723410" sldId="294"/>
            <ac:cxnSpMk id="14" creationId="{E0F846C4-442A-4A37-84C4-8CF328EE083E}"/>
          </ac:cxnSpMkLst>
        </pc:cxnChg>
        <pc:cxnChg chg="add">
          <ac:chgData name="Aaron Cyr" userId="f710c333df2a0e40" providerId="LiveId" clId="{A03BB898-8A07-4767-BB05-B0A247932A52}" dt="2020-10-20T13:50:58.167" v="1504" actId="11529"/>
          <ac:cxnSpMkLst>
            <pc:docMk/>
            <pc:sldMk cId="1472723410" sldId="294"/>
            <ac:cxnSpMk id="33" creationId="{4E0032A5-BD1B-4FDF-9997-19304CFADC94}"/>
          </ac:cxnSpMkLst>
        </pc:cxnChg>
        <pc:cxnChg chg="add mod">
          <ac:chgData name="Aaron Cyr" userId="f710c333df2a0e40" providerId="LiveId" clId="{A03BB898-8A07-4767-BB05-B0A247932A52}" dt="2020-10-20T13:51:29.989" v="1508" actId="14100"/>
          <ac:cxnSpMkLst>
            <pc:docMk/>
            <pc:sldMk cId="1472723410" sldId="294"/>
            <ac:cxnSpMk id="37" creationId="{EB4F0F6B-3DF0-47BF-BE66-6D7B19D6CA06}"/>
          </ac:cxnSpMkLst>
        </pc:cxnChg>
      </pc:sldChg>
      <pc:sldChg chg="addSp delSp modSp mod">
        <pc:chgData name="Aaron Cyr" userId="f710c333df2a0e40" providerId="LiveId" clId="{A03BB898-8A07-4767-BB05-B0A247932A52}" dt="2020-10-20T13:57:09.316" v="1547" actId="1076"/>
        <pc:sldMkLst>
          <pc:docMk/>
          <pc:sldMk cId="2447303640" sldId="295"/>
        </pc:sldMkLst>
        <pc:spChg chg="mod">
          <ac:chgData name="Aaron Cyr" userId="f710c333df2a0e40" providerId="LiveId" clId="{A03BB898-8A07-4767-BB05-B0A247932A52}" dt="2020-10-20T13:57:03.898" v="1545" actId="20577"/>
          <ac:spMkLst>
            <pc:docMk/>
            <pc:sldMk cId="2447303640" sldId="295"/>
            <ac:spMk id="4" creationId="{BD16C4B2-AF9F-47F8-B3D8-E451C87F11DE}"/>
          </ac:spMkLst>
        </pc:spChg>
        <pc:picChg chg="add mod">
          <ac:chgData name="Aaron Cyr" userId="f710c333df2a0e40" providerId="LiveId" clId="{A03BB898-8A07-4767-BB05-B0A247932A52}" dt="2020-10-20T13:57:07.468" v="1546" actId="1076"/>
          <ac:picMkLst>
            <pc:docMk/>
            <pc:sldMk cId="2447303640" sldId="295"/>
            <ac:picMk id="3" creationId="{DDD9C760-8515-48E7-8CC2-EFD365433960}"/>
          </ac:picMkLst>
        </pc:picChg>
        <pc:picChg chg="del">
          <ac:chgData name="Aaron Cyr" userId="f710c333df2a0e40" providerId="LiveId" clId="{A03BB898-8A07-4767-BB05-B0A247932A52}" dt="2020-10-20T13:56:10.314" v="1530" actId="478"/>
          <ac:picMkLst>
            <pc:docMk/>
            <pc:sldMk cId="2447303640" sldId="295"/>
            <ac:picMk id="5" creationId="{C40A066D-0CD8-4B57-8A13-FC3A7445A8A3}"/>
          </ac:picMkLst>
        </pc:picChg>
        <pc:picChg chg="add mod">
          <ac:chgData name="Aaron Cyr" userId="f710c333df2a0e40" providerId="LiveId" clId="{A03BB898-8A07-4767-BB05-B0A247932A52}" dt="2020-10-20T13:57:09.316" v="1547" actId="1076"/>
          <ac:picMkLst>
            <pc:docMk/>
            <pc:sldMk cId="2447303640" sldId="295"/>
            <ac:picMk id="7" creationId="{38DC8134-3E3B-492D-A6D2-954C6E2A066A}"/>
          </ac:picMkLst>
        </pc:picChg>
      </pc:sldChg>
      <pc:sldChg chg="addSp delSp modSp mod">
        <pc:chgData name="Aaron Cyr" userId="f710c333df2a0e40" providerId="LiveId" clId="{A03BB898-8A07-4767-BB05-B0A247932A52}" dt="2020-10-20T21:41:40.968" v="2734" actId="1076"/>
        <pc:sldMkLst>
          <pc:docMk/>
          <pc:sldMk cId="155276176" sldId="296"/>
        </pc:sldMkLst>
        <pc:spChg chg="mod">
          <ac:chgData name="Aaron Cyr" userId="f710c333df2a0e40" providerId="LiveId" clId="{A03BB898-8A07-4767-BB05-B0A247932A52}" dt="2020-10-20T13:57:31.922" v="1549" actId="20577"/>
          <ac:spMkLst>
            <pc:docMk/>
            <pc:sldMk cId="155276176" sldId="296"/>
            <ac:spMk id="4" creationId="{BD16C4B2-AF9F-47F8-B3D8-E451C87F11DE}"/>
          </ac:spMkLst>
        </pc:spChg>
        <pc:spChg chg="add mod">
          <ac:chgData name="Aaron Cyr" userId="f710c333df2a0e40" providerId="LiveId" clId="{A03BB898-8A07-4767-BB05-B0A247932A52}" dt="2020-10-20T14:05:09.476" v="1625" actId="1076"/>
          <ac:spMkLst>
            <pc:docMk/>
            <pc:sldMk cId="155276176" sldId="296"/>
            <ac:spMk id="20" creationId="{73F772C8-B567-4FA1-8025-4B1F468B5B90}"/>
          </ac:spMkLst>
        </pc:spChg>
        <pc:spChg chg="add mod">
          <ac:chgData name="Aaron Cyr" userId="f710c333df2a0e40" providerId="LiveId" clId="{A03BB898-8A07-4767-BB05-B0A247932A52}" dt="2020-10-20T14:06:21.395" v="1651" actId="1076"/>
          <ac:spMkLst>
            <pc:docMk/>
            <pc:sldMk cId="155276176" sldId="296"/>
            <ac:spMk id="25" creationId="{1DA75A44-3892-4A47-B3FC-C4B5FF12D9EA}"/>
          </ac:spMkLst>
        </pc:spChg>
        <pc:spChg chg="add mod">
          <ac:chgData name="Aaron Cyr" userId="f710c333df2a0e40" providerId="LiveId" clId="{A03BB898-8A07-4767-BB05-B0A247932A52}" dt="2020-10-20T21:39:13.951" v="2681" actId="1037"/>
          <ac:spMkLst>
            <pc:docMk/>
            <pc:sldMk cId="155276176" sldId="296"/>
            <ac:spMk id="31" creationId="{0B472E41-8CCE-41F6-8B77-43F36CDA2967}"/>
          </ac:spMkLst>
        </pc:spChg>
        <pc:spChg chg="add mod">
          <ac:chgData name="Aaron Cyr" userId="f710c333df2a0e40" providerId="LiveId" clId="{A03BB898-8A07-4767-BB05-B0A247932A52}" dt="2020-10-20T21:41:40.968" v="2734" actId="1076"/>
          <ac:spMkLst>
            <pc:docMk/>
            <pc:sldMk cId="155276176" sldId="296"/>
            <ac:spMk id="34" creationId="{E12832F6-3970-44E2-BCD4-EFE6A35EC2F3}"/>
          </ac:spMkLst>
        </pc:spChg>
        <pc:picChg chg="add mod">
          <ac:chgData name="Aaron Cyr" userId="f710c333df2a0e40" providerId="LiveId" clId="{A03BB898-8A07-4767-BB05-B0A247932A52}" dt="2020-10-20T14:02:36.224" v="1559" actId="1076"/>
          <ac:picMkLst>
            <pc:docMk/>
            <pc:sldMk cId="155276176" sldId="296"/>
            <ac:picMk id="3" creationId="{C21225CE-16F2-47B8-9672-48A119EAC6C2}"/>
          </ac:picMkLst>
        </pc:picChg>
        <pc:picChg chg="del">
          <ac:chgData name="Aaron Cyr" userId="f710c333df2a0e40" providerId="LiveId" clId="{A03BB898-8A07-4767-BB05-B0A247932A52}" dt="2020-10-20T13:57:34.115" v="1550" actId="478"/>
          <ac:picMkLst>
            <pc:docMk/>
            <pc:sldMk cId="155276176" sldId="296"/>
            <ac:picMk id="5" creationId="{F344D866-2551-4656-8CCB-34BE6427DD90}"/>
          </ac:picMkLst>
        </pc:picChg>
        <pc:picChg chg="add mod">
          <ac:chgData name="Aaron Cyr" userId="f710c333df2a0e40" providerId="LiveId" clId="{A03BB898-8A07-4767-BB05-B0A247932A52}" dt="2020-10-20T14:05:13.844" v="1627" actId="1076"/>
          <ac:picMkLst>
            <pc:docMk/>
            <pc:sldMk cId="155276176" sldId="296"/>
            <ac:picMk id="7" creationId="{E9060A71-762E-4F3F-A07B-653D7251844D}"/>
          </ac:picMkLst>
        </pc:picChg>
        <pc:picChg chg="add del mod">
          <ac:chgData name="Aaron Cyr" userId="f710c333df2a0e40" providerId="LiveId" clId="{A03BB898-8A07-4767-BB05-B0A247932A52}" dt="2020-10-20T14:11:46.256" v="1679" actId="478"/>
          <ac:picMkLst>
            <pc:docMk/>
            <pc:sldMk cId="155276176" sldId="296"/>
            <ac:picMk id="9" creationId="{D922B10B-9718-4C6A-B0E5-8D53EB0F675D}"/>
          </ac:picMkLst>
        </pc:picChg>
        <pc:picChg chg="add del mod">
          <ac:chgData name="Aaron Cyr" userId="f710c333df2a0e40" providerId="LiveId" clId="{A03BB898-8A07-4767-BB05-B0A247932A52}" dt="2020-10-20T14:12:07.328" v="1682" actId="478"/>
          <ac:picMkLst>
            <pc:docMk/>
            <pc:sldMk cId="155276176" sldId="296"/>
            <ac:picMk id="11" creationId="{53647B7E-3ADA-45D2-AE78-D82834F98EE1}"/>
          </ac:picMkLst>
        </pc:picChg>
        <pc:picChg chg="add mod">
          <ac:chgData name="Aaron Cyr" userId="f710c333df2a0e40" providerId="LiveId" clId="{A03BB898-8A07-4767-BB05-B0A247932A52}" dt="2020-10-20T14:05:11.923" v="1626" actId="1076"/>
          <ac:picMkLst>
            <pc:docMk/>
            <pc:sldMk cId="155276176" sldId="296"/>
            <ac:picMk id="22" creationId="{5E9446A1-E267-426C-8441-1A10A553EBE4}"/>
          </ac:picMkLst>
        </pc:picChg>
        <pc:picChg chg="add mod">
          <ac:chgData name="Aaron Cyr" userId="f710c333df2a0e40" providerId="LiveId" clId="{A03BB898-8A07-4767-BB05-B0A247932A52}" dt="2020-10-20T14:11:49.106" v="1681" actId="1076"/>
          <ac:picMkLst>
            <pc:docMk/>
            <pc:sldMk cId="155276176" sldId="296"/>
            <ac:picMk id="27" creationId="{ACC9CF4B-D84C-43F3-9C56-42D798CF0F74}"/>
          </ac:picMkLst>
        </pc:picChg>
        <pc:picChg chg="add mod">
          <ac:chgData name="Aaron Cyr" userId="f710c333df2a0e40" providerId="LiveId" clId="{A03BB898-8A07-4767-BB05-B0A247932A52}" dt="2020-10-20T14:12:09.882" v="1684" actId="1076"/>
          <ac:picMkLst>
            <pc:docMk/>
            <pc:sldMk cId="155276176" sldId="296"/>
            <ac:picMk id="29" creationId="{9C4B704A-B1D2-4CC8-801E-FCA50638EA5C}"/>
          </ac:picMkLst>
        </pc:picChg>
        <pc:cxnChg chg="add mod">
          <ac:chgData name="Aaron Cyr" userId="f710c333df2a0e40" providerId="LiveId" clId="{A03BB898-8A07-4767-BB05-B0A247932A52}" dt="2020-10-20T21:39:09.153" v="2672" actId="14100"/>
          <ac:cxnSpMkLst>
            <pc:docMk/>
            <pc:sldMk cId="155276176" sldId="296"/>
            <ac:cxnSpMk id="14" creationId="{60E1326E-B154-40EA-940F-622B4DBBE3F9}"/>
          </ac:cxnSpMkLst>
        </pc:cxnChg>
        <pc:cxnChg chg="add mod">
          <ac:chgData name="Aaron Cyr" userId="f710c333df2a0e40" providerId="LiveId" clId="{A03BB898-8A07-4767-BB05-B0A247932A52}" dt="2020-10-20T14:06:17.835" v="1650" actId="1076"/>
          <ac:cxnSpMkLst>
            <pc:docMk/>
            <pc:sldMk cId="155276176" sldId="296"/>
            <ac:cxnSpMk id="16" creationId="{75FFDF59-C6DB-43D3-9D8D-BC3A3FB0572C}"/>
          </ac:cxnSpMkLst>
        </pc:cxnChg>
      </pc:sldChg>
      <pc:sldChg chg="addSp delSp modSp mod">
        <pc:chgData name="Aaron Cyr" userId="f710c333df2a0e40" providerId="LiveId" clId="{A03BB898-8A07-4767-BB05-B0A247932A52}" dt="2020-10-20T14:13:10.033" v="1722" actId="20577"/>
        <pc:sldMkLst>
          <pc:docMk/>
          <pc:sldMk cId="3012447027" sldId="299"/>
        </pc:sldMkLst>
        <pc:spChg chg="del">
          <ac:chgData name="Aaron Cyr" userId="f710c333df2a0e40" providerId="LiveId" clId="{A03BB898-8A07-4767-BB05-B0A247932A52}" dt="2020-10-20T14:12:59.619" v="1686" actId="478"/>
          <ac:spMkLst>
            <pc:docMk/>
            <pc:sldMk cId="3012447027" sldId="299"/>
            <ac:spMk id="2" creationId="{E3D39465-90BC-4697-A806-F818E421FEB7}"/>
          </ac:spMkLst>
        </pc:spChg>
        <pc:spChg chg="mod">
          <ac:chgData name="Aaron Cyr" userId="f710c333df2a0e40" providerId="LiveId" clId="{A03BB898-8A07-4767-BB05-B0A247932A52}" dt="2020-10-20T14:13:10.033" v="1722" actId="20577"/>
          <ac:spMkLst>
            <pc:docMk/>
            <pc:sldMk cId="3012447027" sldId="299"/>
            <ac:spMk id="4" creationId="{BD16C4B2-AF9F-47F8-B3D8-E451C87F11DE}"/>
          </ac:spMkLst>
        </pc:spChg>
        <pc:spChg chg="del">
          <ac:chgData name="Aaron Cyr" userId="f710c333df2a0e40" providerId="LiveId" clId="{A03BB898-8A07-4767-BB05-B0A247932A52}" dt="2020-10-20T14:12:57.122" v="1685" actId="478"/>
          <ac:spMkLst>
            <pc:docMk/>
            <pc:sldMk cId="3012447027" sldId="299"/>
            <ac:spMk id="8" creationId="{77BC7CD5-889E-4F96-9DF7-10B485D7E554}"/>
          </ac:spMkLst>
        </pc:spChg>
        <pc:spChg chg="del">
          <ac:chgData name="Aaron Cyr" userId="f710c333df2a0e40" providerId="LiveId" clId="{A03BB898-8A07-4767-BB05-B0A247932A52}" dt="2020-10-20T14:12:57.122" v="1685" actId="478"/>
          <ac:spMkLst>
            <pc:docMk/>
            <pc:sldMk cId="3012447027" sldId="299"/>
            <ac:spMk id="9" creationId="{C687178C-D94C-4EA4-909E-0221818166A5}"/>
          </ac:spMkLst>
        </pc:spChg>
        <pc:spChg chg="del">
          <ac:chgData name="Aaron Cyr" userId="f710c333df2a0e40" providerId="LiveId" clId="{A03BB898-8A07-4767-BB05-B0A247932A52}" dt="2020-10-20T14:12:57.122" v="1685" actId="478"/>
          <ac:spMkLst>
            <pc:docMk/>
            <pc:sldMk cId="3012447027" sldId="299"/>
            <ac:spMk id="11" creationId="{43BC84B4-15C4-4917-9104-F89C8A8BFE07}"/>
          </ac:spMkLst>
        </pc:spChg>
        <pc:picChg chg="del">
          <ac:chgData name="Aaron Cyr" userId="f710c333df2a0e40" providerId="LiveId" clId="{A03BB898-8A07-4767-BB05-B0A247932A52}" dt="2020-10-20T14:12:57.122" v="1685" actId="478"/>
          <ac:picMkLst>
            <pc:docMk/>
            <pc:sldMk cId="3012447027" sldId="299"/>
            <ac:picMk id="3" creationId="{1D3B7751-DB79-4225-AB32-19EF3E773684}"/>
          </ac:picMkLst>
        </pc:picChg>
        <pc:picChg chg="add">
          <ac:chgData name="Aaron Cyr" userId="f710c333df2a0e40" providerId="LiveId" clId="{A03BB898-8A07-4767-BB05-B0A247932A52}" dt="2020-10-20T14:13:00.285" v="1687" actId="22"/>
          <ac:picMkLst>
            <pc:docMk/>
            <pc:sldMk cId="3012447027" sldId="299"/>
            <ac:picMk id="6" creationId="{61DEA69A-E8D2-4592-817B-90BF55763C7A}"/>
          </ac:picMkLst>
        </pc:picChg>
        <pc:picChg chg="del">
          <ac:chgData name="Aaron Cyr" userId="f710c333df2a0e40" providerId="LiveId" clId="{A03BB898-8A07-4767-BB05-B0A247932A52}" dt="2020-10-20T14:12:57.122" v="1685" actId="478"/>
          <ac:picMkLst>
            <pc:docMk/>
            <pc:sldMk cId="3012447027" sldId="299"/>
            <ac:picMk id="7" creationId="{D0691270-4868-44AB-A263-8E7BB252DCAC}"/>
          </ac:picMkLst>
        </pc:picChg>
      </pc:sldChg>
      <pc:sldChg chg="addSp delSp modSp mod">
        <pc:chgData name="Aaron Cyr" userId="f710c333df2a0e40" providerId="LiveId" clId="{A03BB898-8A07-4767-BB05-B0A247932A52}" dt="2020-10-20T21:41:49.080" v="2738" actId="1076"/>
        <pc:sldMkLst>
          <pc:docMk/>
          <pc:sldMk cId="1561382015" sldId="300"/>
        </pc:sldMkLst>
        <pc:spChg chg="mod">
          <ac:chgData name="Aaron Cyr" userId="f710c333df2a0e40" providerId="LiveId" clId="{A03BB898-8A07-4767-BB05-B0A247932A52}" dt="2020-10-20T14:13:27.931" v="1743" actId="6549"/>
          <ac:spMkLst>
            <pc:docMk/>
            <pc:sldMk cId="1561382015" sldId="300"/>
            <ac:spMk id="4" creationId="{BD16C4B2-AF9F-47F8-B3D8-E451C87F11DE}"/>
          </ac:spMkLst>
        </pc:spChg>
        <pc:spChg chg="add mod">
          <ac:chgData name="Aaron Cyr" userId="f710c333df2a0e40" providerId="LiveId" clId="{A03BB898-8A07-4767-BB05-B0A247932A52}" dt="2020-10-20T14:16:47.946" v="1772" actId="1076"/>
          <ac:spMkLst>
            <pc:docMk/>
            <pc:sldMk cId="1561382015" sldId="300"/>
            <ac:spMk id="8" creationId="{B67B2DA6-DAF4-4C65-AA34-DCC59C9999E5}"/>
          </ac:spMkLst>
        </pc:spChg>
        <pc:spChg chg="del">
          <ac:chgData name="Aaron Cyr" userId="f710c333df2a0e40" providerId="LiveId" clId="{A03BB898-8A07-4767-BB05-B0A247932A52}" dt="2020-10-20T14:13:31.376" v="1746" actId="478"/>
          <ac:spMkLst>
            <pc:docMk/>
            <pc:sldMk cId="1561382015" sldId="300"/>
            <ac:spMk id="14" creationId="{F9251F6C-48BF-4E3E-8634-BAC0EF20B2E8}"/>
          </ac:spMkLst>
        </pc:spChg>
        <pc:spChg chg="del">
          <ac:chgData name="Aaron Cyr" userId="f710c333df2a0e40" providerId="LiveId" clId="{A03BB898-8A07-4767-BB05-B0A247932A52}" dt="2020-10-20T14:13:31.376" v="1746" actId="478"/>
          <ac:spMkLst>
            <pc:docMk/>
            <pc:sldMk cId="1561382015" sldId="300"/>
            <ac:spMk id="16" creationId="{B9A4A763-5174-4A66-AAC0-4DB9E3CEF5D7}"/>
          </ac:spMkLst>
        </pc:spChg>
        <pc:spChg chg="add mod">
          <ac:chgData name="Aaron Cyr" userId="f710c333df2a0e40" providerId="LiveId" clId="{A03BB898-8A07-4767-BB05-B0A247932A52}" dt="2020-10-20T21:39:33.465" v="2691" actId="1076"/>
          <ac:spMkLst>
            <pc:docMk/>
            <pc:sldMk cId="1561382015" sldId="300"/>
            <ac:spMk id="30" creationId="{F8139CFF-53F3-4F96-8CE9-B4D8D1330D9F}"/>
          </ac:spMkLst>
        </pc:spChg>
        <pc:spChg chg="add mod">
          <ac:chgData name="Aaron Cyr" userId="f710c333df2a0e40" providerId="LiveId" clId="{A03BB898-8A07-4767-BB05-B0A247932A52}" dt="2020-10-20T21:41:49.080" v="2738" actId="1076"/>
          <ac:spMkLst>
            <pc:docMk/>
            <pc:sldMk cId="1561382015" sldId="300"/>
            <ac:spMk id="32" creationId="{2AFA819A-5AA2-4DF5-A561-536FF7689CB4}"/>
          </ac:spMkLst>
        </pc:spChg>
        <pc:picChg chg="add mod">
          <ac:chgData name="Aaron Cyr" userId="f710c333df2a0e40" providerId="LiveId" clId="{A03BB898-8A07-4767-BB05-B0A247932A52}" dt="2020-10-20T14:13:55.808" v="1748" actId="1076"/>
          <ac:picMkLst>
            <pc:docMk/>
            <pc:sldMk cId="1561382015" sldId="300"/>
            <ac:picMk id="3" creationId="{812A66D4-3325-4236-BDDA-FF6C0D343E4D}"/>
          </ac:picMkLst>
        </pc:picChg>
        <pc:picChg chg="del">
          <ac:chgData name="Aaron Cyr" userId="f710c333df2a0e40" providerId="LiveId" clId="{A03BB898-8A07-4767-BB05-B0A247932A52}" dt="2020-10-20T14:13:29.705" v="1744" actId="478"/>
          <ac:picMkLst>
            <pc:docMk/>
            <pc:sldMk cId="1561382015" sldId="300"/>
            <ac:picMk id="6" creationId="{30AFBC93-5D2F-46D1-AF3F-618CA5B63986}"/>
          </ac:picMkLst>
        </pc:picChg>
        <pc:picChg chg="add mod">
          <ac:chgData name="Aaron Cyr" userId="f710c333df2a0e40" providerId="LiveId" clId="{A03BB898-8A07-4767-BB05-B0A247932A52}" dt="2020-10-20T14:16:26.914" v="1764" actId="1076"/>
          <ac:picMkLst>
            <pc:docMk/>
            <pc:sldMk cId="1561382015" sldId="300"/>
            <ac:picMk id="7" creationId="{41E7FC2E-5B0A-49C9-AE09-8CE36A32DC80}"/>
          </ac:picMkLst>
        </pc:picChg>
        <pc:picChg chg="add del mod">
          <ac:chgData name="Aaron Cyr" userId="f710c333df2a0e40" providerId="LiveId" clId="{A03BB898-8A07-4767-BB05-B0A247932A52}" dt="2020-10-20T14:23:10.357" v="1832" actId="478"/>
          <ac:picMkLst>
            <pc:docMk/>
            <pc:sldMk cId="1561382015" sldId="300"/>
            <ac:picMk id="9" creationId="{AF3AF1AD-0CE3-4FE3-A7E9-832E3D3BD936}"/>
          </ac:picMkLst>
        </pc:picChg>
        <pc:picChg chg="add del mod">
          <ac:chgData name="Aaron Cyr" userId="f710c333df2a0e40" providerId="LiveId" clId="{A03BB898-8A07-4767-BB05-B0A247932A52}" dt="2020-10-20T14:17:11.128" v="1774" actId="478"/>
          <ac:picMkLst>
            <pc:docMk/>
            <pc:sldMk cId="1561382015" sldId="300"/>
            <ac:picMk id="11" creationId="{16FFE632-5B6B-4807-B752-79F6FD991D1B}"/>
          </ac:picMkLst>
        </pc:picChg>
        <pc:picChg chg="del">
          <ac:chgData name="Aaron Cyr" userId="f710c333df2a0e40" providerId="LiveId" clId="{A03BB898-8A07-4767-BB05-B0A247932A52}" dt="2020-10-20T14:13:30.164" v="1745" actId="478"/>
          <ac:picMkLst>
            <pc:docMk/>
            <pc:sldMk cId="1561382015" sldId="300"/>
            <ac:picMk id="12" creationId="{96AF6E92-104C-417E-B4F0-FE1986D42B6B}"/>
          </ac:picMkLst>
        </pc:picChg>
        <pc:picChg chg="add mod">
          <ac:chgData name="Aaron Cyr" userId="f710c333df2a0e40" providerId="LiveId" clId="{A03BB898-8A07-4767-BB05-B0A247932A52}" dt="2020-10-20T14:17:13.218" v="1776" actId="1076"/>
          <ac:picMkLst>
            <pc:docMk/>
            <pc:sldMk cId="1561382015" sldId="300"/>
            <ac:picMk id="24" creationId="{84B43F87-E291-429B-B37F-1B73C645D298}"/>
          </ac:picMkLst>
        </pc:picChg>
        <pc:picChg chg="add del mod">
          <ac:chgData name="Aaron Cyr" userId="f710c333df2a0e40" providerId="LiveId" clId="{A03BB898-8A07-4767-BB05-B0A247932A52}" dt="2020-10-20T14:24:32.191" v="1851" actId="478"/>
          <ac:picMkLst>
            <pc:docMk/>
            <pc:sldMk cId="1561382015" sldId="300"/>
            <ac:picMk id="26" creationId="{4D775F86-3A49-4EAB-9F03-34D428CCBA90}"/>
          </ac:picMkLst>
        </pc:picChg>
        <pc:picChg chg="add mod">
          <ac:chgData name="Aaron Cyr" userId="f710c333df2a0e40" providerId="LiveId" clId="{A03BB898-8A07-4767-BB05-B0A247932A52}" dt="2020-10-20T14:24:34.177" v="1852" actId="1076"/>
          <ac:picMkLst>
            <pc:docMk/>
            <pc:sldMk cId="1561382015" sldId="300"/>
            <ac:picMk id="28" creationId="{B3653196-97BA-4326-A6A3-A7BB2F3A178D}"/>
          </ac:picMkLst>
        </pc:picChg>
        <pc:cxnChg chg="add mod">
          <ac:chgData name="Aaron Cyr" userId="f710c333df2a0e40" providerId="LiveId" clId="{A03BB898-8A07-4767-BB05-B0A247932A52}" dt="2020-10-20T14:16:19.147" v="1762" actId="1076"/>
          <ac:cxnSpMkLst>
            <pc:docMk/>
            <pc:sldMk cId="1561382015" sldId="300"/>
            <ac:cxnSpMk id="18" creationId="{11B7A78F-EA30-4CFE-B787-A24FA2902893}"/>
          </ac:cxnSpMkLst>
        </pc:cxnChg>
        <pc:cxnChg chg="add mod">
          <ac:chgData name="Aaron Cyr" userId="f710c333df2a0e40" providerId="LiveId" clId="{A03BB898-8A07-4767-BB05-B0A247932A52}" dt="2020-10-20T14:16:39.930" v="1770" actId="14100"/>
          <ac:cxnSpMkLst>
            <pc:docMk/>
            <pc:sldMk cId="1561382015" sldId="300"/>
            <ac:cxnSpMk id="19" creationId="{32AFE1AC-97D6-4A6F-B977-09589537EB09}"/>
          </ac:cxnSpMkLst>
        </pc:cxnChg>
      </pc:sldChg>
      <pc:sldChg chg="addSp delSp modSp mod">
        <pc:chgData name="Aaron Cyr" userId="f710c333df2a0e40" providerId="LiveId" clId="{A03BB898-8A07-4767-BB05-B0A247932A52}" dt="2020-10-20T21:41:52.063" v="2740" actId="1076"/>
        <pc:sldMkLst>
          <pc:docMk/>
          <pc:sldMk cId="2966161753" sldId="301"/>
        </pc:sldMkLst>
        <pc:spChg chg="mod ord">
          <ac:chgData name="Aaron Cyr" userId="f710c333df2a0e40" providerId="LiveId" clId="{A03BB898-8A07-4767-BB05-B0A247932A52}" dt="2020-10-20T14:18:15.815" v="1801" actId="166"/>
          <ac:spMkLst>
            <pc:docMk/>
            <pc:sldMk cId="2966161753" sldId="301"/>
            <ac:spMk id="4" creationId="{BD16C4B2-AF9F-47F8-B3D8-E451C87F11DE}"/>
          </ac:spMkLst>
        </pc:spChg>
        <pc:spChg chg="add mod">
          <ac:chgData name="Aaron Cyr" userId="f710c333df2a0e40" providerId="LiveId" clId="{A03BB898-8A07-4767-BB05-B0A247932A52}" dt="2020-10-20T14:21:05.386" v="1811" actId="1076"/>
          <ac:spMkLst>
            <pc:docMk/>
            <pc:sldMk cId="2966161753" sldId="301"/>
            <ac:spMk id="7" creationId="{8F5A1DC7-5AA5-4835-AAC4-721F82FC5F65}"/>
          </ac:spMkLst>
        </pc:spChg>
        <pc:spChg chg="del">
          <ac:chgData name="Aaron Cyr" userId="f710c333df2a0e40" providerId="LiveId" clId="{A03BB898-8A07-4767-BB05-B0A247932A52}" dt="2020-10-20T14:17:32.272" v="1798" actId="478"/>
          <ac:spMkLst>
            <pc:docMk/>
            <pc:sldMk cId="2966161753" sldId="301"/>
            <ac:spMk id="8" creationId="{4DF02096-84AB-49FE-A43E-CFF8F4A5AA92}"/>
          </ac:spMkLst>
        </pc:spChg>
        <pc:spChg chg="add mod">
          <ac:chgData name="Aaron Cyr" userId="f710c333df2a0e40" providerId="LiveId" clId="{A03BB898-8A07-4767-BB05-B0A247932A52}" dt="2020-10-20T14:23:45.913" v="1841" actId="1076"/>
          <ac:spMkLst>
            <pc:docMk/>
            <pc:sldMk cId="2966161753" sldId="301"/>
            <ac:spMk id="23" creationId="{7B84FD0C-7C51-4C25-A9A9-8EB681F468FD}"/>
          </ac:spMkLst>
        </pc:spChg>
        <pc:spChg chg="add mod">
          <ac:chgData name="Aaron Cyr" userId="f710c333df2a0e40" providerId="LiveId" clId="{A03BB898-8A07-4767-BB05-B0A247932A52}" dt="2020-10-20T21:39:37.352" v="2693" actId="1076"/>
          <ac:spMkLst>
            <pc:docMk/>
            <pc:sldMk cId="2966161753" sldId="301"/>
            <ac:spMk id="39" creationId="{C4CF1FE1-CA21-4158-B7CB-C1A592CEA0E9}"/>
          </ac:spMkLst>
        </pc:spChg>
        <pc:spChg chg="add mod">
          <ac:chgData name="Aaron Cyr" userId="f710c333df2a0e40" providerId="LiveId" clId="{A03BB898-8A07-4767-BB05-B0A247932A52}" dt="2020-10-20T21:41:52.063" v="2740" actId="1076"/>
          <ac:spMkLst>
            <pc:docMk/>
            <pc:sldMk cId="2966161753" sldId="301"/>
            <ac:spMk id="41" creationId="{FF4292E2-0A07-40ED-8DB2-27F00C252BDA}"/>
          </ac:spMkLst>
        </pc:spChg>
        <pc:picChg chg="del">
          <ac:chgData name="Aaron Cyr" userId="f710c333df2a0e40" providerId="LiveId" clId="{A03BB898-8A07-4767-BB05-B0A247932A52}" dt="2020-10-20T14:17:31.241" v="1796" actId="478"/>
          <ac:picMkLst>
            <pc:docMk/>
            <pc:sldMk cId="2966161753" sldId="301"/>
            <ac:picMk id="3" creationId="{FDEA8CA3-DA02-4C45-A624-0357B7BCC5F0}"/>
          </ac:picMkLst>
        </pc:picChg>
        <pc:picChg chg="del">
          <ac:chgData name="Aaron Cyr" userId="f710c333df2a0e40" providerId="LiveId" clId="{A03BB898-8A07-4767-BB05-B0A247932A52}" dt="2020-10-20T14:17:31.796" v="1797" actId="478"/>
          <ac:picMkLst>
            <pc:docMk/>
            <pc:sldMk cId="2966161753" sldId="301"/>
            <ac:picMk id="5" creationId="{ACC6E874-4B4C-4DE0-BE5A-AE0B56ABB1AC}"/>
          </ac:picMkLst>
        </pc:picChg>
        <pc:picChg chg="add mod">
          <ac:chgData name="Aaron Cyr" userId="f710c333df2a0e40" providerId="LiveId" clId="{A03BB898-8A07-4767-BB05-B0A247932A52}" dt="2020-10-20T14:18:21.162" v="1803" actId="1076"/>
          <ac:picMkLst>
            <pc:docMk/>
            <pc:sldMk cId="2966161753" sldId="301"/>
            <ac:picMk id="6" creationId="{F0A5D893-B47C-4639-A218-1530018FCD48}"/>
          </ac:picMkLst>
        </pc:picChg>
        <pc:picChg chg="add del mod">
          <ac:chgData name="Aaron Cyr" userId="f710c333df2a0e40" providerId="LiveId" clId="{A03BB898-8A07-4767-BB05-B0A247932A52}" dt="2020-10-20T14:23:19.080" v="1837" actId="478"/>
          <ac:picMkLst>
            <pc:docMk/>
            <pc:sldMk cId="2966161753" sldId="301"/>
            <ac:picMk id="11" creationId="{9985C2F7-AA29-4546-98C4-E911A741A8DF}"/>
          </ac:picMkLst>
        </pc:picChg>
        <pc:picChg chg="add mod">
          <ac:chgData name="Aaron Cyr" userId="f710c333df2a0e40" providerId="LiveId" clId="{A03BB898-8A07-4767-BB05-B0A247932A52}" dt="2020-10-20T14:21:09.746" v="1813" actId="1076"/>
          <ac:picMkLst>
            <pc:docMk/>
            <pc:sldMk cId="2966161753" sldId="301"/>
            <ac:picMk id="15" creationId="{A970EC5B-8753-433A-AC77-E25C78296E74}"/>
          </ac:picMkLst>
        </pc:picChg>
        <pc:picChg chg="add mod">
          <ac:chgData name="Aaron Cyr" userId="f710c333df2a0e40" providerId="LiveId" clId="{A03BB898-8A07-4767-BB05-B0A247932A52}" dt="2020-10-20T14:21:13.082" v="1814" actId="1076"/>
          <ac:picMkLst>
            <pc:docMk/>
            <pc:sldMk cId="2966161753" sldId="301"/>
            <ac:picMk id="17" creationId="{778E1ADE-48D6-4455-BA33-3CBFCB5E0B7C}"/>
          </ac:picMkLst>
        </pc:picChg>
        <pc:picChg chg="add mod">
          <ac:chgData name="Aaron Cyr" userId="f710c333df2a0e40" providerId="LiveId" clId="{A03BB898-8A07-4767-BB05-B0A247932A52}" dt="2020-10-20T14:23:45.913" v="1841" actId="1076"/>
          <ac:picMkLst>
            <pc:docMk/>
            <pc:sldMk cId="2966161753" sldId="301"/>
            <ac:picMk id="25" creationId="{D24A9DF6-2C2F-42FA-8B53-595451AB63DD}"/>
          </ac:picMkLst>
        </pc:picChg>
        <pc:picChg chg="add mod">
          <ac:chgData name="Aaron Cyr" userId="f710c333df2a0e40" providerId="LiveId" clId="{A03BB898-8A07-4767-BB05-B0A247932A52}" dt="2020-10-20T14:23:48.946" v="1843" actId="1076"/>
          <ac:picMkLst>
            <pc:docMk/>
            <pc:sldMk cId="2966161753" sldId="301"/>
            <ac:picMk id="27" creationId="{C8320D5C-74CC-40BE-966B-1BE06CAC8016}"/>
          </ac:picMkLst>
        </pc:picChg>
        <pc:picChg chg="add mod">
          <ac:chgData name="Aaron Cyr" userId="f710c333df2a0e40" providerId="LiveId" clId="{A03BB898-8A07-4767-BB05-B0A247932A52}" dt="2020-10-20T14:23:47.881" v="1842" actId="1076"/>
          <ac:picMkLst>
            <pc:docMk/>
            <pc:sldMk cId="2966161753" sldId="301"/>
            <ac:picMk id="29" creationId="{CCF123B0-9ADB-4789-91F3-CAA219801581}"/>
          </ac:picMkLst>
        </pc:picChg>
        <pc:picChg chg="add mod">
          <ac:chgData name="Aaron Cyr" userId="f710c333df2a0e40" providerId="LiveId" clId="{A03BB898-8A07-4767-BB05-B0A247932A52}" dt="2020-10-20T14:23:50.057" v="1844" actId="1076"/>
          <ac:picMkLst>
            <pc:docMk/>
            <pc:sldMk cId="2966161753" sldId="301"/>
            <ac:picMk id="31" creationId="{DE0F7FC9-112E-4B83-9B9E-228A8AFBB5C1}"/>
          </ac:picMkLst>
        </pc:picChg>
        <pc:picChg chg="add del mod">
          <ac:chgData name="Aaron Cyr" userId="f710c333df2a0e40" providerId="LiveId" clId="{A03BB898-8A07-4767-BB05-B0A247932A52}" dt="2020-10-20T14:24:24.400" v="1847" actId="478"/>
          <ac:picMkLst>
            <pc:docMk/>
            <pc:sldMk cId="2966161753" sldId="301"/>
            <ac:picMk id="33" creationId="{1486C2D7-7D04-4BC6-A1F4-31560910251A}"/>
          </ac:picMkLst>
        </pc:picChg>
        <pc:picChg chg="add mod">
          <ac:chgData name="Aaron Cyr" userId="f710c333df2a0e40" providerId="LiveId" clId="{A03BB898-8A07-4767-BB05-B0A247932A52}" dt="2020-10-20T14:23:55.073" v="1845" actId="1076"/>
          <ac:picMkLst>
            <pc:docMk/>
            <pc:sldMk cId="2966161753" sldId="301"/>
            <ac:picMk id="35" creationId="{74019C0A-6E5D-4845-8850-154B4C942E74}"/>
          </ac:picMkLst>
        </pc:picChg>
        <pc:picChg chg="add mod">
          <ac:chgData name="Aaron Cyr" userId="f710c333df2a0e40" providerId="LiveId" clId="{A03BB898-8A07-4767-BB05-B0A247932A52}" dt="2020-10-20T14:24:26.849" v="1848" actId="1076"/>
          <ac:picMkLst>
            <pc:docMk/>
            <pc:sldMk cId="2966161753" sldId="301"/>
            <ac:picMk id="37" creationId="{C67AAB91-2FD8-45CF-A057-D5FB9E2EB3CF}"/>
          </ac:picMkLst>
        </pc:picChg>
        <pc:cxnChg chg="add mod">
          <ac:chgData name="Aaron Cyr" userId="f710c333df2a0e40" providerId="LiveId" clId="{A03BB898-8A07-4767-BB05-B0A247932A52}" dt="2020-10-20T14:18:31.147" v="1805" actId="1076"/>
          <ac:cxnSpMkLst>
            <pc:docMk/>
            <pc:sldMk cId="2966161753" sldId="301"/>
            <ac:cxnSpMk id="9" creationId="{5FDFBCB4-44AB-41A9-999A-0F9D10021FB9}"/>
          </ac:cxnSpMkLst>
        </pc:cxnChg>
        <pc:cxnChg chg="add mod">
          <ac:chgData name="Aaron Cyr" userId="f710c333df2a0e40" providerId="LiveId" clId="{A03BB898-8A07-4767-BB05-B0A247932A52}" dt="2020-10-20T14:21:22.641" v="1819" actId="14100"/>
          <ac:cxnSpMkLst>
            <pc:docMk/>
            <pc:sldMk cId="2966161753" sldId="301"/>
            <ac:cxnSpMk id="18" creationId="{37839893-0D9F-4DFC-A3D4-942E0FCC24B0}"/>
          </ac:cxnSpMkLst>
        </pc:cxnChg>
      </pc:sldChg>
      <pc:sldChg chg="addSp delSp modSp mod">
        <pc:chgData name="Aaron Cyr" userId="f710c333df2a0e40" providerId="LiveId" clId="{A03BB898-8A07-4767-BB05-B0A247932A52}" dt="2020-10-20T14:32:08.622" v="2043" actId="1036"/>
        <pc:sldMkLst>
          <pc:docMk/>
          <pc:sldMk cId="4182052779" sldId="302"/>
        </pc:sldMkLst>
        <pc:spChg chg="mod">
          <ac:chgData name="Aaron Cyr" userId="f710c333df2a0e40" providerId="LiveId" clId="{A03BB898-8A07-4767-BB05-B0A247932A52}" dt="2020-10-20T14:31:57.767" v="2036" actId="20577"/>
          <ac:spMkLst>
            <pc:docMk/>
            <pc:sldMk cId="4182052779" sldId="302"/>
            <ac:spMk id="4" creationId="{BD16C4B2-AF9F-47F8-B3D8-E451C87F11DE}"/>
          </ac:spMkLst>
        </pc:spChg>
        <pc:picChg chg="add mod">
          <ac:chgData name="Aaron Cyr" userId="f710c333df2a0e40" providerId="LiveId" clId="{A03BB898-8A07-4767-BB05-B0A247932A52}" dt="2020-10-20T14:31:00.129" v="1990" actId="1076"/>
          <ac:picMkLst>
            <pc:docMk/>
            <pc:sldMk cId="4182052779" sldId="302"/>
            <ac:picMk id="3" creationId="{256BC093-1CA4-4DDC-B3D9-88A44E3EC655}"/>
          </ac:picMkLst>
        </pc:picChg>
        <pc:picChg chg="del">
          <ac:chgData name="Aaron Cyr" userId="f710c333df2a0e40" providerId="LiveId" clId="{A03BB898-8A07-4767-BB05-B0A247932A52}" dt="2020-10-20T14:27:15.464" v="1965" actId="478"/>
          <ac:picMkLst>
            <pc:docMk/>
            <pc:sldMk cId="4182052779" sldId="302"/>
            <ac:picMk id="6" creationId="{F6C01284-35F2-4C3C-8375-159B40DDB641}"/>
          </ac:picMkLst>
        </pc:picChg>
        <pc:picChg chg="add mod">
          <ac:chgData name="Aaron Cyr" userId="f710c333df2a0e40" providerId="LiveId" clId="{A03BB898-8A07-4767-BB05-B0A247932A52}" dt="2020-10-20T14:31:01.544" v="1991" actId="1076"/>
          <ac:picMkLst>
            <pc:docMk/>
            <pc:sldMk cId="4182052779" sldId="302"/>
            <ac:picMk id="7" creationId="{81BD4EE8-C7C5-4A7A-9249-AF8AA36A238C}"/>
          </ac:picMkLst>
        </pc:picChg>
        <pc:picChg chg="add mod">
          <ac:chgData name="Aaron Cyr" userId="f710c333df2a0e40" providerId="LiveId" clId="{A03BB898-8A07-4767-BB05-B0A247932A52}" dt="2020-10-20T14:31:04.584" v="1992" actId="1076"/>
          <ac:picMkLst>
            <pc:docMk/>
            <pc:sldMk cId="4182052779" sldId="302"/>
            <ac:picMk id="9" creationId="{22CAD3EE-F660-4054-8A8C-266B12E180CF}"/>
          </ac:picMkLst>
        </pc:picChg>
        <pc:picChg chg="add del mod">
          <ac:chgData name="Aaron Cyr" userId="f710c333df2a0e40" providerId="LiveId" clId="{A03BB898-8A07-4767-BB05-B0A247932A52}" dt="2020-10-20T14:29:47.959" v="1981" actId="478"/>
          <ac:picMkLst>
            <pc:docMk/>
            <pc:sldMk cId="4182052779" sldId="302"/>
            <ac:picMk id="11" creationId="{C44AB727-85A5-4496-8676-D7A0854348DD}"/>
          </ac:picMkLst>
        </pc:picChg>
        <pc:picChg chg="add mod">
          <ac:chgData name="Aaron Cyr" userId="f710c333df2a0e40" providerId="LiveId" clId="{A03BB898-8A07-4767-BB05-B0A247932A52}" dt="2020-10-20T14:31:13.672" v="1994" actId="1076"/>
          <ac:picMkLst>
            <pc:docMk/>
            <pc:sldMk cId="4182052779" sldId="302"/>
            <ac:picMk id="14" creationId="{AAF04AC6-10F7-4BD5-823C-A65DF6D7A34E}"/>
          </ac:picMkLst>
        </pc:picChg>
        <pc:picChg chg="add del mod">
          <ac:chgData name="Aaron Cyr" userId="f710c333df2a0e40" providerId="LiveId" clId="{A03BB898-8A07-4767-BB05-B0A247932A52}" dt="2020-10-20T14:30:05.797" v="1984" actId="478"/>
          <ac:picMkLst>
            <pc:docMk/>
            <pc:sldMk cId="4182052779" sldId="302"/>
            <ac:picMk id="16" creationId="{7ECA7DAF-C770-4519-8082-D2AA7FB07613}"/>
          </ac:picMkLst>
        </pc:picChg>
        <pc:picChg chg="add mod">
          <ac:chgData name="Aaron Cyr" userId="f710c333df2a0e40" providerId="LiveId" clId="{A03BB898-8A07-4767-BB05-B0A247932A52}" dt="2020-10-20T14:31:07.744" v="1993" actId="1076"/>
          <ac:picMkLst>
            <pc:docMk/>
            <pc:sldMk cId="4182052779" sldId="302"/>
            <ac:picMk id="18" creationId="{DE2961C8-5B4A-4538-8214-0F4D51290147}"/>
          </ac:picMkLst>
        </pc:picChg>
        <pc:picChg chg="add mod">
          <ac:chgData name="Aaron Cyr" userId="f710c333df2a0e40" providerId="LiveId" clId="{A03BB898-8A07-4767-BB05-B0A247932A52}" dt="2020-10-20T14:32:08.622" v="2043" actId="1036"/>
          <ac:picMkLst>
            <pc:docMk/>
            <pc:sldMk cId="4182052779" sldId="302"/>
            <ac:picMk id="20" creationId="{5BDC4BBC-0525-45E6-89ED-4B32005E6E3C}"/>
          </ac:picMkLst>
        </pc:picChg>
      </pc:sldChg>
      <pc:sldChg chg="addSp delSp modSp mod">
        <pc:chgData name="Aaron Cyr" userId="f710c333df2a0e40" providerId="LiveId" clId="{A03BB898-8A07-4767-BB05-B0A247932A52}" dt="2020-10-20T14:34:02.200" v="2063" actId="1076"/>
        <pc:sldMkLst>
          <pc:docMk/>
          <pc:sldMk cId="55410363" sldId="303"/>
        </pc:sldMkLst>
        <pc:spChg chg="del">
          <ac:chgData name="Aaron Cyr" userId="f710c333df2a0e40" providerId="LiveId" clId="{A03BB898-8A07-4767-BB05-B0A247932A52}" dt="2020-10-20T14:32:32.960" v="2045" actId="478"/>
          <ac:spMkLst>
            <pc:docMk/>
            <pc:sldMk cId="55410363" sldId="303"/>
            <ac:spMk id="2" creationId="{D96C91C0-EFFF-44A7-B87F-DF40A6564717}"/>
          </ac:spMkLst>
        </pc:spChg>
        <pc:spChg chg="del">
          <ac:chgData name="Aaron Cyr" userId="f710c333df2a0e40" providerId="LiveId" clId="{A03BB898-8A07-4767-BB05-B0A247932A52}" dt="2020-10-20T14:32:34.039" v="2046" actId="478"/>
          <ac:spMkLst>
            <pc:docMk/>
            <pc:sldMk cId="55410363" sldId="303"/>
            <ac:spMk id="3" creationId="{5E50CB5A-A02D-4D5C-8ABF-FE46DF9632F0}"/>
          </ac:spMkLst>
        </pc:spChg>
        <pc:spChg chg="mod">
          <ac:chgData name="Aaron Cyr" userId="f710c333df2a0e40" providerId="LiveId" clId="{A03BB898-8A07-4767-BB05-B0A247932A52}" dt="2020-10-20T14:32:59.691" v="2054" actId="1076"/>
          <ac:spMkLst>
            <pc:docMk/>
            <pc:sldMk cId="55410363" sldId="303"/>
            <ac:spMk id="4" creationId="{BD16C4B2-AF9F-47F8-B3D8-E451C87F11DE}"/>
          </ac:spMkLst>
        </pc:spChg>
        <pc:picChg chg="del">
          <ac:chgData name="Aaron Cyr" userId="f710c333df2a0e40" providerId="LiveId" clId="{A03BB898-8A07-4767-BB05-B0A247932A52}" dt="2020-10-20T14:32:32.328" v="2044" actId="478"/>
          <ac:picMkLst>
            <pc:docMk/>
            <pc:sldMk cId="55410363" sldId="303"/>
            <ac:picMk id="6" creationId="{F6C01284-35F2-4C3C-8375-159B40DDB641}"/>
          </ac:picMkLst>
        </pc:picChg>
        <pc:picChg chg="add mod">
          <ac:chgData name="Aaron Cyr" userId="f710c333df2a0e40" providerId="LiveId" clId="{A03BB898-8A07-4767-BB05-B0A247932A52}" dt="2020-10-20T14:33:55.360" v="2060" actId="1076"/>
          <ac:picMkLst>
            <pc:docMk/>
            <pc:sldMk cId="55410363" sldId="303"/>
            <ac:picMk id="7" creationId="{17F7ED20-D41C-4B16-BF24-261F8D6699FE}"/>
          </ac:picMkLst>
        </pc:picChg>
        <pc:picChg chg="add mod">
          <ac:chgData name="Aaron Cyr" userId="f710c333df2a0e40" providerId="LiveId" clId="{A03BB898-8A07-4767-BB05-B0A247932A52}" dt="2020-10-20T14:33:58.296" v="2061" actId="1076"/>
          <ac:picMkLst>
            <pc:docMk/>
            <pc:sldMk cId="55410363" sldId="303"/>
            <ac:picMk id="9" creationId="{53D2145C-4DFA-4661-BAFE-0FC768E5132B}"/>
          </ac:picMkLst>
        </pc:picChg>
        <pc:picChg chg="add mod">
          <ac:chgData name="Aaron Cyr" userId="f710c333df2a0e40" providerId="LiveId" clId="{A03BB898-8A07-4767-BB05-B0A247932A52}" dt="2020-10-20T14:34:00.592" v="2062" actId="1076"/>
          <ac:picMkLst>
            <pc:docMk/>
            <pc:sldMk cId="55410363" sldId="303"/>
            <ac:picMk id="11" creationId="{4F5AD23C-AAB6-4E0C-8EDA-FB0ECB54DF47}"/>
          </ac:picMkLst>
        </pc:picChg>
        <pc:picChg chg="add mod">
          <ac:chgData name="Aaron Cyr" userId="f710c333df2a0e40" providerId="LiveId" clId="{A03BB898-8A07-4767-BB05-B0A247932A52}" dt="2020-10-20T14:34:02.200" v="2063" actId="1076"/>
          <ac:picMkLst>
            <pc:docMk/>
            <pc:sldMk cId="55410363" sldId="303"/>
            <ac:picMk id="14" creationId="{A344768F-8AE5-4DB6-943A-E9AEA6C72D7F}"/>
          </ac:picMkLst>
        </pc:picChg>
      </pc:sldChg>
      <pc:sldChg chg="addSp delSp modSp mod">
        <pc:chgData name="Aaron Cyr" userId="f710c333df2a0e40" providerId="LiveId" clId="{A03BB898-8A07-4767-BB05-B0A247932A52}" dt="2020-10-20T14:39:31.559" v="2160" actId="1076"/>
        <pc:sldMkLst>
          <pc:docMk/>
          <pc:sldMk cId="4117048186" sldId="304"/>
        </pc:sldMkLst>
        <pc:spChg chg="mod">
          <ac:chgData name="Aaron Cyr" userId="f710c333df2a0e40" providerId="LiveId" clId="{A03BB898-8A07-4767-BB05-B0A247932A52}" dt="2020-10-20T14:37:09.767" v="2094" actId="20577"/>
          <ac:spMkLst>
            <pc:docMk/>
            <pc:sldMk cId="4117048186" sldId="304"/>
            <ac:spMk id="4" creationId="{BD16C4B2-AF9F-47F8-B3D8-E451C87F11DE}"/>
          </ac:spMkLst>
        </pc:spChg>
        <pc:picChg chg="del">
          <ac:chgData name="Aaron Cyr" userId="f710c333df2a0e40" providerId="LiveId" clId="{A03BB898-8A07-4767-BB05-B0A247932A52}" dt="2020-10-20T14:37:12.471" v="2095" actId="478"/>
          <ac:picMkLst>
            <pc:docMk/>
            <pc:sldMk cId="4117048186" sldId="304"/>
            <ac:picMk id="3" creationId="{A4DBC341-C054-44FC-8F33-54B71CD01C56}"/>
          </ac:picMkLst>
        </pc:picChg>
        <pc:picChg chg="add del mod ord">
          <ac:chgData name="Aaron Cyr" userId="f710c333df2a0e40" providerId="LiveId" clId="{A03BB898-8A07-4767-BB05-B0A247932A52}" dt="2020-10-20T14:39:28.766" v="2157" actId="478"/>
          <ac:picMkLst>
            <pc:docMk/>
            <pc:sldMk cId="4117048186" sldId="304"/>
            <ac:picMk id="5" creationId="{11C6F2F1-8E7D-4D53-9F31-DBEF55BAA7C3}"/>
          </ac:picMkLst>
        </pc:picChg>
        <pc:picChg chg="add del mod ord">
          <ac:chgData name="Aaron Cyr" userId="f710c333df2a0e40" providerId="LiveId" clId="{A03BB898-8A07-4767-BB05-B0A247932A52}" dt="2020-10-20T14:39:29.174" v="2158" actId="478"/>
          <ac:picMkLst>
            <pc:docMk/>
            <pc:sldMk cId="4117048186" sldId="304"/>
            <ac:picMk id="7" creationId="{730C797E-9156-4D0E-8967-2B9E1C2E41D8}"/>
          </ac:picMkLst>
        </pc:picChg>
        <pc:picChg chg="add mod">
          <ac:chgData name="Aaron Cyr" userId="f710c333df2a0e40" providerId="LiveId" clId="{A03BB898-8A07-4767-BB05-B0A247932A52}" dt="2020-10-20T14:39:31.559" v="2160" actId="1076"/>
          <ac:picMkLst>
            <pc:docMk/>
            <pc:sldMk cId="4117048186" sldId="304"/>
            <ac:picMk id="9" creationId="{A0978B79-DEA6-43B9-B901-907816A981F5}"/>
          </ac:picMkLst>
        </pc:picChg>
      </pc:sldChg>
      <pc:sldChg chg="addSp delSp modSp mod">
        <pc:chgData name="Aaron Cyr" userId="f710c333df2a0e40" providerId="LiveId" clId="{A03BB898-8A07-4767-BB05-B0A247932A52}" dt="2020-10-20T21:01:56.300" v="2207" actId="1076"/>
        <pc:sldMkLst>
          <pc:docMk/>
          <pc:sldMk cId="4218762634" sldId="305"/>
        </pc:sldMkLst>
        <pc:spChg chg="mod">
          <ac:chgData name="Aaron Cyr" userId="f710c333df2a0e40" providerId="LiveId" clId="{A03BB898-8A07-4767-BB05-B0A247932A52}" dt="2020-10-20T14:39:41.245" v="2191" actId="20577"/>
          <ac:spMkLst>
            <pc:docMk/>
            <pc:sldMk cId="4218762634" sldId="305"/>
            <ac:spMk id="4" creationId="{BD16C4B2-AF9F-47F8-B3D8-E451C87F11DE}"/>
          </ac:spMkLst>
        </pc:spChg>
        <pc:grpChg chg="del">
          <ac:chgData name="Aaron Cyr" userId="f710c333df2a0e40" providerId="LiveId" clId="{A03BB898-8A07-4767-BB05-B0A247932A52}" dt="2020-10-20T14:40:00.285" v="2192" actId="478"/>
          <ac:grpSpMkLst>
            <pc:docMk/>
            <pc:sldMk cId="4218762634" sldId="305"/>
            <ac:grpSpMk id="15" creationId="{396D5685-B6E9-4992-9C0D-73B1B2E3AF19}"/>
          </ac:grpSpMkLst>
        </pc:grpChg>
        <pc:picChg chg="add mod">
          <ac:chgData name="Aaron Cyr" userId="f710c333df2a0e40" providerId="LiveId" clId="{A03BB898-8A07-4767-BB05-B0A247932A52}" dt="2020-10-20T21:00:56.894" v="2198" actId="1076"/>
          <ac:picMkLst>
            <pc:docMk/>
            <pc:sldMk cId="4218762634" sldId="305"/>
            <ac:picMk id="3" creationId="{55EDD747-9801-4DDC-A292-C75ADA1F1EFC}"/>
          </ac:picMkLst>
        </pc:picChg>
        <pc:picChg chg="add mod">
          <ac:chgData name="Aaron Cyr" userId="f710c333df2a0e40" providerId="LiveId" clId="{A03BB898-8A07-4767-BB05-B0A247932A52}" dt="2020-10-20T21:00:56.894" v="2198" actId="1076"/>
          <ac:picMkLst>
            <pc:docMk/>
            <pc:sldMk cId="4218762634" sldId="305"/>
            <ac:picMk id="6" creationId="{1A26DD9A-C201-4DD6-BE3D-566B83AE64C0}"/>
          </ac:picMkLst>
        </pc:picChg>
        <pc:picChg chg="add mod">
          <ac:chgData name="Aaron Cyr" userId="f710c333df2a0e40" providerId="LiveId" clId="{A03BB898-8A07-4767-BB05-B0A247932A52}" dt="2020-10-20T21:01:56.300" v="2207" actId="1076"/>
          <ac:picMkLst>
            <pc:docMk/>
            <pc:sldMk cId="4218762634" sldId="305"/>
            <ac:picMk id="8" creationId="{90161D71-636C-4E6C-88B9-673FE42B13D8}"/>
          </ac:picMkLst>
        </pc:picChg>
        <pc:picChg chg="add mod">
          <ac:chgData name="Aaron Cyr" userId="f710c333df2a0e40" providerId="LiveId" clId="{A03BB898-8A07-4767-BB05-B0A247932A52}" dt="2020-10-20T21:01:36.015" v="2202" actId="1076"/>
          <ac:picMkLst>
            <pc:docMk/>
            <pc:sldMk cId="4218762634" sldId="305"/>
            <ac:picMk id="11" creationId="{3F8647EE-A837-4099-B63E-49E3FF4F4A68}"/>
          </ac:picMkLst>
        </pc:picChg>
        <pc:cxnChg chg="add mod">
          <ac:chgData name="Aaron Cyr" userId="f710c333df2a0e40" providerId="LiveId" clId="{A03BB898-8A07-4767-BB05-B0A247932A52}" dt="2020-10-20T21:01:50.670" v="2205" actId="14100"/>
          <ac:cxnSpMkLst>
            <pc:docMk/>
            <pc:sldMk cId="4218762634" sldId="305"/>
            <ac:cxnSpMk id="16" creationId="{1CE8A223-78F1-4D27-9E5B-E9373A0A0F43}"/>
          </ac:cxnSpMkLst>
        </pc:cxnChg>
      </pc:sldChg>
      <pc:sldChg chg="addSp delSp modSp mod">
        <pc:chgData name="Aaron Cyr" userId="f710c333df2a0e40" providerId="LiveId" clId="{A03BB898-8A07-4767-BB05-B0A247932A52}" dt="2020-10-20T21:02:46.809" v="2218" actId="20577"/>
        <pc:sldMkLst>
          <pc:docMk/>
          <pc:sldMk cId="3043648483" sldId="306"/>
        </pc:sldMkLst>
        <pc:spChg chg="mod">
          <ac:chgData name="Aaron Cyr" userId="f710c333df2a0e40" providerId="LiveId" clId="{A03BB898-8A07-4767-BB05-B0A247932A52}" dt="2020-10-20T21:02:46.809" v="2218" actId="20577"/>
          <ac:spMkLst>
            <pc:docMk/>
            <pc:sldMk cId="3043648483" sldId="306"/>
            <ac:spMk id="4" creationId="{BD16C4B2-AF9F-47F8-B3D8-E451C87F11DE}"/>
          </ac:spMkLst>
        </pc:spChg>
        <pc:spChg chg="del">
          <ac:chgData name="Aaron Cyr" userId="f710c333df2a0e40" providerId="LiveId" clId="{A03BB898-8A07-4767-BB05-B0A247932A52}" dt="2020-10-20T21:02:42.588" v="2209" actId="478"/>
          <ac:spMkLst>
            <pc:docMk/>
            <pc:sldMk cId="3043648483" sldId="306"/>
            <ac:spMk id="9" creationId="{3373CEE1-9607-470A-B7D8-2025831FCFC1}"/>
          </ac:spMkLst>
        </pc:spChg>
        <pc:picChg chg="del">
          <ac:chgData name="Aaron Cyr" userId="f710c333df2a0e40" providerId="LiveId" clId="{A03BB898-8A07-4767-BB05-B0A247932A52}" dt="2020-10-20T21:02:40.716" v="2208" actId="478"/>
          <ac:picMkLst>
            <pc:docMk/>
            <pc:sldMk cId="3043648483" sldId="306"/>
            <ac:picMk id="3" creationId="{CA0C9F51-6083-4CA7-9DBD-767F702F64EC}"/>
          </ac:picMkLst>
        </pc:picChg>
        <pc:picChg chg="add">
          <ac:chgData name="Aaron Cyr" userId="f710c333df2a0e40" providerId="LiveId" clId="{A03BB898-8A07-4767-BB05-B0A247932A52}" dt="2020-10-20T21:02:42.889" v="2210" actId="22"/>
          <ac:picMkLst>
            <pc:docMk/>
            <pc:sldMk cId="3043648483" sldId="306"/>
            <ac:picMk id="5" creationId="{A13A30B1-C55B-4DBE-A441-877B5ED9FE34}"/>
          </ac:picMkLst>
        </pc:picChg>
      </pc:sldChg>
      <pc:sldChg chg="del">
        <pc:chgData name="Aaron Cyr" userId="f710c333df2a0e40" providerId="LiveId" clId="{A03BB898-8A07-4767-BB05-B0A247932A52}" dt="2020-10-20T13:14:39.436" v="975" actId="2696"/>
        <pc:sldMkLst>
          <pc:docMk/>
          <pc:sldMk cId="133690029" sldId="307"/>
        </pc:sldMkLst>
      </pc:sldChg>
      <pc:sldChg chg="modSp mod">
        <pc:chgData name="Aaron Cyr" userId="f710c333df2a0e40" providerId="LiveId" clId="{A03BB898-8A07-4767-BB05-B0A247932A52}" dt="2020-10-20T13:15:05.508" v="1029" actId="20577"/>
        <pc:sldMkLst>
          <pc:docMk/>
          <pc:sldMk cId="325720322" sldId="307"/>
        </pc:sldMkLst>
        <pc:spChg chg="mod">
          <ac:chgData name="Aaron Cyr" userId="f710c333df2a0e40" providerId="LiveId" clId="{A03BB898-8A07-4767-BB05-B0A247932A52}" dt="2020-10-20T13:15:05.508" v="1029" actId="20577"/>
          <ac:spMkLst>
            <pc:docMk/>
            <pc:sldMk cId="325720322" sldId="307"/>
            <ac:spMk id="2" creationId="{69D78755-8513-40C1-9A58-6390D844D3E0}"/>
          </ac:spMkLst>
        </pc:spChg>
      </pc:sldChg>
      <pc:sldChg chg="addSp delSp modSp mod">
        <pc:chgData name="Aaron Cyr" userId="f710c333df2a0e40" providerId="LiveId" clId="{A03BB898-8A07-4767-BB05-B0A247932A52}" dt="2020-10-20T21:06:51.913" v="2256" actId="22"/>
        <pc:sldMkLst>
          <pc:docMk/>
          <pc:sldMk cId="3955647051" sldId="308"/>
        </pc:sldMkLst>
        <pc:spChg chg="mod">
          <ac:chgData name="Aaron Cyr" userId="f710c333df2a0e40" providerId="LiveId" clId="{A03BB898-8A07-4767-BB05-B0A247932A52}" dt="2020-10-20T21:04:50.972" v="2252" actId="20577"/>
          <ac:spMkLst>
            <pc:docMk/>
            <pc:sldMk cId="3955647051" sldId="308"/>
            <ac:spMk id="2" creationId="{BB221BF7-58C9-4977-B499-6BECA023FCD2}"/>
          </ac:spMkLst>
        </pc:spChg>
        <pc:spChg chg="add del mod">
          <ac:chgData name="Aaron Cyr" userId="f710c333df2a0e40" providerId="LiveId" clId="{A03BB898-8A07-4767-BB05-B0A247932A52}" dt="2020-10-20T21:06:51.913" v="2256" actId="22"/>
          <ac:spMkLst>
            <pc:docMk/>
            <pc:sldMk cId="3955647051" sldId="308"/>
            <ac:spMk id="4" creationId="{B27B0760-81EF-467D-9326-00FB51EF860E}"/>
          </ac:spMkLst>
        </pc:spChg>
        <pc:picChg chg="del">
          <ac:chgData name="Aaron Cyr" userId="f710c333df2a0e40" providerId="LiveId" clId="{A03BB898-8A07-4767-BB05-B0A247932A52}" dt="2020-10-20T21:04:52.721" v="2253" actId="478"/>
          <ac:picMkLst>
            <pc:docMk/>
            <pc:sldMk cId="3955647051" sldId="308"/>
            <ac:picMk id="7" creationId="{9BB549A2-6AFC-4989-9A10-AA54CF6F8AF4}"/>
          </ac:picMkLst>
        </pc:picChg>
        <pc:picChg chg="add del">
          <ac:chgData name="Aaron Cyr" userId="f710c333df2a0e40" providerId="LiveId" clId="{A03BB898-8A07-4767-BB05-B0A247932A52}" dt="2020-10-20T21:06:51.348" v="2255" actId="22"/>
          <ac:picMkLst>
            <pc:docMk/>
            <pc:sldMk cId="3955647051" sldId="308"/>
            <ac:picMk id="8" creationId="{234DBDC1-7790-4A0F-87F0-AE380A59C629}"/>
          </ac:picMkLst>
        </pc:picChg>
        <pc:picChg chg="add mod ord">
          <ac:chgData name="Aaron Cyr" userId="f710c333df2a0e40" providerId="LiveId" clId="{A03BB898-8A07-4767-BB05-B0A247932A52}" dt="2020-10-20T21:06:51.913" v="2256" actId="22"/>
          <ac:picMkLst>
            <pc:docMk/>
            <pc:sldMk cId="3955647051" sldId="308"/>
            <ac:picMk id="10" creationId="{3C24D64E-0420-46E7-B00A-2A6160104454}"/>
          </ac:picMkLst>
        </pc:picChg>
      </pc:sldChg>
      <pc:sldChg chg="addSp delSp modSp mod">
        <pc:chgData name="Aaron Cyr" userId="f710c333df2a0e40" providerId="LiveId" clId="{A03BB898-8A07-4767-BB05-B0A247932A52}" dt="2020-10-20T21:42:01.257" v="2744" actId="1076"/>
        <pc:sldMkLst>
          <pc:docMk/>
          <pc:sldMk cId="2108414427" sldId="309"/>
        </pc:sldMkLst>
        <pc:spChg chg="mod">
          <ac:chgData name="Aaron Cyr" userId="f710c333df2a0e40" providerId="LiveId" clId="{A03BB898-8A07-4767-BB05-B0A247932A52}" dt="2020-10-20T21:07:10.283" v="2266" actId="20577"/>
          <ac:spMkLst>
            <pc:docMk/>
            <pc:sldMk cId="2108414427" sldId="309"/>
            <ac:spMk id="2" creationId="{BB221BF7-58C9-4977-B499-6BECA023FCD2}"/>
          </ac:spMkLst>
        </pc:spChg>
        <pc:spChg chg="add mod">
          <ac:chgData name="Aaron Cyr" userId="f710c333df2a0e40" providerId="LiveId" clId="{A03BB898-8A07-4767-BB05-B0A247932A52}" dt="2020-10-20T21:39:46.640" v="2695" actId="1076"/>
          <ac:spMkLst>
            <pc:docMk/>
            <pc:sldMk cId="2108414427" sldId="309"/>
            <ac:spMk id="13" creationId="{04AD38CB-5BF3-4131-B591-670D5F3D96FF}"/>
          </ac:spMkLst>
        </pc:spChg>
        <pc:spChg chg="add mod">
          <ac:chgData name="Aaron Cyr" userId="f710c333df2a0e40" providerId="LiveId" clId="{A03BB898-8A07-4767-BB05-B0A247932A52}" dt="2020-10-20T21:42:01.257" v="2744" actId="1076"/>
          <ac:spMkLst>
            <pc:docMk/>
            <pc:sldMk cId="2108414427" sldId="309"/>
            <ac:spMk id="15" creationId="{5D7FDBED-0CE8-43D2-81CE-6BE86D807BAB}"/>
          </ac:spMkLst>
        </pc:spChg>
        <pc:picChg chg="add mod">
          <ac:chgData name="Aaron Cyr" userId="f710c333df2a0e40" providerId="LiveId" clId="{A03BB898-8A07-4767-BB05-B0A247932A52}" dt="2020-10-20T21:41:59.328" v="2743" actId="1076"/>
          <ac:picMkLst>
            <pc:docMk/>
            <pc:sldMk cId="2108414427" sldId="309"/>
            <ac:picMk id="4" creationId="{E9FAF648-C6E7-4AFD-A245-9C92660DFFFA}"/>
          </ac:picMkLst>
        </pc:picChg>
        <pc:picChg chg="add mod">
          <ac:chgData name="Aaron Cyr" userId="f710c333df2a0e40" providerId="LiveId" clId="{A03BB898-8A07-4767-BB05-B0A247932A52}" dt="2020-10-20T21:09:36.843" v="2278" actId="1076"/>
          <ac:picMkLst>
            <pc:docMk/>
            <pc:sldMk cId="2108414427" sldId="309"/>
            <ac:picMk id="8" creationId="{4C213645-9976-473B-A80F-B54E512CDFD4}"/>
          </ac:picMkLst>
        </pc:picChg>
        <pc:picChg chg="add mod">
          <ac:chgData name="Aaron Cyr" userId="f710c333df2a0e40" providerId="LiveId" clId="{A03BB898-8A07-4767-BB05-B0A247932A52}" dt="2020-10-20T21:09:43.323" v="2281" actId="1076"/>
          <ac:picMkLst>
            <pc:docMk/>
            <pc:sldMk cId="2108414427" sldId="309"/>
            <ac:picMk id="10" creationId="{2AA8B04C-8873-40E6-B5EE-14EA3FA37589}"/>
          </ac:picMkLst>
        </pc:picChg>
        <pc:picChg chg="add mod">
          <ac:chgData name="Aaron Cyr" userId="f710c333df2a0e40" providerId="LiveId" clId="{A03BB898-8A07-4767-BB05-B0A247932A52}" dt="2020-10-20T21:09:49.532" v="2283" actId="1076"/>
          <ac:picMkLst>
            <pc:docMk/>
            <pc:sldMk cId="2108414427" sldId="309"/>
            <ac:picMk id="12" creationId="{513DBC4E-C10F-4077-8F3A-B205335FE286}"/>
          </ac:picMkLst>
        </pc:picChg>
        <pc:picChg chg="del">
          <ac:chgData name="Aaron Cyr" userId="f710c333df2a0e40" providerId="LiveId" clId="{A03BB898-8A07-4767-BB05-B0A247932A52}" dt="2020-10-20T21:07:11.658" v="2267" actId="478"/>
          <ac:picMkLst>
            <pc:docMk/>
            <pc:sldMk cId="2108414427" sldId="309"/>
            <ac:picMk id="16" creationId="{C92A2F7E-FD3E-4956-B0CF-EA5F67166E4F}"/>
          </ac:picMkLst>
        </pc:picChg>
        <pc:cxnChg chg="add mod">
          <ac:chgData name="Aaron Cyr" userId="f710c333df2a0e40" providerId="LiveId" clId="{A03BB898-8A07-4767-BB05-B0A247932A52}" dt="2020-10-20T21:08:13.956" v="2270"/>
          <ac:cxnSpMkLst>
            <pc:docMk/>
            <pc:sldMk cId="2108414427" sldId="309"/>
            <ac:cxnSpMk id="7" creationId="{8B4BF4C0-7F54-474D-89A3-EA611543DCF4}"/>
          </ac:cxnSpMkLst>
        </pc:cxnChg>
      </pc:sldChg>
      <pc:sldChg chg="addSp delSp modSp mod">
        <pc:chgData name="Aaron Cyr" userId="f710c333df2a0e40" providerId="LiveId" clId="{A03BB898-8A07-4767-BB05-B0A247932A52}" dt="2020-10-20T21:18:57.058" v="2361" actId="20577"/>
        <pc:sldMkLst>
          <pc:docMk/>
          <pc:sldMk cId="3361310253" sldId="310"/>
        </pc:sldMkLst>
        <pc:spChg chg="mod">
          <ac:chgData name="Aaron Cyr" userId="f710c333df2a0e40" providerId="LiveId" clId="{A03BB898-8A07-4767-BB05-B0A247932A52}" dt="2020-10-20T21:18:57.058" v="2361" actId="20577"/>
          <ac:spMkLst>
            <pc:docMk/>
            <pc:sldMk cId="3361310253" sldId="310"/>
            <ac:spMk id="2" creationId="{BB221BF7-58C9-4977-B499-6BECA023FCD2}"/>
          </ac:spMkLst>
        </pc:spChg>
        <pc:grpChg chg="del">
          <ac:chgData name="Aaron Cyr" userId="f710c333df2a0e40" providerId="LiveId" clId="{A03BB898-8A07-4767-BB05-B0A247932A52}" dt="2020-10-20T21:18:51.921" v="2350" actId="478"/>
          <ac:grpSpMkLst>
            <pc:docMk/>
            <pc:sldMk cId="3361310253" sldId="310"/>
            <ac:grpSpMk id="15" creationId="{D2FBD8F5-47E4-4B63-A245-341819812783}"/>
          </ac:grpSpMkLst>
        </pc:grpChg>
        <pc:picChg chg="add">
          <ac:chgData name="Aaron Cyr" userId="f710c333df2a0e40" providerId="LiveId" clId="{A03BB898-8A07-4767-BB05-B0A247932A52}" dt="2020-10-20T21:18:53.361" v="2351" actId="22"/>
          <ac:picMkLst>
            <pc:docMk/>
            <pc:sldMk cId="3361310253" sldId="310"/>
            <ac:picMk id="4" creationId="{70BBB3D9-DEE1-4073-AA43-FEA3F5B31C1C}"/>
          </ac:picMkLst>
        </pc:picChg>
        <pc:picChg chg="del">
          <ac:chgData name="Aaron Cyr" userId="f710c333df2a0e40" providerId="LiveId" clId="{A03BB898-8A07-4767-BB05-B0A247932A52}" dt="2020-10-20T21:18:51.304" v="2349" actId="478"/>
          <ac:picMkLst>
            <pc:docMk/>
            <pc:sldMk cId="3361310253" sldId="310"/>
            <ac:picMk id="8" creationId="{D83E7BF8-2BD4-4FC8-8D2E-EC1B8AC069DE}"/>
          </ac:picMkLst>
        </pc:picChg>
      </pc:sldChg>
      <pc:sldChg chg="addSp delSp modSp mod">
        <pc:chgData name="Aaron Cyr" userId="f710c333df2a0e40" providerId="LiveId" clId="{A03BB898-8A07-4767-BB05-B0A247932A52}" dt="2020-10-20T21:22:11.275" v="2395" actId="1076"/>
        <pc:sldMkLst>
          <pc:docMk/>
          <pc:sldMk cId="922608438" sldId="311"/>
        </pc:sldMkLst>
        <pc:spChg chg="mod">
          <ac:chgData name="Aaron Cyr" userId="f710c333df2a0e40" providerId="LiveId" clId="{A03BB898-8A07-4767-BB05-B0A247932A52}" dt="2020-10-20T21:22:05.840" v="2392" actId="20577"/>
          <ac:spMkLst>
            <pc:docMk/>
            <pc:sldMk cId="922608438" sldId="311"/>
            <ac:spMk id="2" creationId="{BB221BF7-58C9-4977-B499-6BECA023FCD2}"/>
          </ac:spMkLst>
        </pc:spChg>
        <pc:picChg chg="add mod">
          <ac:chgData name="Aaron Cyr" userId="f710c333df2a0e40" providerId="LiveId" clId="{A03BB898-8A07-4767-BB05-B0A247932A52}" dt="2020-10-20T21:22:11.275" v="2395" actId="1076"/>
          <ac:picMkLst>
            <pc:docMk/>
            <pc:sldMk cId="922608438" sldId="311"/>
            <ac:picMk id="4" creationId="{5F320B0A-B62E-4839-836D-246E2857AED0}"/>
          </ac:picMkLst>
        </pc:picChg>
        <pc:picChg chg="del">
          <ac:chgData name="Aaron Cyr" userId="f710c333df2a0e40" providerId="LiveId" clId="{A03BB898-8A07-4767-BB05-B0A247932A52}" dt="2020-10-20T21:21:46.921" v="2384" actId="478"/>
          <ac:picMkLst>
            <pc:docMk/>
            <pc:sldMk cId="922608438" sldId="311"/>
            <ac:picMk id="8" creationId="{79BAC15D-DAD3-422C-BDC7-3F7AF3683DA9}"/>
          </ac:picMkLst>
        </pc:picChg>
        <pc:picChg chg="del">
          <ac:chgData name="Aaron Cyr" userId="f710c333df2a0e40" providerId="LiveId" clId="{A03BB898-8A07-4767-BB05-B0A247932A52}" dt="2020-10-20T21:21:45.920" v="2383" actId="478"/>
          <ac:picMkLst>
            <pc:docMk/>
            <pc:sldMk cId="922608438" sldId="311"/>
            <ac:picMk id="10" creationId="{073277B0-6D8F-423C-A592-E651E032E78D}"/>
          </ac:picMkLst>
        </pc:picChg>
      </pc:sldChg>
      <pc:sldChg chg="addSp delSp modSp mod">
        <pc:chgData name="Aaron Cyr" userId="f710c333df2a0e40" providerId="LiveId" clId="{A03BB898-8A07-4767-BB05-B0A247932A52}" dt="2020-10-20T21:18:05.899" v="2348" actId="1076"/>
        <pc:sldMkLst>
          <pc:docMk/>
          <pc:sldMk cId="1303230361" sldId="312"/>
        </pc:sldMkLst>
        <pc:spChg chg="mod">
          <ac:chgData name="Aaron Cyr" userId="f710c333df2a0e40" providerId="LiveId" clId="{A03BB898-8A07-4767-BB05-B0A247932A52}" dt="2020-10-20T21:17:51.109" v="2345" actId="20577"/>
          <ac:spMkLst>
            <pc:docMk/>
            <pc:sldMk cId="1303230361" sldId="312"/>
            <ac:spMk id="2" creationId="{BB221BF7-58C9-4977-B499-6BECA023FCD2}"/>
          </ac:spMkLst>
        </pc:spChg>
        <pc:spChg chg="add del mod">
          <ac:chgData name="Aaron Cyr" userId="f710c333df2a0e40" providerId="LiveId" clId="{A03BB898-8A07-4767-BB05-B0A247932A52}" dt="2020-10-20T21:15:24.897" v="2329" actId="478"/>
          <ac:spMkLst>
            <pc:docMk/>
            <pc:sldMk cId="1303230361" sldId="312"/>
            <ac:spMk id="4" creationId="{037A6E1F-2D5B-4156-BB55-C6FDE4F6960C}"/>
          </ac:spMkLst>
        </pc:spChg>
        <pc:spChg chg="add del mod">
          <ac:chgData name="Aaron Cyr" userId="f710c333df2a0e40" providerId="LiveId" clId="{A03BB898-8A07-4767-BB05-B0A247932A52}" dt="2020-10-20T21:15:28.103" v="2331" actId="22"/>
          <ac:spMkLst>
            <pc:docMk/>
            <pc:sldMk cId="1303230361" sldId="312"/>
            <ac:spMk id="10" creationId="{D8BDD8AE-921E-4F0F-BAB3-E733936F90D3}"/>
          </ac:spMkLst>
        </pc:spChg>
        <pc:picChg chg="add del">
          <ac:chgData name="Aaron Cyr" userId="f710c333df2a0e40" providerId="LiveId" clId="{A03BB898-8A07-4767-BB05-B0A247932A52}" dt="2020-10-20T21:15:26.671" v="2330" actId="478"/>
          <ac:picMkLst>
            <pc:docMk/>
            <pc:sldMk cId="1303230361" sldId="312"/>
            <ac:picMk id="6" creationId="{21DBDD77-24F8-424E-91A2-E6ECC0AAD308}"/>
          </ac:picMkLst>
        </pc:picChg>
        <pc:picChg chg="add del">
          <ac:chgData name="Aaron Cyr" userId="f710c333df2a0e40" providerId="LiveId" clId="{A03BB898-8A07-4767-BB05-B0A247932A52}" dt="2020-10-20T21:15:24.444" v="2328" actId="22"/>
          <ac:picMkLst>
            <pc:docMk/>
            <pc:sldMk cId="1303230361" sldId="312"/>
            <ac:picMk id="8" creationId="{61112358-7F1B-49E9-85E7-0CE1DDED0618}"/>
          </ac:picMkLst>
        </pc:picChg>
        <pc:picChg chg="del">
          <ac:chgData name="Aaron Cyr" userId="f710c333df2a0e40" providerId="LiveId" clId="{A03BB898-8A07-4767-BB05-B0A247932A52}" dt="2020-10-20T21:15:21.747" v="2325" actId="478"/>
          <ac:picMkLst>
            <pc:docMk/>
            <pc:sldMk cId="1303230361" sldId="312"/>
            <ac:picMk id="12" creationId="{AA391847-C65F-47F7-BE9B-803900195059}"/>
          </ac:picMkLst>
        </pc:picChg>
        <pc:picChg chg="add mod ord">
          <ac:chgData name="Aaron Cyr" userId="f710c333df2a0e40" providerId="LiveId" clId="{A03BB898-8A07-4767-BB05-B0A247932A52}" dt="2020-10-20T21:17:18.051" v="2335" actId="1076"/>
          <ac:picMkLst>
            <pc:docMk/>
            <pc:sldMk cId="1303230361" sldId="312"/>
            <ac:picMk id="13" creationId="{A9E66857-2A1E-409D-B995-B5AFD104AB16}"/>
          </ac:picMkLst>
        </pc:picChg>
        <pc:picChg chg="add mod">
          <ac:chgData name="Aaron Cyr" userId="f710c333df2a0e40" providerId="LiveId" clId="{A03BB898-8A07-4767-BB05-B0A247932A52}" dt="2020-10-20T21:18:04.236" v="2347" actId="1076"/>
          <ac:picMkLst>
            <pc:docMk/>
            <pc:sldMk cId="1303230361" sldId="312"/>
            <ac:picMk id="15" creationId="{02F7ABFA-BF43-43B2-9B5E-7CF26DA65C49}"/>
          </ac:picMkLst>
        </pc:picChg>
        <pc:picChg chg="add mod">
          <ac:chgData name="Aaron Cyr" userId="f710c333df2a0e40" providerId="LiveId" clId="{A03BB898-8A07-4767-BB05-B0A247932A52}" dt="2020-10-20T21:18:05.899" v="2348" actId="1076"/>
          <ac:picMkLst>
            <pc:docMk/>
            <pc:sldMk cId="1303230361" sldId="312"/>
            <ac:picMk id="17" creationId="{D336958B-FAA9-467D-B8B6-C9A62D37DFD1}"/>
          </ac:picMkLst>
        </pc:picChg>
      </pc:sldChg>
      <pc:sldChg chg="addSp delSp modSp mod">
        <pc:chgData name="Aaron Cyr" userId="f710c333df2a0e40" providerId="LiveId" clId="{A03BB898-8A07-4767-BB05-B0A247932A52}" dt="2020-10-20T21:12:31.715" v="2324" actId="1076"/>
        <pc:sldMkLst>
          <pc:docMk/>
          <pc:sldMk cId="438981592" sldId="313"/>
        </pc:sldMkLst>
        <pc:spChg chg="mod">
          <ac:chgData name="Aaron Cyr" userId="f710c333df2a0e40" providerId="LiveId" clId="{A03BB898-8A07-4767-BB05-B0A247932A52}" dt="2020-10-20T21:11:07.994" v="2290" actId="20577"/>
          <ac:spMkLst>
            <pc:docMk/>
            <pc:sldMk cId="438981592" sldId="313"/>
            <ac:spMk id="2" creationId="{BB221BF7-58C9-4977-B499-6BECA023FCD2}"/>
          </ac:spMkLst>
        </pc:spChg>
        <pc:spChg chg="add del mod">
          <ac:chgData name="Aaron Cyr" userId="f710c333df2a0e40" providerId="LiveId" clId="{A03BB898-8A07-4767-BB05-B0A247932A52}" dt="2020-10-20T21:11:28.609" v="2295" actId="22"/>
          <ac:spMkLst>
            <pc:docMk/>
            <pc:sldMk cId="438981592" sldId="313"/>
            <ac:spMk id="4" creationId="{02E61D76-FAB8-4702-A9AB-D40B723FC5E5}"/>
          </ac:spMkLst>
        </pc:spChg>
        <pc:spChg chg="add mod">
          <ac:chgData name="Aaron Cyr" userId="f710c333df2a0e40" providerId="LiveId" clId="{A03BB898-8A07-4767-BB05-B0A247932A52}" dt="2020-10-20T21:12:29.091" v="2322" actId="1076"/>
          <ac:spMkLst>
            <pc:docMk/>
            <pc:sldMk cId="438981592" sldId="313"/>
            <ac:spMk id="13" creationId="{A825E863-1491-4685-B0DF-7C7AFDF80540}"/>
          </ac:spMkLst>
        </pc:spChg>
        <pc:picChg chg="add del">
          <ac:chgData name="Aaron Cyr" userId="f710c333df2a0e40" providerId="LiveId" clId="{A03BB898-8A07-4767-BB05-B0A247932A52}" dt="2020-10-20T21:11:27.986" v="2294" actId="22"/>
          <ac:picMkLst>
            <pc:docMk/>
            <pc:sldMk cId="438981592" sldId="313"/>
            <ac:picMk id="7" creationId="{DF36495B-3B32-414D-938D-004D8C5574B0}"/>
          </ac:picMkLst>
        </pc:picChg>
        <pc:picChg chg="add mod ord">
          <ac:chgData name="Aaron Cyr" userId="f710c333df2a0e40" providerId="LiveId" clId="{A03BB898-8A07-4767-BB05-B0A247932A52}" dt="2020-10-20T21:12:24.379" v="2319" actId="1076"/>
          <ac:picMkLst>
            <pc:docMk/>
            <pc:sldMk cId="438981592" sldId="313"/>
            <ac:picMk id="9" creationId="{A6912E1F-8B96-408B-A32B-85BB4A028E83}"/>
          </ac:picMkLst>
        </pc:picChg>
        <pc:picChg chg="del">
          <ac:chgData name="Aaron Cyr" userId="f710c333df2a0e40" providerId="LiveId" clId="{A03BB898-8A07-4767-BB05-B0A247932A52}" dt="2020-10-20T21:11:26.917" v="2292" actId="478"/>
          <ac:picMkLst>
            <pc:docMk/>
            <pc:sldMk cId="438981592" sldId="313"/>
            <ac:picMk id="10" creationId="{A69F900A-F0D3-4BF9-B202-2905F989D441}"/>
          </ac:picMkLst>
        </pc:picChg>
        <pc:picChg chg="add mod">
          <ac:chgData name="Aaron Cyr" userId="f710c333df2a0e40" providerId="LiveId" clId="{A03BB898-8A07-4767-BB05-B0A247932A52}" dt="2020-10-20T21:12:31.715" v="2324" actId="1076"/>
          <ac:picMkLst>
            <pc:docMk/>
            <pc:sldMk cId="438981592" sldId="313"/>
            <ac:picMk id="12" creationId="{EAE214ED-96E3-48DD-AA08-F5697143577D}"/>
          </ac:picMkLst>
        </pc:picChg>
        <pc:picChg chg="del">
          <ac:chgData name="Aaron Cyr" userId="f710c333df2a0e40" providerId="LiveId" clId="{A03BB898-8A07-4767-BB05-B0A247932A52}" dt="2020-10-20T21:11:25.049" v="2291" actId="478"/>
          <ac:picMkLst>
            <pc:docMk/>
            <pc:sldMk cId="438981592" sldId="313"/>
            <ac:picMk id="21" creationId="{0605C97E-6194-4B0C-8C4F-FD0856F75E2D}"/>
          </ac:picMkLst>
        </pc:picChg>
      </pc:sldChg>
      <pc:sldChg chg="addSp delSp modSp mod">
        <pc:chgData name="Aaron Cyr" userId="f710c333df2a0e40" providerId="LiveId" clId="{A03BB898-8A07-4767-BB05-B0A247932A52}" dt="2020-10-20T21:22:51.023" v="2415" actId="20577"/>
        <pc:sldMkLst>
          <pc:docMk/>
          <pc:sldMk cId="2340310396" sldId="314"/>
        </pc:sldMkLst>
        <pc:spChg chg="mod">
          <ac:chgData name="Aaron Cyr" userId="f710c333df2a0e40" providerId="LiveId" clId="{A03BB898-8A07-4767-BB05-B0A247932A52}" dt="2020-10-20T21:22:51.023" v="2415" actId="20577"/>
          <ac:spMkLst>
            <pc:docMk/>
            <pc:sldMk cId="2340310396" sldId="314"/>
            <ac:spMk id="2" creationId="{BB221BF7-58C9-4977-B499-6BECA023FCD2}"/>
          </ac:spMkLst>
        </pc:spChg>
        <pc:grpChg chg="del">
          <ac:chgData name="Aaron Cyr" userId="f710c333df2a0e40" providerId="LiveId" clId="{A03BB898-8A07-4767-BB05-B0A247932A52}" dt="2020-10-20T21:22:43.079" v="2411" actId="478"/>
          <ac:grpSpMkLst>
            <pc:docMk/>
            <pc:sldMk cId="2340310396" sldId="314"/>
            <ac:grpSpMk id="9" creationId="{E5E8973C-AB97-4A5A-B885-06554DEF991A}"/>
          </ac:grpSpMkLst>
        </pc:grpChg>
        <pc:picChg chg="add mod">
          <ac:chgData name="Aaron Cyr" userId="f710c333df2a0e40" providerId="LiveId" clId="{A03BB898-8A07-4767-BB05-B0A247932A52}" dt="2020-10-20T21:22:49.315" v="2414" actId="1076"/>
          <ac:picMkLst>
            <pc:docMk/>
            <pc:sldMk cId="2340310396" sldId="314"/>
            <ac:picMk id="6" creationId="{C72F7E90-4503-4443-A64D-6D188A23222C}"/>
          </ac:picMkLst>
        </pc:picChg>
      </pc:sldChg>
      <pc:sldChg chg="addSp delSp modSp mod">
        <pc:chgData name="Aaron Cyr" userId="f710c333df2a0e40" providerId="LiveId" clId="{A03BB898-8A07-4767-BB05-B0A247932A52}" dt="2020-10-20T21:30:07.146" v="2531" actId="1036"/>
        <pc:sldMkLst>
          <pc:docMk/>
          <pc:sldMk cId="876727280" sldId="315"/>
        </pc:sldMkLst>
        <pc:spChg chg="mod">
          <ac:chgData name="Aaron Cyr" userId="f710c333df2a0e40" providerId="LiveId" clId="{A03BB898-8A07-4767-BB05-B0A247932A52}" dt="2020-10-20T21:27:02.032" v="2440" actId="20577"/>
          <ac:spMkLst>
            <pc:docMk/>
            <pc:sldMk cId="876727280" sldId="315"/>
            <ac:spMk id="2" creationId="{BB221BF7-58C9-4977-B499-6BECA023FCD2}"/>
          </ac:spMkLst>
        </pc:spChg>
        <pc:spChg chg="add mod">
          <ac:chgData name="Aaron Cyr" userId="f710c333df2a0e40" providerId="LiveId" clId="{A03BB898-8A07-4767-BB05-B0A247932A52}" dt="2020-10-20T21:30:01.123" v="2525" actId="1076"/>
          <ac:spMkLst>
            <pc:docMk/>
            <pc:sldMk cId="876727280" sldId="315"/>
            <ac:spMk id="10" creationId="{A20431A8-340D-4C93-BA45-ADCB1D96B624}"/>
          </ac:spMkLst>
        </pc:spChg>
        <pc:picChg chg="add mod">
          <ac:chgData name="Aaron Cyr" userId="f710c333df2a0e40" providerId="LiveId" clId="{A03BB898-8A07-4767-BB05-B0A247932A52}" dt="2020-10-20T21:30:07.146" v="2531" actId="1036"/>
          <ac:picMkLst>
            <pc:docMk/>
            <pc:sldMk cId="876727280" sldId="315"/>
            <ac:picMk id="4" creationId="{D926DCFB-E1C9-4710-A626-008DDA62BA15}"/>
          </ac:picMkLst>
        </pc:picChg>
        <pc:picChg chg="add mod">
          <ac:chgData name="Aaron Cyr" userId="f710c333df2a0e40" providerId="LiveId" clId="{A03BB898-8A07-4767-BB05-B0A247932A52}" dt="2020-10-20T21:30:07.146" v="2531" actId="1036"/>
          <ac:picMkLst>
            <pc:docMk/>
            <pc:sldMk cId="876727280" sldId="315"/>
            <ac:picMk id="7" creationId="{309E5490-77D4-4047-A835-9AD8B27E8274}"/>
          </ac:picMkLst>
        </pc:picChg>
        <pc:picChg chg="add mod">
          <ac:chgData name="Aaron Cyr" userId="f710c333df2a0e40" providerId="LiveId" clId="{A03BB898-8A07-4767-BB05-B0A247932A52}" dt="2020-10-20T21:30:07.146" v="2531" actId="1036"/>
          <ac:picMkLst>
            <pc:docMk/>
            <pc:sldMk cId="876727280" sldId="315"/>
            <ac:picMk id="9" creationId="{F1155F4B-2431-4E90-BF91-0F22BA5589A8}"/>
          </ac:picMkLst>
        </pc:picChg>
        <pc:picChg chg="add mod">
          <ac:chgData name="Aaron Cyr" userId="f710c333df2a0e40" providerId="LiveId" clId="{A03BB898-8A07-4767-BB05-B0A247932A52}" dt="2020-10-20T21:29:58.553" v="2524" actId="1076"/>
          <ac:picMkLst>
            <pc:docMk/>
            <pc:sldMk cId="876727280" sldId="315"/>
            <ac:picMk id="12" creationId="{F2C4AB98-7520-4FAF-9330-3E32D197C6A3}"/>
          </ac:picMkLst>
        </pc:picChg>
        <pc:picChg chg="del">
          <ac:chgData name="Aaron Cyr" userId="f710c333df2a0e40" providerId="LiveId" clId="{A03BB898-8A07-4767-BB05-B0A247932A52}" dt="2020-10-20T21:27:03.561" v="2441" actId="478"/>
          <ac:picMkLst>
            <pc:docMk/>
            <pc:sldMk cId="876727280" sldId="315"/>
            <ac:picMk id="14" creationId="{FC276620-1564-442A-B1B8-B3228C19D6C6}"/>
          </ac:picMkLst>
        </pc:picChg>
      </pc:sldChg>
      <pc:sldChg chg="addSp delSp modSp mod">
        <pc:chgData name="Aaron Cyr" userId="f710c333df2a0e40" providerId="LiveId" clId="{A03BB898-8A07-4767-BB05-B0A247932A52}" dt="2020-10-20T21:30:13.605" v="2548" actId="20577"/>
        <pc:sldMkLst>
          <pc:docMk/>
          <pc:sldMk cId="1950182860" sldId="316"/>
        </pc:sldMkLst>
        <pc:spChg chg="mod">
          <ac:chgData name="Aaron Cyr" userId="f710c333df2a0e40" providerId="LiveId" clId="{A03BB898-8A07-4767-BB05-B0A247932A52}" dt="2020-10-20T21:30:13.605" v="2548" actId="20577"/>
          <ac:spMkLst>
            <pc:docMk/>
            <pc:sldMk cId="1950182860" sldId="316"/>
            <ac:spMk id="2" creationId="{BB221BF7-58C9-4977-B499-6BECA023FCD2}"/>
          </ac:spMkLst>
        </pc:spChg>
        <pc:spChg chg="del">
          <ac:chgData name="Aaron Cyr" userId="f710c333df2a0e40" providerId="LiveId" clId="{A03BB898-8A07-4767-BB05-B0A247932A52}" dt="2020-10-20T21:29:19.304" v="2512" actId="478"/>
          <ac:spMkLst>
            <pc:docMk/>
            <pc:sldMk cId="1950182860" sldId="316"/>
            <ac:spMk id="10" creationId="{F55F77ED-9BE3-453C-B30C-0C2F1FD8FD8C}"/>
          </ac:spMkLst>
        </pc:spChg>
        <pc:picChg chg="add">
          <ac:chgData name="Aaron Cyr" userId="f710c333df2a0e40" providerId="LiveId" clId="{A03BB898-8A07-4767-BB05-B0A247932A52}" dt="2020-10-20T21:29:19.688" v="2513" actId="22"/>
          <ac:picMkLst>
            <pc:docMk/>
            <pc:sldMk cId="1950182860" sldId="316"/>
            <ac:picMk id="4" creationId="{0C39CF62-500F-4C36-881D-2DC663729619}"/>
          </ac:picMkLst>
        </pc:picChg>
        <pc:picChg chg="del">
          <ac:chgData name="Aaron Cyr" userId="f710c333df2a0e40" providerId="LiveId" clId="{A03BB898-8A07-4767-BB05-B0A247932A52}" dt="2020-10-20T21:29:16.744" v="2511" actId="478"/>
          <ac:picMkLst>
            <pc:docMk/>
            <pc:sldMk cId="1950182860" sldId="316"/>
            <ac:picMk id="7" creationId="{E9E8BBEB-20E0-4E62-B842-F6D872D10545}"/>
          </ac:picMkLst>
        </pc:picChg>
        <pc:picChg chg="del">
          <ac:chgData name="Aaron Cyr" userId="f710c333df2a0e40" providerId="LiveId" clId="{A03BB898-8A07-4767-BB05-B0A247932A52}" dt="2020-10-20T21:29:15.075" v="2510" actId="478"/>
          <ac:picMkLst>
            <pc:docMk/>
            <pc:sldMk cId="1950182860" sldId="316"/>
            <ac:picMk id="9" creationId="{B2664C50-0604-48EF-B33F-164850CB6354}"/>
          </ac:picMkLst>
        </pc:picChg>
      </pc:sldChg>
      <pc:sldChg chg="addSp delSp modSp mod">
        <pc:chgData name="Aaron Cyr" userId="f710c333df2a0e40" providerId="LiveId" clId="{A03BB898-8A07-4767-BB05-B0A247932A52}" dt="2020-10-20T21:21:39.866" v="2382" actId="1076"/>
        <pc:sldMkLst>
          <pc:docMk/>
          <pc:sldMk cId="3617109760" sldId="317"/>
        </pc:sldMkLst>
        <pc:spChg chg="mod">
          <ac:chgData name="Aaron Cyr" userId="f710c333df2a0e40" providerId="LiveId" clId="{A03BB898-8A07-4767-BB05-B0A247932A52}" dt="2020-10-20T21:19:09.377" v="2373" actId="20577"/>
          <ac:spMkLst>
            <pc:docMk/>
            <pc:sldMk cId="3617109760" sldId="317"/>
            <ac:spMk id="2" creationId="{BB221BF7-58C9-4977-B499-6BECA023FCD2}"/>
          </ac:spMkLst>
        </pc:spChg>
        <pc:picChg chg="del">
          <ac:chgData name="Aaron Cyr" userId="f710c333df2a0e40" providerId="LiveId" clId="{A03BB898-8A07-4767-BB05-B0A247932A52}" dt="2020-10-20T21:19:11.193" v="2374" actId="478"/>
          <ac:picMkLst>
            <pc:docMk/>
            <pc:sldMk cId="3617109760" sldId="317"/>
            <ac:picMk id="3" creationId="{8474FBC3-B158-48B9-A413-2312020F5B76}"/>
          </ac:picMkLst>
        </pc:picChg>
        <pc:picChg chg="add mod">
          <ac:chgData name="Aaron Cyr" userId="f710c333df2a0e40" providerId="LiveId" clId="{A03BB898-8A07-4767-BB05-B0A247932A52}" dt="2020-10-20T21:19:30.732" v="2376" actId="1076"/>
          <ac:picMkLst>
            <pc:docMk/>
            <pc:sldMk cId="3617109760" sldId="317"/>
            <ac:picMk id="6" creationId="{EC597467-740A-4625-9711-3BA11AC82C10}"/>
          </ac:picMkLst>
        </pc:picChg>
        <pc:picChg chg="add mod">
          <ac:chgData name="Aaron Cyr" userId="f710c333df2a0e40" providerId="LiveId" clId="{A03BB898-8A07-4767-BB05-B0A247932A52}" dt="2020-10-20T21:21:39.866" v="2382" actId="1076"/>
          <ac:picMkLst>
            <pc:docMk/>
            <pc:sldMk cId="3617109760" sldId="317"/>
            <ac:picMk id="8" creationId="{5DE98CBC-3BEB-416D-85CA-03F41372324D}"/>
          </ac:picMkLst>
        </pc:picChg>
        <pc:picChg chg="add mod">
          <ac:chgData name="Aaron Cyr" userId="f710c333df2a0e40" providerId="LiveId" clId="{A03BB898-8A07-4767-BB05-B0A247932A52}" dt="2020-10-20T21:21:38.331" v="2381" actId="1076"/>
          <ac:picMkLst>
            <pc:docMk/>
            <pc:sldMk cId="3617109760" sldId="317"/>
            <ac:picMk id="10" creationId="{65253936-9502-4475-AD4C-80FB82B65CD7}"/>
          </ac:picMkLst>
        </pc:picChg>
      </pc:sldChg>
      <pc:sldChg chg="addSp delSp modSp mod">
        <pc:chgData name="Aaron Cyr" userId="f710c333df2a0e40" providerId="LiveId" clId="{A03BB898-8A07-4767-BB05-B0A247932A52}" dt="2020-10-20T21:42:10.226" v="2756" actId="1036"/>
        <pc:sldMkLst>
          <pc:docMk/>
          <pc:sldMk cId="3405614148" sldId="318"/>
        </pc:sldMkLst>
        <pc:spChg chg="mod">
          <ac:chgData name="Aaron Cyr" userId="f710c333df2a0e40" providerId="LiveId" clId="{A03BB898-8A07-4767-BB05-B0A247932A52}" dt="2020-10-20T21:30:28.674" v="2550" actId="20577"/>
          <ac:spMkLst>
            <pc:docMk/>
            <pc:sldMk cId="3405614148" sldId="318"/>
            <ac:spMk id="2" creationId="{BB221BF7-58C9-4977-B499-6BECA023FCD2}"/>
          </ac:spMkLst>
        </pc:spChg>
        <pc:spChg chg="add mod">
          <ac:chgData name="Aaron Cyr" userId="f710c333df2a0e40" providerId="LiveId" clId="{A03BB898-8A07-4767-BB05-B0A247932A52}" dt="2020-10-20T21:39:54.513" v="2698" actId="1076"/>
          <ac:spMkLst>
            <pc:docMk/>
            <pc:sldMk cId="3405614148" sldId="318"/>
            <ac:spMk id="13" creationId="{F568C32E-0A67-4940-8E80-0053B9ABF104}"/>
          </ac:spMkLst>
        </pc:spChg>
        <pc:spChg chg="add mod">
          <ac:chgData name="Aaron Cyr" userId="f710c333df2a0e40" providerId="LiveId" clId="{A03BB898-8A07-4767-BB05-B0A247932A52}" dt="2020-10-20T21:42:10.226" v="2756" actId="1036"/>
          <ac:spMkLst>
            <pc:docMk/>
            <pc:sldMk cId="3405614148" sldId="318"/>
            <ac:spMk id="15" creationId="{4E12EF8D-C74B-4294-80E6-ACFC7E61E7D9}"/>
          </ac:spMkLst>
        </pc:spChg>
        <pc:picChg chg="del">
          <ac:chgData name="Aaron Cyr" userId="f710c333df2a0e40" providerId="LiveId" clId="{A03BB898-8A07-4767-BB05-B0A247932A52}" dt="2020-10-20T21:30:42.783" v="2551" actId="478"/>
          <ac:picMkLst>
            <pc:docMk/>
            <pc:sldMk cId="3405614148" sldId="318"/>
            <ac:picMk id="4" creationId="{C2C79E49-A464-44C8-BD58-44C04DB0F955}"/>
          </ac:picMkLst>
        </pc:picChg>
        <pc:picChg chg="add mod">
          <ac:chgData name="Aaron Cyr" userId="f710c333df2a0e40" providerId="LiveId" clId="{A03BB898-8A07-4767-BB05-B0A247932A52}" dt="2020-10-20T21:33:15.921" v="2559" actId="1076"/>
          <ac:picMkLst>
            <pc:docMk/>
            <pc:sldMk cId="3405614148" sldId="318"/>
            <ac:picMk id="6" creationId="{E90BC63C-1AF7-4FA2-96DA-D93446B86323}"/>
          </ac:picMkLst>
        </pc:picChg>
        <pc:picChg chg="add mod">
          <ac:chgData name="Aaron Cyr" userId="f710c333df2a0e40" providerId="LiveId" clId="{A03BB898-8A07-4767-BB05-B0A247932A52}" dt="2020-10-20T21:33:16.953" v="2560" actId="1076"/>
          <ac:picMkLst>
            <pc:docMk/>
            <pc:sldMk cId="3405614148" sldId="318"/>
            <ac:picMk id="8" creationId="{FE609EE3-06C2-4963-9E41-E04B252115B0}"/>
          </ac:picMkLst>
        </pc:picChg>
        <pc:picChg chg="add mod">
          <ac:chgData name="Aaron Cyr" userId="f710c333df2a0e40" providerId="LiveId" clId="{A03BB898-8A07-4767-BB05-B0A247932A52}" dt="2020-10-20T21:33:18.042" v="2561" actId="1076"/>
          <ac:picMkLst>
            <pc:docMk/>
            <pc:sldMk cId="3405614148" sldId="318"/>
            <ac:picMk id="10" creationId="{BB9BBABE-29D1-44A5-B52B-EA9901CF1456}"/>
          </ac:picMkLst>
        </pc:picChg>
        <pc:cxnChg chg="add mod">
          <ac:chgData name="Aaron Cyr" userId="f710c333df2a0e40" providerId="LiveId" clId="{A03BB898-8A07-4767-BB05-B0A247932A52}" dt="2020-10-20T21:33:37.522" v="2563" actId="1076"/>
          <ac:cxnSpMkLst>
            <pc:docMk/>
            <pc:sldMk cId="3405614148" sldId="318"/>
            <ac:cxnSpMk id="11" creationId="{A94FB1A4-B2C9-49DB-8A85-0F554FF65205}"/>
          </ac:cxnSpMkLst>
        </pc:cxnChg>
      </pc:sldChg>
      <pc:sldChg chg="addSp delSp modSp mod">
        <pc:chgData name="Aaron Cyr" userId="f710c333df2a0e40" providerId="LiveId" clId="{A03BB898-8A07-4767-BB05-B0A247932A52}" dt="2020-10-20T21:35:38.361" v="2610" actId="1076"/>
        <pc:sldMkLst>
          <pc:docMk/>
          <pc:sldMk cId="956503805" sldId="319"/>
        </pc:sldMkLst>
        <pc:spChg chg="mod">
          <ac:chgData name="Aaron Cyr" userId="f710c333df2a0e40" providerId="LiveId" clId="{A03BB898-8A07-4767-BB05-B0A247932A52}" dt="2020-10-20T21:35:35.894" v="2609" actId="20577"/>
          <ac:spMkLst>
            <pc:docMk/>
            <pc:sldMk cId="956503805" sldId="319"/>
            <ac:spMk id="2" creationId="{BB221BF7-58C9-4977-B499-6BECA023FCD2}"/>
          </ac:spMkLst>
        </pc:spChg>
        <pc:spChg chg="del mod">
          <ac:chgData name="Aaron Cyr" userId="f710c333df2a0e40" providerId="LiveId" clId="{A03BB898-8A07-4767-BB05-B0A247932A52}" dt="2020-10-20T21:35:30.730" v="2599" actId="478"/>
          <ac:spMkLst>
            <pc:docMk/>
            <pc:sldMk cId="956503805" sldId="319"/>
            <ac:spMk id="13" creationId="{080FE150-63FB-4242-8011-DED76BF93157}"/>
          </ac:spMkLst>
        </pc:spChg>
        <pc:picChg chg="add mod">
          <ac:chgData name="Aaron Cyr" userId="f710c333df2a0e40" providerId="LiveId" clId="{A03BB898-8A07-4767-BB05-B0A247932A52}" dt="2020-10-20T21:35:38.361" v="2610" actId="1076"/>
          <ac:picMkLst>
            <pc:docMk/>
            <pc:sldMk cId="956503805" sldId="319"/>
            <ac:picMk id="4" creationId="{22D8AD42-74E2-42B5-88E8-DB67DAD35AF1}"/>
          </ac:picMkLst>
        </pc:picChg>
        <pc:picChg chg="del">
          <ac:chgData name="Aaron Cyr" userId="f710c333df2a0e40" providerId="LiveId" clId="{A03BB898-8A07-4767-BB05-B0A247932A52}" dt="2020-10-20T21:35:28.070" v="2595" actId="478"/>
          <ac:picMkLst>
            <pc:docMk/>
            <pc:sldMk cId="956503805" sldId="319"/>
            <ac:picMk id="6" creationId="{BF2848C7-D7DD-4D45-9F90-3900C0A28556}"/>
          </ac:picMkLst>
        </pc:picChg>
        <pc:picChg chg="del">
          <ac:chgData name="Aaron Cyr" userId="f710c333df2a0e40" providerId="LiveId" clId="{A03BB898-8A07-4767-BB05-B0A247932A52}" dt="2020-10-20T21:35:28.432" v="2596" actId="478"/>
          <ac:picMkLst>
            <pc:docMk/>
            <pc:sldMk cId="956503805" sldId="319"/>
            <ac:picMk id="8" creationId="{3EA34C3B-3377-4E70-BC6F-73DCFFDAA089}"/>
          </ac:picMkLst>
        </pc:picChg>
        <pc:picChg chg="del">
          <ac:chgData name="Aaron Cyr" userId="f710c333df2a0e40" providerId="LiveId" clId="{A03BB898-8A07-4767-BB05-B0A247932A52}" dt="2020-10-20T21:35:29.118" v="2597" actId="478"/>
          <ac:picMkLst>
            <pc:docMk/>
            <pc:sldMk cId="956503805" sldId="319"/>
            <ac:picMk id="10" creationId="{34C01097-0EB8-43B2-A4D9-F00E379355B2}"/>
          </ac:picMkLst>
        </pc:picChg>
        <pc:cxnChg chg="del">
          <ac:chgData name="Aaron Cyr" userId="f710c333df2a0e40" providerId="LiveId" clId="{A03BB898-8A07-4767-BB05-B0A247932A52}" dt="2020-10-20T21:35:31.616" v="2600" actId="478"/>
          <ac:cxnSpMkLst>
            <pc:docMk/>
            <pc:sldMk cId="956503805" sldId="319"/>
            <ac:cxnSpMk id="12" creationId="{B9826B7D-E951-4B1F-9B21-99EF61F914F0}"/>
          </ac:cxnSpMkLst>
        </pc:cxnChg>
      </pc:sldChg>
      <pc:sldChg chg="addSp delSp modSp mod">
        <pc:chgData name="Aaron Cyr" userId="f710c333df2a0e40" providerId="LiveId" clId="{A03BB898-8A07-4767-BB05-B0A247932A52}" dt="2020-10-20T21:36:21.374" v="2622" actId="20577"/>
        <pc:sldMkLst>
          <pc:docMk/>
          <pc:sldMk cId="3107508729" sldId="320"/>
        </pc:sldMkLst>
        <pc:spChg chg="mod">
          <ac:chgData name="Aaron Cyr" userId="f710c333df2a0e40" providerId="LiveId" clId="{A03BB898-8A07-4767-BB05-B0A247932A52}" dt="2020-10-20T21:36:21.374" v="2622" actId="20577"/>
          <ac:spMkLst>
            <pc:docMk/>
            <pc:sldMk cId="3107508729" sldId="320"/>
            <ac:spMk id="2" creationId="{BB221BF7-58C9-4977-B499-6BECA023FCD2}"/>
          </ac:spMkLst>
        </pc:spChg>
        <pc:spChg chg="del">
          <ac:chgData name="Aaron Cyr" userId="f710c333df2a0e40" providerId="LiveId" clId="{A03BB898-8A07-4767-BB05-B0A247932A52}" dt="2020-10-20T21:36:15.079" v="2611" actId="478"/>
          <ac:spMkLst>
            <pc:docMk/>
            <pc:sldMk cId="3107508729" sldId="320"/>
            <ac:spMk id="13" creationId="{080FE150-63FB-4242-8011-DED76BF93157}"/>
          </ac:spMkLst>
        </pc:spChg>
        <pc:spChg chg="del">
          <ac:chgData name="Aaron Cyr" userId="f710c333df2a0e40" providerId="LiveId" clId="{A03BB898-8A07-4767-BB05-B0A247932A52}" dt="2020-10-20T21:36:15.079" v="2611" actId="478"/>
          <ac:spMkLst>
            <pc:docMk/>
            <pc:sldMk cId="3107508729" sldId="320"/>
            <ac:spMk id="19" creationId="{89D8971F-A159-44C5-B548-F0EFD7765F4B}"/>
          </ac:spMkLst>
        </pc:spChg>
        <pc:grpChg chg="del">
          <ac:chgData name="Aaron Cyr" userId="f710c333df2a0e40" providerId="LiveId" clId="{A03BB898-8A07-4767-BB05-B0A247932A52}" dt="2020-10-20T21:36:15.079" v="2611" actId="478"/>
          <ac:grpSpMkLst>
            <pc:docMk/>
            <pc:sldMk cId="3107508729" sldId="320"/>
            <ac:grpSpMk id="3" creationId="{1F479D6D-F340-438F-967C-3B023AC23B4E}"/>
          </ac:grpSpMkLst>
        </pc:grpChg>
        <pc:picChg chg="add">
          <ac:chgData name="Aaron Cyr" userId="f710c333df2a0e40" providerId="LiveId" clId="{A03BB898-8A07-4767-BB05-B0A247932A52}" dt="2020-10-20T21:36:15.380" v="2612" actId="22"/>
          <ac:picMkLst>
            <pc:docMk/>
            <pc:sldMk cId="3107508729" sldId="320"/>
            <ac:picMk id="6" creationId="{59BF7D36-0C4C-4E6D-B234-3D3E38417B17}"/>
          </ac:picMkLst>
        </pc:picChg>
        <pc:picChg chg="del">
          <ac:chgData name="Aaron Cyr" userId="f710c333df2a0e40" providerId="LiveId" clId="{A03BB898-8A07-4767-BB05-B0A247932A52}" dt="2020-10-20T21:36:15.079" v="2611" actId="478"/>
          <ac:picMkLst>
            <pc:docMk/>
            <pc:sldMk cId="3107508729" sldId="320"/>
            <ac:picMk id="15" creationId="{F4BF4364-106D-4DD8-8DB5-F16E58E05AF2}"/>
          </ac:picMkLst>
        </pc:picChg>
        <pc:picChg chg="del">
          <ac:chgData name="Aaron Cyr" userId="f710c333df2a0e40" providerId="LiveId" clId="{A03BB898-8A07-4767-BB05-B0A247932A52}" dt="2020-10-20T21:36:15.079" v="2611" actId="478"/>
          <ac:picMkLst>
            <pc:docMk/>
            <pc:sldMk cId="3107508729" sldId="320"/>
            <ac:picMk id="16" creationId="{3EDCB4EB-F0FA-4E9A-8EDE-DA4903F5436A}"/>
          </ac:picMkLst>
        </pc:picChg>
        <pc:cxnChg chg="del">
          <ac:chgData name="Aaron Cyr" userId="f710c333df2a0e40" providerId="LiveId" clId="{A03BB898-8A07-4767-BB05-B0A247932A52}" dt="2020-10-20T21:36:15.079" v="2611" actId="478"/>
          <ac:cxnSpMkLst>
            <pc:docMk/>
            <pc:sldMk cId="3107508729" sldId="320"/>
            <ac:cxnSpMk id="12" creationId="{B9826B7D-E951-4B1F-9B21-99EF61F914F0}"/>
          </ac:cxnSpMkLst>
        </pc:cxnChg>
      </pc:sldChg>
      <pc:sldChg chg="addSp delSp modSp mod">
        <pc:chgData name="Aaron Cyr" userId="f710c333df2a0e40" providerId="LiveId" clId="{A03BB898-8A07-4767-BB05-B0A247932A52}" dt="2020-10-20T21:37:15.576" v="2633" actId="1076"/>
        <pc:sldMkLst>
          <pc:docMk/>
          <pc:sldMk cId="871426007" sldId="321"/>
        </pc:sldMkLst>
        <pc:spChg chg="mod">
          <ac:chgData name="Aaron Cyr" userId="f710c333df2a0e40" providerId="LiveId" clId="{A03BB898-8A07-4767-BB05-B0A247932A52}" dt="2020-10-20T21:37:10.800" v="2632" actId="20577"/>
          <ac:spMkLst>
            <pc:docMk/>
            <pc:sldMk cId="871426007" sldId="321"/>
            <ac:spMk id="2" creationId="{BB221BF7-58C9-4977-B499-6BECA023FCD2}"/>
          </ac:spMkLst>
        </pc:spChg>
        <pc:picChg chg="del">
          <ac:chgData name="Aaron Cyr" userId="f710c333df2a0e40" providerId="LiveId" clId="{A03BB898-8A07-4767-BB05-B0A247932A52}" dt="2020-10-20T21:36:56.128" v="2623" actId="478"/>
          <ac:picMkLst>
            <pc:docMk/>
            <pc:sldMk cId="871426007" sldId="321"/>
            <ac:picMk id="4" creationId="{95DEF20F-CD59-4AA5-911B-A0ED77110E3C}"/>
          </ac:picMkLst>
        </pc:picChg>
        <pc:picChg chg="add mod">
          <ac:chgData name="Aaron Cyr" userId="f710c333df2a0e40" providerId="LiveId" clId="{A03BB898-8A07-4767-BB05-B0A247932A52}" dt="2020-10-20T21:37:15.576" v="2633" actId="1076"/>
          <ac:picMkLst>
            <pc:docMk/>
            <pc:sldMk cId="871426007" sldId="321"/>
            <ac:picMk id="6" creationId="{09C6161C-FCD8-4F26-84C6-3A5E4FEFC9CE}"/>
          </ac:picMkLst>
        </pc:picChg>
        <pc:picChg chg="del">
          <ac:chgData name="Aaron Cyr" userId="f710c333df2a0e40" providerId="LiveId" clId="{A03BB898-8A07-4767-BB05-B0A247932A52}" dt="2020-10-20T21:36:56.128" v="2623" actId="478"/>
          <ac:picMkLst>
            <pc:docMk/>
            <pc:sldMk cId="871426007" sldId="321"/>
            <ac:picMk id="18" creationId="{E844970B-23CC-4159-A361-18D906656BBE}"/>
          </ac:picMkLst>
        </pc:picChg>
      </pc:sldChg>
      <pc:sldChg chg="del">
        <pc:chgData name="Aaron Cyr" userId="f710c333df2a0e40" providerId="LiveId" clId="{A03BB898-8A07-4767-BB05-B0A247932A52}" dt="2020-10-20T21:37:40.681" v="2634" actId="47"/>
        <pc:sldMkLst>
          <pc:docMk/>
          <pc:sldMk cId="907667984" sldId="322"/>
        </pc:sldMkLst>
      </pc:sldChg>
      <pc:sldChg chg="del">
        <pc:chgData name="Aaron Cyr" userId="f710c333df2a0e40" providerId="LiveId" clId="{A03BB898-8A07-4767-BB05-B0A247932A52}" dt="2020-10-20T21:37:40.681" v="2634" actId="47"/>
        <pc:sldMkLst>
          <pc:docMk/>
          <pc:sldMk cId="3710778828" sldId="324"/>
        </pc:sldMkLst>
      </pc:sldChg>
      <pc:sldChg chg="del">
        <pc:chgData name="Aaron Cyr" userId="f710c333df2a0e40" providerId="LiveId" clId="{A03BB898-8A07-4767-BB05-B0A247932A52}" dt="2020-10-20T21:37:40.681" v="2634" actId="47"/>
        <pc:sldMkLst>
          <pc:docMk/>
          <pc:sldMk cId="680511178" sldId="326"/>
        </pc:sldMkLst>
      </pc:sldChg>
      <pc:sldChg chg="del">
        <pc:chgData name="Aaron Cyr" userId="f710c333df2a0e40" providerId="LiveId" clId="{A03BB898-8A07-4767-BB05-B0A247932A52}" dt="2020-10-20T21:37:40.681" v="2634" actId="47"/>
        <pc:sldMkLst>
          <pc:docMk/>
          <pc:sldMk cId="1221063909" sldId="328"/>
        </pc:sldMkLst>
      </pc:sldChg>
      <pc:sldChg chg="del">
        <pc:chgData name="Aaron Cyr" userId="f710c333df2a0e40" providerId="LiveId" clId="{A03BB898-8A07-4767-BB05-B0A247932A52}" dt="2020-10-20T21:37:40.681" v="2634" actId="47"/>
        <pc:sldMkLst>
          <pc:docMk/>
          <pc:sldMk cId="616255857" sldId="329"/>
        </pc:sldMkLst>
      </pc:sldChg>
      <pc:sldChg chg="del">
        <pc:chgData name="Aaron Cyr" userId="f710c333df2a0e40" providerId="LiveId" clId="{A03BB898-8A07-4767-BB05-B0A247932A52}" dt="2020-10-20T21:37:40.681" v="2634" actId="47"/>
        <pc:sldMkLst>
          <pc:docMk/>
          <pc:sldMk cId="1394740547" sldId="330"/>
        </pc:sldMkLst>
      </pc:sldChg>
      <pc:sldChg chg="del">
        <pc:chgData name="Aaron Cyr" userId="f710c333df2a0e40" providerId="LiveId" clId="{A03BB898-8A07-4767-BB05-B0A247932A52}" dt="2020-10-20T21:37:40.681" v="2634" actId="47"/>
        <pc:sldMkLst>
          <pc:docMk/>
          <pc:sldMk cId="3070691966" sldId="331"/>
        </pc:sldMkLst>
      </pc:sldChg>
      <pc:sldChg chg="del">
        <pc:chgData name="Aaron Cyr" userId="f710c333df2a0e40" providerId="LiveId" clId="{A03BB898-8A07-4767-BB05-B0A247932A52}" dt="2020-10-20T21:37:40.681" v="2634" actId="47"/>
        <pc:sldMkLst>
          <pc:docMk/>
          <pc:sldMk cId="584037641" sldId="332"/>
        </pc:sldMkLst>
      </pc:sldChg>
      <pc:sldChg chg="del">
        <pc:chgData name="Aaron Cyr" userId="f710c333df2a0e40" providerId="LiveId" clId="{A03BB898-8A07-4767-BB05-B0A247932A52}" dt="2020-10-20T21:37:40.681" v="2634" actId="47"/>
        <pc:sldMkLst>
          <pc:docMk/>
          <pc:sldMk cId="2092942242" sldId="333"/>
        </pc:sldMkLst>
      </pc:sldChg>
      <pc:sldChg chg="del">
        <pc:chgData name="Aaron Cyr" userId="f710c333df2a0e40" providerId="LiveId" clId="{A03BB898-8A07-4767-BB05-B0A247932A52}" dt="2020-10-20T21:37:40.681" v="2634" actId="47"/>
        <pc:sldMkLst>
          <pc:docMk/>
          <pc:sldMk cId="3983175306" sldId="334"/>
        </pc:sldMkLst>
      </pc:sldChg>
      <pc:sldChg chg="del">
        <pc:chgData name="Aaron Cyr" userId="f710c333df2a0e40" providerId="LiveId" clId="{A03BB898-8A07-4767-BB05-B0A247932A52}" dt="2020-10-20T21:37:40.681" v="2634" actId="47"/>
        <pc:sldMkLst>
          <pc:docMk/>
          <pc:sldMk cId="2754302043" sldId="335"/>
        </pc:sldMkLst>
      </pc:sldChg>
      <pc:sldChg chg="del">
        <pc:chgData name="Aaron Cyr" userId="f710c333df2a0e40" providerId="LiveId" clId="{A03BB898-8A07-4767-BB05-B0A247932A52}" dt="2020-10-20T21:37:40.681" v="2634" actId="47"/>
        <pc:sldMkLst>
          <pc:docMk/>
          <pc:sldMk cId="2942733982" sldId="336"/>
        </pc:sldMkLst>
      </pc:sldChg>
      <pc:sldChg chg="del">
        <pc:chgData name="Aaron Cyr" userId="f710c333df2a0e40" providerId="LiveId" clId="{A03BB898-8A07-4767-BB05-B0A247932A52}" dt="2020-10-20T21:37:40.681" v="2634" actId="47"/>
        <pc:sldMkLst>
          <pc:docMk/>
          <pc:sldMk cId="1942597651" sldId="337"/>
        </pc:sldMkLst>
      </pc:sldChg>
      <pc:sldChg chg="del">
        <pc:chgData name="Aaron Cyr" userId="f710c333df2a0e40" providerId="LiveId" clId="{A03BB898-8A07-4767-BB05-B0A247932A52}" dt="2020-10-20T21:37:40.681" v="2634" actId="47"/>
        <pc:sldMkLst>
          <pc:docMk/>
          <pc:sldMk cId="1711760500" sldId="338"/>
        </pc:sldMkLst>
      </pc:sldChg>
      <pc:sldChg chg="del">
        <pc:chgData name="Aaron Cyr" userId="f710c333df2a0e40" providerId="LiveId" clId="{A03BB898-8A07-4767-BB05-B0A247932A52}" dt="2020-10-20T21:37:40.681" v="2634" actId="47"/>
        <pc:sldMkLst>
          <pc:docMk/>
          <pc:sldMk cId="1059324940" sldId="339"/>
        </pc:sldMkLst>
      </pc:sldChg>
      <pc:sldChg chg="del">
        <pc:chgData name="Aaron Cyr" userId="f710c333df2a0e40" providerId="LiveId" clId="{A03BB898-8A07-4767-BB05-B0A247932A52}" dt="2020-10-20T21:37:40.681" v="2634" actId="47"/>
        <pc:sldMkLst>
          <pc:docMk/>
          <pc:sldMk cId="1182690176" sldId="340"/>
        </pc:sldMkLst>
      </pc:sldChg>
      <pc:sldChg chg="del">
        <pc:chgData name="Aaron Cyr" userId="f710c333df2a0e40" providerId="LiveId" clId="{A03BB898-8A07-4767-BB05-B0A247932A52}" dt="2020-10-20T21:37:40.681" v="2634" actId="47"/>
        <pc:sldMkLst>
          <pc:docMk/>
          <pc:sldMk cId="2839108494" sldId="341"/>
        </pc:sldMkLst>
      </pc:sldChg>
      <pc:sldChg chg="del">
        <pc:chgData name="Aaron Cyr" userId="f710c333df2a0e40" providerId="LiveId" clId="{A03BB898-8A07-4767-BB05-B0A247932A52}" dt="2020-10-20T21:37:40.681" v="2634" actId="47"/>
        <pc:sldMkLst>
          <pc:docMk/>
          <pc:sldMk cId="1928919600" sldId="342"/>
        </pc:sldMkLst>
      </pc:sldChg>
      <pc:sldChg chg="del">
        <pc:chgData name="Aaron Cyr" userId="f710c333df2a0e40" providerId="LiveId" clId="{A03BB898-8A07-4767-BB05-B0A247932A52}" dt="2020-10-20T21:37:40.681" v="2634" actId="47"/>
        <pc:sldMkLst>
          <pc:docMk/>
          <pc:sldMk cId="1828174698" sldId="344"/>
        </pc:sldMkLst>
      </pc:sldChg>
      <pc:sldChg chg="addSp delSp modSp add mod">
        <pc:chgData name="Aaron Cyr" userId="f710c333df2a0e40" providerId="LiveId" clId="{A03BB898-8A07-4767-BB05-B0A247932A52}" dt="2020-10-13T22:32:28.740" v="91" actId="1076"/>
        <pc:sldMkLst>
          <pc:docMk/>
          <pc:sldMk cId="89830321" sldId="345"/>
        </pc:sldMkLst>
        <pc:spChg chg="add del mod">
          <ac:chgData name="Aaron Cyr" userId="f710c333df2a0e40" providerId="LiveId" clId="{A03BB898-8A07-4767-BB05-B0A247932A52}" dt="2020-10-13T22:32:22.302" v="89" actId="22"/>
          <ac:spMkLst>
            <pc:docMk/>
            <pc:sldMk cId="89830321" sldId="345"/>
            <ac:spMk id="4" creationId="{A90A4930-8677-4B9F-8F63-AE0B125E8F72}"/>
          </ac:spMkLst>
        </pc:spChg>
        <pc:picChg chg="add mod ord">
          <ac:chgData name="Aaron Cyr" userId="f710c333df2a0e40" providerId="LiveId" clId="{A03BB898-8A07-4767-BB05-B0A247932A52}" dt="2020-10-13T22:32:28.740" v="91" actId="1076"/>
          <ac:picMkLst>
            <pc:docMk/>
            <pc:sldMk cId="89830321" sldId="345"/>
            <ac:picMk id="7" creationId="{4EE316DD-D7F7-41D4-BE71-CC651F95A2F7}"/>
          </ac:picMkLst>
        </pc:picChg>
        <pc:picChg chg="del">
          <ac:chgData name="Aaron Cyr" userId="f710c333df2a0e40" providerId="LiveId" clId="{A03BB898-8A07-4767-BB05-B0A247932A52}" dt="2020-10-13T22:32:00.072" v="88" actId="478"/>
          <ac:picMkLst>
            <pc:docMk/>
            <pc:sldMk cId="89830321" sldId="345"/>
            <ac:picMk id="10" creationId="{C73057F0-4B86-48D4-9D55-A442904EDBD8}"/>
          </ac:picMkLst>
        </pc:picChg>
      </pc:sldChg>
      <pc:sldChg chg="add del">
        <pc:chgData name="Aaron Cyr" userId="f710c333df2a0e40" providerId="LiveId" clId="{A03BB898-8A07-4767-BB05-B0A247932A52}" dt="2020-10-13T22:31:50.743" v="86"/>
        <pc:sldMkLst>
          <pc:docMk/>
          <pc:sldMk cId="562229548" sldId="345"/>
        </pc:sldMkLst>
      </pc:sldChg>
      <pc:sldChg chg="addSp delSp modSp add mod">
        <pc:chgData name="Aaron Cyr" userId="f710c333df2a0e40" providerId="LiveId" clId="{A03BB898-8A07-4767-BB05-B0A247932A52}" dt="2020-10-13T22:33:53.621" v="119" actId="20577"/>
        <pc:sldMkLst>
          <pc:docMk/>
          <pc:sldMk cId="1448703158" sldId="346"/>
        </pc:sldMkLst>
        <pc:spChg chg="add del mod">
          <ac:chgData name="Aaron Cyr" userId="f710c333df2a0e40" providerId="LiveId" clId="{A03BB898-8A07-4767-BB05-B0A247932A52}" dt="2020-10-13T22:33:48.158" v="108" actId="22"/>
          <ac:spMkLst>
            <pc:docMk/>
            <pc:sldMk cId="1448703158" sldId="346"/>
            <ac:spMk id="3" creationId="{EE5A5A26-459A-460A-96EB-FD6108A16CE0}"/>
          </ac:spMkLst>
        </pc:spChg>
        <pc:spChg chg="mod">
          <ac:chgData name="Aaron Cyr" userId="f710c333df2a0e40" providerId="LiveId" clId="{A03BB898-8A07-4767-BB05-B0A247932A52}" dt="2020-10-13T22:33:53.621" v="119" actId="20577"/>
          <ac:spMkLst>
            <pc:docMk/>
            <pc:sldMk cId="1448703158" sldId="346"/>
            <ac:spMk id="6" creationId="{E71439C6-BCE4-40C9-820D-6FC1659E12D1}"/>
          </ac:spMkLst>
        </pc:spChg>
        <pc:picChg chg="add mod ord">
          <ac:chgData name="Aaron Cyr" userId="f710c333df2a0e40" providerId="LiveId" clId="{A03BB898-8A07-4767-BB05-B0A247932A52}" dt="2020-10-13T22:33:48.158" v="108" actId="22"/>
          <ac:picMkLst>
            <pc:docMk/>
            <pc:sldMk cId="1448703158" sldId="346"/>
            <ac:picMk id="5" creationId="{3A28FDC6-7E32-40D8-A97E-742BFACB6896}"/>
          </ac:picMkLst>
        </pc:picChg>
        <pc:picChg chg="del">
          <ac:chgData name="Aaron Cyr" userId="f710c333df2a0e40" providerId="LiveId" clId="{A03BB898-8A07-4767-BB05-B0A247932A52}" dt="2020-10-13T22:33:29.532" v="107" actId="478"/>
          <ac:picMkLst>
            <pc:docMk/>
            <pc:sldMk cId="1448703158" sldId="346"/>
            <ac:picMk id="7" creationId="{9DAA8A6A-F0B1-48F7-99EC-CB5205B26C8C}"/>
          </ac:picMkLst>
        </pc:picChg>
      </pc:sldChg>
      <pc:sldChg chg="addSp delSp modSp add mod">
        <pc:chgData name="Aaron Cyr" userId="f710c333df2a0e40" providerId="LiveId" clId="{A03BB898-8A07-4767-BB05-B0A247932A52}" dt="2020-10-13T22:54:31.195" v="500" actId="1076"/>
        <pc:sldMkLst>
          <pc:docMk/>
          <pc:sldMk cId="2829927072" sldId="347"/>
        </pc:sldMkLst>
        <pc:spChg chg="mod">
          <ac:chgData name="Aaron Cyr" userId="f710c333df2a0e40" providerId="LiveId" clId="{A03BB898-8A07-4767-BB05-B0A247932A52}" dt="2020-10-13T22:54:20.978" v="496" actId="20577"/>
          <ac:spMkLst>
            <pc:docMk/>
            <pc:sldMk cId="2829927072" sldId="347"/>
            <ac:spMk id="6" creationId="{E59E6303-5A5C-4DEA-977E-49827056625E}"/>
          </ac:spMkLst>
        </pc:spChg>
        <pc:picChg chg="add mod">
          <ac:chgData name="Aaron Cyr" userId="f710c333df2a0e40" providerId="LiveId" clId="{A03BB898-8A07-4767-BB05-B0A247932A52}" dt="2020-10-13T22:54:31.195" v="500" actId="1076"/>
          <ac:picMkLst>
            <pc:docMk/>
            <pc:sldMk cId="2829927072" sldId="347"/>
            <ac:picMk id="3" creationId="{39E8E1FA-7BEF-48D6-BB7B-C088AF5D275F}"/>
          </ac:picMkLst>
        </pc:picChg>
        <pc:picChg chg="del">
          <ac:chgData name="Aaron Cyr" userId="f710c333df2a0e40" providerId="LiveId" clId="{A03BB898-8A07-4767-BB05-B0A247932A52}" dt="2020-10-13T22:53:58.757" v="482" actId="478"/>
          <ac:picMkLst>
            <pc:docMk/>
            <pc:sldMk cId="2829927072" sldId="347"/>
            <ac:picMk id="5" creationId="{A1F0A806-B412-47FA-BE15-DD571DCB6568}"/>
          </ac:picMkLst>
        </pc:picChg>
        <pc:picChg chg="add mod">
          <ac:chgData name="Aaron Cyr" userId="f710c333df2a0e40" providerId="LiveId" clId="{A03BB898-8A07-4767-BB05-B0A247932A52}" dt="2020-10-13T22:54:28.356" v="499" actId="1076"/>
          <ac:picMkLst>
            <pc:docMk/>
            <pc:sldMk cId="2829927072" sldId="347"/>
            <ac:picMk id="8" creationId="{FA00EF95-F539-4ABA-A0A5-3F416732DC65}"/>
          </ac:picMkLst>
        </pc:picChg>
      </pc:sldChg>
      <pc:sldChg chg="addSp delSp modSp add mod">
        <pc:chgData name="Aaron Cyr" userId="f710c333df2a0e40" providerId="LiveId" clId="{A03BB898-8A07-4767-BB05-B0A247932A52}" dt="2020-10-13T22:57:36.018" v="525" actId="20577"/>
        <pc:sldMkLst>
          <pc:docMk/>
          <pc:sldMk cId="3113479177" sldId="348"/>
        </pc:sldMkLst>
        <pc:spChg chg="mod">
          <ac:chgData name="Aaron Cyr" userId="f710c333df2a0e40" providerId="LiveId" clId="{A03BB898-8A07-4767-BB05-B0A247932A52}" dt="2020-10-13T22:57:36.018" v="525" actId="20577"/>
          <ac:spMkLst>
            <pc:docMk/>
            <pc:sldMk cId="3113479177" sldId="348"/>
            <ac:spMk id="6" creationId="{E59E6303-5A5C-4DEA-977E-49827056625E}"/>
          </ac:spMkLst>
        </pc:spChg>
        <pc:picChg chg="del mod">
          <ac:chgData name="Aaron Cyr" userId="f710c333df2a0e40" providerId="LiveId" clId="{A03BB898-8A07-4767-BB05-B0A247932A52}" dt="2020-10-13T22:56:08.897" v="510" actId="478"/>
          <ac:picMkLst>
            <pc:docMk/>
            <pc:sldMk cId="3113479177" sldId="348"/>
            <ac:picMk id="3" creationId="{39E8E1FA-7BEF-48D6-BB7B-C088AF5D275F}"/>
          </ac:picMkLst>
        </pc:picChg>
        <pc:picChg chg="add mod">
          <ac:chgData name="Aaron Cyr" userId="f710c333df2a0e40" providerId="LiveId" clId="{A03BB898-8A07-4767-BB05-B0A247932A52}" dt="2020-10-13T22:55:50.557" v="508" actId="1076"/>
          <ac:picMkLst>
            <pc:docMk/>
            <pc:sldMk cId="3113479177" sldId="348"/>
            <ac:picMk id="5" creationId="{6229338C-E6FF-4655-9E52-C3822B3DB2A9}"/>
          </ac:picMkLst>
        </pc:picChg>
        <pc:picChg chg="del">
          <ac:chgData name="Aaron Cyr" userId="f710c333df2a0e40" providerId="LiveId" clId="{A03BB898-8A07-4767-BB05-B0A247932A52}" dt="2020-10-13T22:55:49.081" v="506" actId="478"/>
          <ac:picMkLst>
            <pc:docMk/>
            <pc:sldMk cId="3113479177" sldId="348"/>
            <ac:picMk id="8" creationId="{FA00EF95-F539-4ABA-A0A5-3F416732DC65}"/>
          </ac:picMkLst>
        </pc:picChg>
        <pc:picChg chg="add mod">
          <ac:chgData name="Aaron Cyr" userId="f710c333df2a0e40" providerId="LiveId" clId="{A03BB898-8A07-4767-BB05-B0A247932A52}" dt="2020-10-13T22:56:10.420" v="512" actId="1076"/>
          <ac:picMkLst>
            <pc:docMk/>
            <pc:sldMk cId="3113479177" sldId="348"/>
            <ac:picMk id="9" creationId="{3880A6D9-7680-40FB-8C1A-B807462A1A6B}"/>
          </ac:picMkLst>
        </pc:picChg>
      </pc:sldChg>
      <pc:sldChg chg="addSp delSp modSp new del mod">
        <pc:chgData name="Aaron Cyr" userId="f710c333df2a0e40" providerId="LiveId" clId="{A03BB898-8A07-4767-BB05-B0A247932A52}" dt="2020-10-15T22:52:42.279" v="670" actId="47"/>
        <pc:sldMkLst>
          <pc:docMk/>
          <pc:sldMk cId="1058255357" sldId="349"/>
        </pc:sldMkLst>
        <pc:spChg chg="mod">
          <ac:chgData name="Aaron Cyr" userId="f710c333df2a0e40" providerId="LiveId" clId="{A03BB898-8A07-4767-BB05-B0A247932A52}" dt="2020-10-13T22:59:39.347" v="538" actId="20577"/>
          <ac:spMkLst>
            <pc:docMk/>
            <pc:sldMk cId="1058255357" sldId="349"/>
            <ac:spMk id="3" creationId="{45AABD95-7C1A-4597-8688-0AA8034A1BCE}"/>
          </ac:spMkLst>
        </pc:spChg>
        <pc:picChg chg="add del">
          <ac:chgData name="Aaron Cyr" userId="f710c333df2a0e40" providerId="LiveId" clId="{A03BB898-8A07-4767-BB05-B0A247932A52}" dt="2020-10-15T22:51:36.698" v="635" actId="21"/>
          <ac:picMkLst>
            <pc:docMk/>
            <pc:sldMk cId="1058255357" sldId="349"/>
            <ac:picMk id="5" creationId="{29ED3D34-A15C-4911-977B-FED09C98BFED}"/>
          </ac:picMkLst>
        </pc:picChg>
      </pc:sldChg>
      <pc:sldChg chg="addSp delSp modSp add mod">
        <pc:chgData name="Aaron Cyr" userId="f710c333df2a0e40" providerId="LiveId" clId="{A03BB898-8A07-4767-BB05-B0A247932A52}" dt="2020-10-15T22:45:20.590" v="621" actId="1076"/>
        <pc:sldMkLst>
          <pc:docMk/>
          <pc:sldMk cId="2002108797" sldId="350"/>
        </pc:sldMkLst>
        <pc:spChg chg="mod">
          <ac:chgData name="Aaron Cyr" userId="f710c333df2a0e40" providerId="LiveId" clId="{A03BB898-8A07-4767-BB05-B0A247932A52}" dt="2020-10-15T21:02:32.087" v="600" actId="20577"/>
          <ac:spMkLst>
            <pc:docMk/>
            <pc:sldMk cId="2002108797" sldId="350"/>
            <ac:spMk id="6" creationId="{E59E6303-5A5C-4DEA-977E-49827056625E}"/>
          </ac:spMkLst>
        </pc:spChg>
        <pc:spChg chg="add mod">
          <ac:chgData name="Aaron Cyr" userId="f710c333df2a0e40" providerId="LiveId" clId="{A03BB898-8A07-4767-BB05-B0A247932A52}" dt="2020-10-15T22:45:20.590" v="621" actId="1076"/>
          <ac:spMkLst>
            <pc:docMk/>
            <pc:sldMk cId="2002108797" sldId="350"/>
            <ac:spMk id="10" creationId="{5A174F0A-EA7A-4008-9962-A2F41F2184F7}"/>
          </ac:spMkLst>
        </pc:spChg>
        <pc:grpChg chg="del">
          <ac:chgData name="Aaron Cyr" userId="f710c333df2a0e40" providerId="LiveId" clId="{A03BB898-8A07-4767-BB05-B0A247932A52}" dt="2020-10-15T21:02:34.630" v="602" actId="478"/>
          <ac:grpSpMkLst>
            <pc:docMk/>
            <pc:sldMk cId="2002108797" sldId="350"/>
            <ac:grpSpMk id="17" creationId="{7BCA2A88-1F36-4ADF-8972-9D4728375128}"/>
          </ac:grpSpMkLst>
        </pc:grpChg>
        <pc:picChg chg="add mod">
          <ac:chgData name="Aaron Cyr" userId="f710c333df2a0e40" providerId="LiveId" clId="{A03BB898-8A07-4767-BB05-B0A247932A52}" dt="2020-10-15T21:04:01.478" v="610" actId="1076"/>
          <ac:picMkLst>
            <pc:docMk/>
            <pc:sldMk cId="2002108797" sldId="350"/>
            <ac:picMk id="3" creationId="{CA30C1AC-68F7-4EF0-9596-1E645280DCBC}"/>
          </ac:picMkLst>
        </pc:picChg>
        <pc:picChg chg="del">
          <ac:chgData name="Aaron Cyr" userId="f710c333df2a0e40" providerId="LiveId" clId="{A03BB898-8A07-4767-BB05-B0A247932A52}" dt="2020-10-15T21:02:33.679" v="601" actId="478"/>
          <ac:picMkLst>
            <pc:docMk/>
            <pc:sldMk cId="2002108797" sldId="350"/>
            <ac:picMk id="7" creationId="{4ADDC6F5-B281-4EDA-8A0C-31491D9B8D22}"/>
          </ac:picMkLst>
        </pc:picChg>
        <pc:picChg chg="add mod">
          <ac:chgData name="Aaron Cyr" userId="f710c333df2a0e40" providerId="LiveId" clId="{A03BB898-8A07-4767-BB05-B0A247932A52}" dt="2020-10-15T21:04:03.543" v="611" actId="1076"/>
          <ac:picMkLst>
            <pc:docMk/>
            <pc:sldMk cId="2002108797" sldId="350"/>
            <ac:picMk id="8" creationId="{B47EB90A-6118-48DE-A7CC-A99CCBEA1264}"/>
          </ac:picMkLst>
        </pc:picChg>
      </pc:sldChg>
      <pc:sldChg chg="addSp delSp modSp add mod">
        <pc:chgData name="Aaron Cyr" userId="f710c333df2a0e40" providerId="LiveId" clId="{A03BB898-8A07-4767-BB05-B0A247932A52}" dt="2020-10-15T22:50:03.260" v="631" actId="1076"/>
        <pc:sldMkLst>
          <pc:docMk/>
          <pc:sldMk cId="695834793" sldId="351"/>
        </pc:sldMkLst>
        <pc:spChg chg="mod">
          <ac:chgData name="Aaron Cyr" userId="f710c333df2a0e40" providerId="LiveId" clId="{A03BB898-8A07-4767-BB05-B0A247932A52}" dt="2020-10-15T22:49:57.558" v="629" actId="20577"/>
          <ac:spMkLst>
            <pc:docMk/>
            <pc:sldMk cId="695834793" sldId="351"/>
            <ac:spMk id="6" creationId="{E59E6303-5A5C-4DEA-977E-49827056625E}"/>
          </ac:spMkLst>
        </pc:spChg>
        <pc:picChg chg="del">
          <ac:chgData name="Aaron Cyr" userId="f710c333df2a0e40" providerId="LiveId" clId="{A03BB898-8A07-4767-BB05-B0A247932A52}" dt="2020-10-15T21:03:06.091" v="607" actId="478"/>
          <ac:picMkLst>
            <pc:docMk/>
            <pc:sldMk cId="695834793" sldId="351"/>
            <ac:picMk id="3" creationId="{CA30C1AC-68F7-4EF0-9596-1E645280DCBC}"/>
          </ac:picMkLst>
        </pc:picChg>
        <pc:picChg chg="add mod">
          <ac:chgData name="Aaron Cyr" userId="f710c333df2a0e40" providerId="LiveId" clId="{A03BB898-8A07-4767-BB05-B0A247932A52}" dt="2020-10-15T22:50:03.260" v="631" actId="1076"/>
          <ac:picMkLst>
            <pc:docMk/>
            <pc:sldMk cId="695834793" sldId="351"/>
            <ac:picMk id="5" creationId="{38335544-CF6C-4CC4-85F3-7EDB049212D3}"/>
          </ac:picMkLst>
        </pc:picChg>
      </pc:sldChg>
      <pc:sldChg chg="add">
        <pc:chgData name="Aaron Cyr" userId="f710c333df2a0e40" providerId="LiveId" clId="{A03BB898-8A07-4767-BB05-B0A247932A52}" dt="2020-10-15T22:50:06.619" v="632"/>
        <pc:sldMkLst>
          <pc:docMk/>
          <pc:sldMk cId="1579901341" sldId="352"/>
        </pc:sldMkLst>
      </pc:sldChg>
      <pc:sldChg chg="addSp delSp modSp add mod">
        <pc:chgData name="Aaron Cyr" userId="f710c333df2a0e40" providerId="LiveId" clId="{A03BB898-8A07-4767-BB05-B0A247932A52}" dt="2020-10-15T22:53:47.356" v="720" actId="1076"/>
        <pc:sldMkLst>
          <pc:docMk/>
          <pc:sldMk cId="1332196019" sldId="353"/>
        </pc:sldMkLst>
        <pc:spChg chg="mod">
          <ac:chgData name="Aaron Cyr" userId="f710c333df2a0e40" providerId="LiveId" clId="{A03BB898-8A07-4767-BB05-B0A247932A52}" dt="2020-10-15T22:52:37.798" v="669" actId="20577"/>
          <ac:spMkLst>
            <pc:docMk/>
            <pc:sldMk cId="1332196019" sldId="353"/>
            <ac:spMk id="6" creationId="{E59E6303-5A5C-4DEA-977E-49827056625E}"/>
          </ac:spMkLst>
        </pc:spChg>
        <pc:picChg chg="add mod">
          <ac:chgData name="Aaron Cyr" userId="f710c333df2a0e40" providerId="LiveId" clId="{A03BB898-8A07-4767-BB05-B0A247932A52}" dt="2020-10-15T22:53:47.356" v="720" actId="1076"/>
          <ac:picMkLst>
            <pc:docMk/>
            <pc:sldMk cId="1332196019" sldId="353"/>
            <ac:picMk id="2" creationId="{21624374-7C7B-4207-ACFA-D2DD16058954}"/>
          </ac:picMkLst>
        </pc:picChg>
        <pc:picChg chg="del">
          <ac:chgData name="Aaron Cyr" userId="f710c333df2a0e40" providerId="LiveId" clId="{A03BB898-8A07-4767-BB05-B0A247932A52}" dt="2020-10-15T22:51:38.397" v="636" actId="478"/>
          <ac:picMkLst>
            <pc:docMk/>
            <pc:sldMk cId="1332196019" sldId="353"/>
            <ac:picMk id="5" creationId="{38335544-CF6C-4CC4-85F3-7EDB049212D3}"/>
          </ac:picMkLst>
        </pc:picChg>
        <pc:picChg chg="add mod">
          <ac:chgData name="Aaron Cyr" userId="f710c333df2a0e40" providerId="LiveId" clId="{A03BB898-8A07-4767-BB05-B0A247932A52}" dt="2020-10-15T22:53:40.220" v="719" actId="1076"/>
          <ac:picMkLst>
            <pc:docMk/>
            <pc:sldMk cId="1332196019" sldId="353"/>
            <ac:picMk id="8" creationId="{9287B3AA-B55A-4E25-82CB-EB1C4C81917C}"/>
          </ac:picMkLst>
        </pc:picChg>
      </pc:sldChg>
      <pc:sldChg chg="addSp delSp modSp add mod">
        <pc:chgData name="Aaron Cyr" userId="f710c333df2a0e40" providerId="LiveId" clId="{A03BB898-8A07-4767-BB05-B0A247932A52}" dt="2020-10-20T21:41:07.339" v="2720" actId="1076"/>
        <pc:sldMkLst>
          <pc:docMk/>
          <pc:sldMk cId="1321240776" sldId="354"/>
        </pc:sldMkLst>
        <pc:spChg chg="mod">
          <ac:chgData name="Aaron Cyr" userId="f710c333df2a0e40" providerId="LiveId" clId="{A03BB898-8A07-4767-BB05-B0A247932A52}" dt="2020-10-20T12:56:02.866" v="830" actId="20577"/>
          <ac:spMkLst>
            <pc:docMk/>
            <pc:sldMk cId="1321240776" sldId="354"/>
            <ac:spMk id="2" creationId="{BB221BF7-58C9-4977-B499-6BECA023FCD2}"/>
          </ac:spMkLst>
        </pc:spChg>
        <pc:spChg chg="add mod">
          <ac:chgData name="Aaron Cyr" userId="f710c333df2a0e40" providerId="LiveId" clId="{A03BB898-8A07-4767-BB05-B0A247932A52}" dt="2020-10-20T21:38:19.402" v="2658" actId="1076"/>
          <ac:spMkLst>
            <pc:docMk/>
            <pc:sldMk cId="1321240776" sldId="354"/>
            <ac:spMk id="17" creationId="{256721BB-B98C-4F3C-A7EA-EA99FC8189E6}"/>
          </ac:spMkLst>
        </pc:spChg>
        <pc:spChg chg="add mod">
          <ac:chgData name="Aaron Cyr" userId="f710c333df2a0e40" providerId="LiveId" clId="{A03BB898-8A07-4767-BB05-B0A247932A52}" dt="2020-10-20T21:41:07.339" v="2720" actId="1076"/>
          <ac:spMkLst>
            <pc:docMk/>
            <pc:sldMk cId="1321240776" sldId="354"/>
            <ac:spMk id="19" creationId="{3C53CC75-F2AF-42C4-AA74-DF1F9441C1D4}"/>
          </ac:spMkLst>
        </pc:spChg>
        <pc:picChg chg="add del mod">
          <ac:chgData name="Aaron Cyr" userId="f710c333df2a0e40" providerId="LiveId" clId="{A03BB898-8A07-4767-BB05-B0A247932A52}" dt="2020-10-20T12:55:22.212" v="802" actId="478"/>
          <ac:picMkLst>
            <pc:docMk/>
            <pc:sldMk cId="1321240776" sldId="354"/>
            <ac:picMk id="4" creationId="{E93C470B-4188-40F2-B18B-E6D61DB5EDC8}"/>
          </ac:picMkLst>
        </pc:picChg>
        <pc:picChg chg="del">
          <ac:chgData name="Aaron Cyr" userId="f710c333df2a0e40" providerId="LiveId" clId="{A03BB898-8A07-4767-BB05-B0A247932A52}" dt="2020-10-20T12:53:21.713" v="770" actId="478"/>
          <ac:picMkLst>
            <pc:docMk/>
            <pc:sldMk cId="1321240776" sldId="354"/>
            <ac:picMk id="6" creationId="{9816CD16-8143-48BF-9F1A-5D6CA725D90A}"/>
          </ac:picMkLst>
        </pc:picChg>
        <pc:picChg chg="del">
          <ac:chgData name="Aaron Cyr" userId="f710c333df2a0e40" providerId="LiveId" clId="{A03BB898-8A07-4767-BB05-B0A247932A52}" dt="2020-10-20T12:53:21.314" v="769" actId="478"/>
          <ac:picMkLst>
            <pc:docMk/>
            <pc:sldMk cId="1321240776" sldId="354"/>
            <ac:picMk id="8" creationId="{152BE348-A87D-4E86-A9C3-011F22DC90C7}"/>
          </ac:picMkLst>
        </pc:picChg>
        <pc:picChg chg="add del mod">
          <ac:chgData name="Aaron Cyr" userId="f710c333df2a0e40" providerId="LiveId" clId="{A03BB898-8A07-4767-BB05-B0A247932A52}" dt="2020-10-20T12:55:56.423" v="810" actId="478"/>
          <ac:picMkLst>
            <pc:docMk/>
            <pc:sldMk cId="1321240776" sldId="354"/>
            <ac:picMk id="9" creationId="{A1622042-4857-4B79-91C0-16BA00CBB317}"/>
          </ac:picMkLst>
        </pc:picChg>
        <pc:picChg chg="add mod">
          <ac:chgData name="Aaron Cyr" userId="f710c333df2a0e40" providerId="LiveId" clId="{A03BB898-8A07-4767-BB05-B0A247932A52}" dt="2020-10-20T12:56:27.068" v="836" actId="1076"/>
          <ac:picMkLst>
            <pc:docMk/>
            <pc:sldMk cId="1321240776" sldId="354"/>
            <ac:picMk id="11" creationId="{BA85C6D9-42F8-4643-9503-F83FC11A66CB}"/>
          </ac:picMkLst>
        </pc:picChg>
        <pc:picChg chg="add mod">
          <ac:chgData name="Aaron Cyr" userId="f710c333df2a0e40" providerId="LiveId" clId="{A03BB898-8A07-4767-BB05-B0A247932A52}" dt="2020-10-20T12:56:25.171" v="835" actId="1076"/>
          <ac:picMkLst>
            <pc:docMk/>
            <pc:sldMk cId="1321240776" sldId="354"/>
            <ac:picMk id="13" creationId="{045D574E-4057-4654-8D35-D3A3D8BB6F4E}"/>
          </ac:picMkLst>
        </pc:picChg>
        <pc:picChg chg="add mod">
          <ac:chgData name="Aaron Cyr" userId="f710c333df2a0e40" providerId="LiveId" clId="{A03BB898-8A07-4767-BB05-B0A247932A52}" dt="2020-10-20T12:56:28.675" v="837" actId="1076"/>
          <ac:picMkLst>
            <pc:docMk/>
            <pc:sldMk cId="1321240776" sldId="354"/>
            <ac:picMk id="15" creationId="{D8D5CB79-A87A-4D81-B39A-BFC004238D2C}"/>
          </ac:picMkLst>
        </pc:picChg>
        <pc:cxnChg chg="add mod">
          <ac:chgData name="Aaron Cyr" userId="f710c333df2a0e40" providerId="LiveId" clId="{A03BB898-8A07-4767-BB05-B0A247932A52}" dt="2020-10-20T13:01:07.283" v="884" actId="1076"/>
          <ac:cxnSpMkLst>
            <pc:docMk/>
            <pc:sldMk cId="1321240776" sldId="354"/>
            <ac:cxnSpMk id="16" creationId="{24478C7C-C54F-4C81-85BB-1079CE674CAB}"/>
          </ac:cxnSpMkLst>
        </pc:cxnChg>
      </pc:sldChg>
      <pc:sldChg chg="addSp delSp modSp add mod">
        <pc:chgData name="Aaron Cyr" userId="f710c333df2a0e40" providerId="LiveId" clId="{A03BB898-8A07-4767-BB05-B0A247932A52}" dt="2020-10-20T21:41:44.087" v="2736" actId="1076"/>
        <pc:sldMkLst>
          <pc:docMk/>
          <pc:sldMk cId="3929518673" sldId="355"/>
        </pc:sldMkLst>
        <pc:spChg chg="mod">
          <ac:chgData name="Aaron Cyr" userId="f710c333df2a0e40" providerId="LiveId" clId="{A03BB898-8A07-4767-BB05-B0A247932A52}" dt="2020-10-20T14:10:12.570" v="1671" actId="20577"/>
          <ac:spMkLst>
            <pc:docMk/>
            <pc:sldMk cId="3929518673" sldId="355"/>
            <ac:spMk id="4" creationId="{BD16C4B2-AF9F-47F8-B3D8-E451C87F11DE}"/>
          </ac:spMkLst>
        </pc:spChg>
        <pc:spChg chg="add mod">
          <ac:chgData name="Aaron Cyr" userId="f710c333df2a0e40" providerId="LiveId" clId="{A03BB898-8A07-4767-BB05-B0A247932A52}" dt="2020-10-20T14:10:31.476" v="1677" actId="1076"/>
          <ac:spMkLst>
            <pc:docMk/>
            <pc:sldMk cId="3929518673" sldId="355"/>
            <ac:spMk id="18" creationId="{E016B4E6-8E1E-49A4-A58F-ACC3D8594C93}"/>
          </ac:spMkLst>
        </pc:spChg>
        <pc:spChg chg="mod">
          <ac:chgData name="Aaron Cyr" userId="f710c333df2a0e40" providerId="LiveId" clId="{A03BB898-8A07-4767-BB05-B0A247932A52}" dt="2020-10-20T14:10:07.860" v="1663" actId="1076"/>
          <ac:spMkLst>
            <pc:docMk/>
            <pc:sldMk cId="3929518673" sldId="355"/>
            <ac:spMk id="20" creationId="{73F772C8-B567-4FA1-8025-4B1F468B5B90}"/>
          </ac:spMkLst>
        </pc:spChg>
        <pc:spChg chg="add mod">
          <ac:chgData name="Aaron Cyr" userId="f710c333df2a0e40" providerId="LiveId" clId="{A03BB898-8A07-4767-BB05-B0A247932A52}" dt="2020-10-20T21:39:25.422" v="2688" actId="1038"/>
          <ac:spMkLst>
            <pc:docMk/>
            <pc:sldMk cId="3929518673" sldId="355"/>
            <ac:spMk id="26" creationId="{A7BBB693-2467-4F7F-B5B4-416C2729E2CE}"/>
          </ac:spMkLst>
        </pc:spChg>
        <pc:spChg chg="add mod">
          <ac:chgData name="Aaron Cyr" userId="f710c333df2a0e40" providerId="LiveId" clId="{A03BB898-8A07-4767-BB05-B0A247932A52}" dt="2020-10-20T21:41:44.087" v="2736" actId="1076"/>
          <ac:spMkLst>
            <pc:docMk/>
            <pc:sldMk cId="3929518673" sldId="355"/>
            <ac:spMk id="29" creationId="{412A9E96-CE6D-440C-A3F0-BEA675B699A6}"/>
          </ac:spMkLst>
        </pc:spChg>
        <pc:picChg chg="add del mod">
          <ac:chgData name="Aaron Cyr" userId="f710c333df2a0e40" providerId="LiveId" clId="{A03BB898-8A07-4767-BB05-B0A247932A52}" dt="2020-10-20T14:24:37.453" v="1853" actId="478"/>
          <ac:picMkLst>
            <pc:docMk/>
            <pc:sldMk cId="3929518673" sldId="355"/>
            <ac:picMk id="5" creationId="{669ABE39-1871-46D7-9BC8-53A3F6975815}"/>
          </ac:picMkLst>
        </pc:picChg>
        <pc:picChg chg="del">
          <ac:chgData name="Aaron Cyr" userId="f710c333df2a0e40" providerId="LiveId" clId="{A03BB898-8A07-4767-BB05-B0A247932A52}" dt="2020-10-20T14:04:27.034" v="1617" actId="478"/>
          <ac:picMkLst>
            <pc:docMk/>
            <pc:sldMk cId="3929518673" sldId="355"/>
            <ac:picMk id="7" creationId="{E9060A71-762E-4F3F-A07B-653D7251844D}"/>
          </ac:picMkLst>
        </pc:picChg>
        <pc:picChg chg="add mod">
          <ac:chgData name="Aaron Cyr" userId="f710c333df2a0e40" providerId="LiveId" clId="{A03BB898-8A07-4767-BB05-B0A247932A52}" dt="2020-10-20T14:10:20.851" v="1674" actId="1076"/>
          <ac:picMkLst>
            <pc:docMk/>
            <pc:sldMk cId="3929518673" sldId="355"/>
            <ac:picMk id="8" creationId="{7072A0C6-5B09-44D0-850F-8A7142472BBE}"/>
          </ac:picMkLst>
        </pc:picChg>
        <pc:picChg chg="del">
          <ac:chgData name="Aaron Cyr" userId="f710c333df2a0e40" providerId="LiveId" clId="{A03BB898-8A07-4767-BB05-B0A247932A52}" dt="2020-10-20T14:04:28.529" v="1619" actId="478"/>
          <ac:picMkLst>
            <pc:docMk/>
            <pc:sldMk cId="3929518673" sldId="355"/>
            <ac:picMk id="9" creationId="{D922B10B-9718-4C6A-B0E5-8D53EB0F675D}"/>
          </ac:picMkLst>
        </pc:picChg>
        <pc:picChg chg="del">
          <ac:chgData name="Aaron Cyr" userId="f710c333df2a0e40" providerId="LiveId" clId="{A03BB898-8A07-4767-BB05-B0A247932A52}" dt="2020-10-20T14:04:27.578" v="1618" actId="478"/>
          <ac:picMkLst>
            <pc:docMk/>
            <pc:sldMk cId="3929518673" sldId="355"/>
            <ac:picMk id="11" creationId="{53647B7E-3ADA-45D2-AE78-D82834F98EE1}"/>
          </ac:picMkLst>
        </pc:picChg>
        <pc:picChg chg="add mod">
          <ac:chgData name="Aaron Cyr" userId="f710c333df2a0e40" providerId="LiveId" clId="{A03BB898-8A07-4767-BB05-B0A247932A52}" dt="2020-10-20T14:10:24.323" v="1675" actId="1076"/>
          <ac:picMkLst>
            <pc:docMk/>
            <pc:sldMk cId="3929518673" sldId="355"/>
            <ac:picMk id="12" creationId="{EA32061E-748F-40D5-BF72-40340850F204}"/>
          </ac:picMkLst>
        </pc:picChg>
        <pc:picChg chg="add mod">
          <ac:chgData name="Aaron Cyr" userId="f710c333df2a0e40" providerId="LiveId" clId="{A03BB898-8A07-4767-BB05-B0A247932A52}" dt="2020-10-20T14:07:50.195" v="1660" actId="1076"/>
          <ac:picMkLst>
            <pc:docMk/>
            <pc:sldMk cId="3929518673" sldId="355"/>
            <ac:picMk id="17" creationId="{4CF2887A-9208-457E-AFC1-1905C7256EB0}"/>
          </ac:picMkLst>
        </pc:picChg>
        <pc:picChg chg="del">
          <ac:chgData name="Aaron Cyr" userId="f710c333df2a0e40" providerId="LiveId" clId="{A03BB898-8A07-4767-BB05-B0A247932A52}" dt="2020-10-20T14:06:49.205" v="1652" actId="478"/>
          <ac:picMkLst>
            <pc:docMk/>
            <pc:sldMk cId="3929518673" sldId="355"/>
            <ac:picMk id="22" creationId="{5E9446A1-E267-426C-8441-1A10A553EBE4}"/>
          </ac:picMkLst>
        </pc:picChg>
        <pc:picChg chg="add mod">
          <ac:chgData name="Aaron Cyr" userId="f710c333df2a0e40" providerId="LiveId" clId="{A03BB898-8A07-4767-BB05-B0A247932A52}" dt="2020-10-20T14:24:40.385" v="1855" actId="1076"/>
          <ac:picMkLst>
            <pc:docMk/>
            <pc:sldMk cId="3929518673" sldId="355"/>
            <ac:picMk id="24" creationId="{1F0A386D-7D29-4DF3-B26C-A6BB5B24892A}"/>
          </ac:picMkLst>
        </pc:picChg>
        <pc:cxnChg chg="mod">
          <ac:chgData name="Aaron Cyr" userId="f710c333df2a0e40" providerId="LiveId" clId="{A03BB898-8A07-4767-BB05-B0A247932A52}" dt="2020-10-20T21:39:19.099" v="2683" actId="14100"/>
          <ac:cxnSpMkLst>
            <pc:docMk/>
            <pc:sldMk cId="3929518673" sldId="355"/>
            <ac:cxnSpMk id="14" creationId="{60E1326E-B154-40EA-940F-622B4DBBE3F9}"/>
          </ac:cxnSpMkLst>
        </pc:cxnChg>
        <pc:cxnChg chg="del">
          <ac:chgData name="Aaron Cyr" userId="f710c333df2a0e40" providerId="LiveId" clId="{A03BB898-8A07-4767-BB05-B0A247932A52}" dt="2020-10-20T14:04:28.930" v="1620" actId="478"/>
          <ac:cxnSpMkLst>
            <pc:docMk/>
            <pc:sldMk cId="3929518673" sldId="355"/>
            <ac:cxnSpMk id="16" creationId="{75FFDF59-C6DB-43D3-9D8D-BC3A3FB0572C}"/>
          </ac:cxnSpMkLst>
        </pc:cxnChg>
        <pc:cxnChg chg="add mod">
          <ac:chgData name="Aaron Cyr" userId="f710c333df2a0e40" providerId="LiveId" clId="{A03BB898-8A07-4767-BB05-B0A247932A52}" dt="2020-10-20T14:10:32.987" v="1678" actId="1076"/>
          <ac:cxnSpMkLst>
            <pc:docMk/>
            <pc:sldMk cId="3929518673" sldId="355"/>
            <ac:cxnSpMk id="23" creationId="{685F9F7F-E694-4DBE-A2B7-49E140107826}"/>
          </ac:cxnSpMkLst>
        </pc:cxnChg>
      </pc:sldChg>
      <pc:sldChg chg="modSp add mod">
        <pc:chgData name="Aaron Cyr" userId="f710c333df2a0e40" providerId="LiveId" clId="{A03BB898-8A07-4767-BB05-B0A247932A52}" dt="2020-10-20T14:25:22.194" v="1911" actId="20577"/>
        <pc:sldMkLst>
          <pc:docMk/>
          <pc:sldMk cId="2336325299" sldId="356"/>
        </pc:sldMkLst>
        <pc:spChg chg="mod">
          <ac:chgData name="Aaron Cyr" userId="f710c333df2a0e40" providerId="LiveId" clId="{A03BB898-8A07-4767-BB05-B0A247932A52}" dt="2020-10-20T14:25:22.194" v="1911" actId="20577"/>
          <ac:spMkLst>
            <pc:docMk/>
            <pc:sldMk cId="2336325299" sldId="356"/>
            <ac:spMk id="2" creationId="{69D78755-8513-40C1-9A58-6390D844D3E0}"/>
          </ac:spMkLst>
        </pc:spChg>
      </pc:sldChg>
      <pc:sldChg chg="modSp add mod">
        <pc:chgData name="Aaron Cyr" userId="f710c333df2a0e40" providerId="LiveId" clId="{A03BB898-8A07-4767-BB05-B0A247932A52}" dt="2020-10-20T21:03:41.605" v="2241" actId="27636"/>
        <pc:sldMkLst>
          <pc:docMk/>
          <pc:sldMk cId="3347961712" sldId="357"/>
        </pc:sldMkLst>
        <pc:spChg chg="mod">
          <ac:chgData name="Aaron Cyr" userId="f710c333df2a0e40" providerId="LiveId" clId="{A03BB898-8A07-4767-BB05-B0A247932A52}" dt="2020-10-20T21:03:41.605" v="2241" actId="27636"/>
          <ac:spMkLst>
            <pc:docMk/>
            <pc:sldMk cId="3347961712" sldId="357"/>
            <ac:spMk id="2" creationId="{69D78755-8513-40C1-9A58-6390D844D3E0}"/>
          </ac:spMkLst>
        </pc:spChg>
      </pc:sldChg>
      <pc:sldChg chg="modSp add mod">
        <pc:chgData name="Aaron Cyr" userId="f710c333df2a0e40" providerId="LiveId" clId="{A03BB898-8A07-4767-BB05-B0A247932A52}" dt="2020-10-20T21:34:45.504" v="2594" actId="20577"/>
        <pc:sldMkLst>
          <pc:docMk/>
          <pc:sldMk cId="2037470184" sldId="358"/>
        </pc:sldMkLst>
        <pc:spChg chg="mod">
          <ac:chgData name="Aaron Cyr" userId="f710c333df2a0e40" providerId="LiveId" clId="{A03BB898-8A07-4767-BB05-B0A247932A52}" dt="2020-10-20T21:34:45.504" v="2594" actId="20577"/>
          <ac:spMkLst>
            <pc:docMk/>
            <pc:sldMk cId="2037470184" sldId="358"/>
            <ac:spMk id="2" creationId="{69D78755-8513-40C1-9A58-6390D844D3E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11/3/2020</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11/3/2020</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Mona_Lisa_eigenvector_grid.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sp>
        <p:nvSpPr>
          <p:cNvPr id="8" name="TextBox 7">
            <a:extLst>
              <a:ext uri="{FF2B5EF4-FFF2-40B4-BE49-F238E27FC236}">
                <a16:creationId xmlns:a16="http://schemas.microsoft.com/office/drawing/2014/main" id="{199B805F-8D3E-48CF-8553-4DF3F2E6137C}"/>
              </a:ext>
            </a:extLst>
          </p:cNvPr>
          <p:cNvSpPr txBox="1"/>
          <p:nvPr/>
        </p:nvSpPr>
        <p:spPr>
          <a:xfrm>
            <a:off x="5213289" y="4519136"/>
            <a:ext cx="1765420" cy="369332"/>
          </a:xfrm>
          <a:prstGeom prst="rect">
            <a:avLst/>
          </a:prstGeom>
          <a:noFill/>
        </p:spPr>
        <p:txBody>
          <a:bodyPr wrap="none" rtlCol="0">
            <a:spAutoFit/>
          </a:bodyPr>
          <a:lstStyle/>
          <a:p>
            <a:r>
              <a:rPr lang="en-US" dirty="0"/>
              <a:t>Central Question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p:txBody>
          <a:bodyPr/>
          <a:lstStyle/>
          <a:p>
            <a:pPr eaLnBrk="1" hangingPunct="1"/>
            <a:r>
              <a:rPr lang="en-US" altLang="en-US"/>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spid="_x0000_s2074" name="Equation" r:id="rId4" imgW="3251200" imgH="736600" progId="Equation.3">
                  <p:embed/>
                </p:oleObj>
              </mc:Choice>
              <mc:Fallback>
                <p:oleObj name="Equation" r:id="rId4"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spid="_x0000_s2075" name="Equation" r:id="rId6" imgW="4546600" imgH="990600" progId="Equation.3">
                  <p:embed/>
                </p:oleObj>
              </mc:Choice>
              <mc:Fallback>
                <p:oleObj name="Equation" r:id="rId6"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7" y="1779705"/>
            <a:ext cx="7969108" cy="2925645"/>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1583323" y="1520997"/>
            <a:ext cx="9175493" cy="3879485"/>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1752600"/>
            <a:ext cx="91281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776842" y="3429000"/>
            <a:ext cx="7278147" cy="2520228"/>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Fine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6096000" y="2145738"/>
            <a:ext cx="1699789" cy="825954"/>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Fine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Fine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Fine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
        <p:nvSpPr>
          <p:cNvPr id="4" name="TextBox 3">
            <a:extLst>
              <a:ext uri="{FF2B5EF4-FFF2-40B4-BE49-F238E27FC236}">
                <a16:creationId xmlns:a16="http://schemas.microsoft.com/office/drawing/2014/main" id="{5A804DF3-A909-4F18-86F5-F39B8A559D8A}"/>
              </a:ext>
            </a:extLst>
          </p:cNvPr>
          <p:cNvSpPr txBox="1"/>
          <p:nvPr/>
        </p:nvSpPr>
        <p:spPr>
          <a:xfrm>
            <a:off x="2649896" y="5366305"/>
            <a:ext cx="7058022" cy="369332"/>
          </a:xfrm>
          <a:prstGeom prst="rect">
            <a:avLst/>
          </a:prstGeom>
          <a:noFill/>
        </p:spPr>
        <p:txBody>
          <a:bodyPr wrap="none" rtlCol="0">
            <a:spAutoFit/>
          </a:bodyPr>
          <a:lstStyle/>
          <a:p>
            <a:r>
              <a:rPr lang="en-US" dirty="0"/>
              <a:t>Note regarding section material: matrices with a trace of 0 are important.</a:t>
            </a:r>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3" y="2847529"/>
            <a:ext cx="7758202" cy="282983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fontScale="90000"/>
          </a:bodyPr>
          <a:lstStyle/>
          <a:p>
            <a:r>
              <a:rPr lang="en-US"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that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hlinkClick r:id="rId3"/>
            <a:extLst>
              <a:ext uri="{FF2B5EF4-FFF2-40B4-BE49-F238E27FC236}">
                <a16:creationId xmlns:a16="http://schemas.microsoft.com/office/drawing/2014/main" id="{43051DAF-31D0-4D1E-8DB8-BD2A3195CE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What are eigenvalues?</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935831"/>
          </a:xfrm>
        </p:spPr>
        <p:txBody>
          <a:bodyPr/>
          <a:lstStyle/>
          <a:p>
            <a:pPr eaLnBrk="1" hangingPunct="1"/>
            <a:r>
              <a:rPr lang="en-US" altLang="en-US"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spid="_x0000_s1050" name="Equation" r:id="rId4" imgW="3441700" imgH="1231900" progId="Equation.3">
                  <p:embed/>
                </p:oleObj>
              </mc:Choice>
              <mc:Fallback>
                <p:oleObj name="Equation" r:id="rId4"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spid="_x0000_s1051" name="Equation" r:id="rId6" imgW="2133600" imgH="508000" progId="Equation.3">
                  <p:embed/>
                </p:oleObj>
              </mc:Choice>
              <mc:Fallback>
                <p:oleObj name="Equation" r:id="rId6"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14852</TotalTime>
  <Words>858</Words>
  <Application>Microsoft Office PowerPoint</Application>
  <PresentationFormat>Widescreen</PresentationFormat>
  <Paragraphs>141</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Calibri Light</vt:lpstr>
      <vt:lpstr>Cambria Math</vt:lpstr>
      <vt:lpstr>cmsy10</vt:lpstr>
      <vt:lpstr>Garamond</vt:lpstr>
      <vt:lpstr>Symbol</vt:lpstr>
      <vt:lpstr>Times New Roman</vt:lpstr>
      <vt:lpstr>Wingdings</vt:lpstr>
      <vt:lpstr>Office Theme</vt:lpstr>
      <vt:lpstr>Equation</vt:lpstr>
      <vt:lpstr>Chapter 4</vt:lpstr>
      <vt:lpstr>4.1 Eigenvalues and Eigenvectors</vt:lpstr>
      <vt:lpstr>Predefinition Workup</vt:lpstr>
      <vt:lpstr>PowerPoint Presentation</vt:lpstr>
      <vt:lpstr>More Math</vt:lpstr>
      <vt:lpstr>What are eigenvalues?</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23</cp:revision>
  <dcterms:created xsi:type="dcterms:W3CDTF">2020-10-08T21:07:11Z</dcterms:created>
  <dcterms:modified xsi:type="dcterms:W3CDTF">2020-11-04T21:08:06Z</dcterms:modified>
</cp:coreProperties>
</file>