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287" r:id="rId34"/>
    <p:sldId id="365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54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ientation_%28mathematics%29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File:Determinant_example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569198" y="5131992"/>
            <a:ext cx="6518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2" y="1347337"/>
            <a:ext cx="4130144" cy="195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at the right is 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the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Orientation (mathematics)"/>
              </a:rPr>
              <a:t>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it turns the counterclockwise orientation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vectors to a clockwise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D6255-187A-4C92-91BB-B8DD97DC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16" y="2099526"/>
            <a:ext cx="8104223" cy="28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954" y="539880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773" y="3610052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443542" y="3284738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93" y="5653086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83280" y="504959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329989" y="5142942"/>
            <a:ext cx="248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 why is AA</a:t>
            </a:r>
            <a:r>
              <a:rPr lang="en-US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symmetric?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1439" y="1343984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682" y="5167311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4806892" y="4068661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757766" y="4797980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15126</TotalTime>
  <Words>322</Words>
  <Application>Microsoft Office PowerPoint</Application>
  <PresentationFormat>Widescreen</PresentationFormat>
  <Paragraphs>106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Theorem</vt:lpstr>
      <vt:lpstr>Rule of Sarrus: 3 X 3 Determinant Computing Shortcut </vt:lpstr>
      <vt:lpstr>Example 81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21</cp:revision>
  <dcterms:created xsi:type="dcterms:W3CDTF">2020-10-08T21:07:11Z</dcterms:created>
  <dcterms:modified xsi:type="dcterms:W3CDTF">2020-11-03T00:51:35Z</dcterms:modified>
</cp:coreProperties>
</file>