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0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5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26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27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28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29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notesSlides/notesSlide30.xml" ContentType="application/vnd.openxmlformats-officedocument.presentationml.notesSlide+xml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notesSlides/notesSlide31.xml" ContentType="application/vnd.openxmlformats-officedocument.presentationml.notesSlide+xml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notesSlides/notesSlide32.xml" ContentType="application/vnd.openxmlformats-officedocument.presentationml.notesSlide+xml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notesSlides/notesSlide33.xml" ContentType="application/vnd.openxmlformats-officedocument.presentationml.notesSlide+xml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notesSlides/notesSlide34.xml" ContentType="application/vnd.openxmlformats-officedocument.presentationml.notesSlide+xml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notesSlides/notesSlide37.xml" ContentType="application/vnd.openxmlformats-officedocument.presentationml.notesSlide+xml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notesSlides/notesSlide40.xml" ContentType="application/vnd.openxmlformats-officedocument.presentationml.notesSlide+xml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notesSlides/notesSlide41.xml" ContentType="application/vnd.openxmlformats-officedocument.presentationml.notesSlide+xml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notesSlides/notesSlide42.xml" ContentType="application/vnd.openxmlformats-officedocument.presentationml.notesSlide+xml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notesSlides/notesSlide43.xml" ContentType="application/vnd.openxmlformats-officedocument.presentationml.notesSlide+xml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notesSlides/notesSlide44.xml" ContentType="application/vnd.openxmlformats-officedocument.presentationml.notesSlide+xml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notesSlides/notesSlide45.xml" ContentType="application/vnd.openxmlformats-officedocument.presentationml.notesSlide+xml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ppt/embeddings/oleObject253.bin" ContentType="application/vnd.openxmlformats-officedocument.oleObject"/>
  <Override PartName="/ppt/embeddings/oleObject254.bin" ContentType="application/vnd.openxmlformats-officedocument.oleObject"/>
  <Override PartName="/ppt/embeddings/oleObject255.bin" ContentType="application/vnd.openxmlformats-officedocument.oleObject"/>
  <Override PartName="/ppt/embeddings/oleObject256.bin" ContentType="application/vnd.openxmlformats-officedocument.oleObject"/>
  <Override PartName="/ppt/embeddings/oleObject257.bin" ContentType="application/vnd.openxmlformats-officedocument.oleObject"/>
  <Override PartName="/ppt/embeddings/oleObject258.bin" ContentType="application/vnd.openxmlformats-officedocument.oleObject"/>
  <Override PartName="/ppt/embeddings/oleObject259.bin" ContentType="application/vnd.openxmlformats-officedocument.oleObject"/>
  <Override PartName="/ppt/embeddings/oleObject260.bin" ContentType="application/vnd.openxmlformats-officedocument.oleObject"/>
  <Override PartName="/ppt/embeddings/oleObject261.bin" ContentType="application/vnd.openxmlformats-officedocument.oleObject"/>
  <Override PartName="/ppt/embeddings/oleObject262.bin" ContentType="application/vnd.openxmlformats-officedocument.oleObject"/>
  <Override PartName="/ppt/notesSlides/notesSlide46.xml" ContentType="application/vnd.openxmlformats-officedocument.presentationml.notesSlide+xml"/>
  <Override PartName="/ppt/embeddings/oleObject263.bin" ContentType="application/vnd.openxmlformats-officedocument.oleObject"/>
  <Override PartName="/ppt/embeddings/oleObject264.bin" ContentType="application/vnd.openxmlformats-officedocument.oleObject"/>
  <Override PartName="/ppt/embeddings/oleObject265.bin" ContentType="application/vnd.openxmlformats-officedocument.oleObject"/>
  <Override PartName="/ppt/embeddings/oleObject266.bin" ContentType="application/vnd.openxmlformats-officedocument.oleObject"/>
  <Override PartName="/ppt/embeddings/oleObject267.bin" ContentType="application/vnd.openxmlformats-officedocument.oleObject"/>
  <Override PartName="/ppt/embeddings/oleObject268.bin" ContentType="application/vnd.openxmlformats-officedocument.oleObject"/>
  <Override PartName="/ppt/embeddings/oleObject269.bin" ContentType="application/vnd.openxmlformats-officedocument.oleObject"/>
  <Override PartName="/ppt/embeddings/oleObject270.bin" ContentType="application/vnd.openxmlformats-officedocument.oleObject"/>
  <Override PartName="/ppt/embeddings/oleObject271.bin" ContentType="application/vnd.openxmlformats-officedocument.oleObject"/>
  <Override PartName="/ppt/embeddings/oleObject272.bin" ContentType="application/vnd.openxmlformats-officedocument.oleObject"/>
  <Override PartName="/ppt/embeddings/oleObject273.bin" ContentType="application/vnd.openxmlformats-officedocument.oleObject"/>
  <Override PartName="/ppt/embeddings/oleObject274.bin" ContentType="application/vnd.openxmlformats-officedocument.oleObject"/>
  <Override PartName="/ppt/notesSlides/notesSlide47.xml" ContentType="application/vnd.openxmlformats-officedocument.presentationml.notesSlide+xml"/>
  <Override PartName="/ppt/embeddings/oleObject275.bin" ContentType="application/vnd.openxmlformats-officedocument.oleObject"/>
  <Override PartName="/ppt/embeddings/oleObject276.bin" ContentType="application/vnd.openxmlformats-officedocument.oleObject"/>
  <Override PartName="/ppt/embeddings/oleObject277.bin" ContentType="application/vnd.openxmlformats-officedocument.oleObject"/>
  <Override PartName="/ppt/embeddings/oleObject278.bin" ContentType="application/vnd.openxmlformats-officedocument.oleObject"/>
  <Override PartName="/ppt/embeddings/oleObject279.bin" ContentType="application/vnd.openxmlformats-officedocument.oleObject"/>
  <Override PartName="/ppt/embeddings/oleObject280.bin" ContentType="application/vnd.openxmlformats-officedocument.oleObject"/>
  <Override PartName="/ppt/notesSlides/notesSlide48.xml" ContentType="application/vnd.openxmlformats-officedocument.presentationml.notesSlide+xml"/>
  <Override PartName="/ppt/embeddings/oleObject281.bin" ContentType="application/vnd.openxmlformats-officedocument.oleObject"/>
  <Override PartName="/ppt/embeddings/oleObject282.bin" ContentType="application/vnd.openxmlformats-officedocument.oleObject"/>
  <Override PartName="/ppt/embeddings/oleObject283.bin" ContentType="application/vnd.openxmlformats-officedocument.oleObject"/>
  <Override PartName="/ppt/embeddings/oleObject284.bin" ContentType="application/vnd.openxmlformats-officedocument.oleObject"/>
  <Override PartName="/ppt/embeddings/oleObject285.bin" ContentType="application/vnd.openxmlformats-officedocument.oleObject"/>
  <Override PartName="/ppt/embeddings/oleObject286.bin" ContentType="application/vnd.openxmlformats-officedocument.oleObject"/>
  <Override PartName="/ppt/embeddings/oleObject287.bin" ContentType="application/vnd.openxmlformats-officedocument.oleObject"/>
  <Override PartName="/ppt/embeddings/oleObject288.bin" ContentType="application/vnd.openxmlformats-officedocument.oleObject"/>
  <Override PartName="/ppt/embeddings/oleObject289.bin" ContentType="application/vnd.openxmlformats-officedocument.oleObject"/>
  <Override PartName="/ppt/embeddings/oleObject290.bin" ContentType="application/vnd.openxmlformats-officedocument.oleObject"/>
  <Override PartName="/ppt/embeddings/oleObject291.bin" ContentType="application/vnd.openxmlformats-officedocument.oleObject"/>
  <Override PartName="/ppt/embeddings/oleObject292.bin" ContentType="application/vnd.openxmlformats-officedocument.oleObject"/>
  <Override PartName="/ppt/embeddings/oleObject293.bin" ContentType="application/vnd.openxmlformats-officedocument.oleObject"/>
  <Override PartName="/ppt/notesSlides/notesSlide49.xml" ContentType="application/vnd.openxmlformats-officedocument.presentationml.notesSlide+xml"/>
  <Override PartName="/ppt/embeddings/oleObject294.bin" ContentType="application/vnd.openxmlformats-officedocument.oleObject"/>
  <Override PartName="/ppt/embeddings/oleObject295.bin" ContentType="application/vnd.openxmlformats-officedocument.oleObject"/>
  <Override PartName="/ppt/embeddings/oleObject296.bin" ContentType="application/vnd.openxmlformats-officedocument.oleObject"/>
  <Override PartName="/ppt/embeddings/oleObject297.bin" ContentType="application/vnd.openxmlformats-officedocument.oleObject"/>
  <Override PartName="/ppt/embeddings/oleObject298.bin" ContentType="application/vnd.openxmlformats-officedocument.oleObject"/>
  <Override PartName="/ppt/embeddings/oleObject299.bin" ContentType="application/vnd.openxmlformats-officedocument.oleObject"/>
  <Override PartName="/ppt/embeddings/oleObject300.bin" ContentType="application/vnd.openxmlformats-officedocument.oleObject"/>
  <Override PartName="/ppt/embeddings/oleObject301.bin" ContentType="application/vnd.openxmlformats-officedocument.oleObject"/>
  <Override PartName="/ppt/embeddings/oleObject302.bin" ContentType="application/vnd.openxmlformats-officedocument.oleObject"/>
  <Override PartName="/ppt/embeddings/oleObject303.bin" ContentType="application/vnd.openxmlformats-officedocument.oleObject"/>
  <Override PartName="/ppt/embeddings/oleObject304.bin" ContentType="application/vnd.openxmlformats-officedocument.oleObject"/>
  <Override PartName="/ppt/embeddings/oleObject305.bin" ContentType="application/vnd.openxmlformats-officedocument.oleObject"/>
  <Override PartName="/ppt/embeddings/oleObject306.bin" ContentType="application/vnd.openxmlformats-officedocument.oleObject"/>
  <Override PartName="/ppt/notesSlides/notesSlide50.xml" ContentType="application/vnd.openxmlformats-officedocument.presentationml.notesSlide+xml"/>
  <Override PartName="/ppt/embeddings/oleObject307.bin" ContentType="application/vnd.openxmlformats-officedocument.oleObject"/>
  <Override PartName="/ppt/embeddings/oleObject308.bin" ContentType="application/vnd.openxmlformats-officedocument.oleObject"/>
  <Override PartName="/ppt/embeddings/oleObject309.bin" ContentType="application/vnd.openxmlformats-officedocument.oleObject"/>
  <Override PartName="/ppt/embeddings/oleObject310.bin" ContentType="application/vnd.openxmlformats-officedocument.oleObject"/>
  <Override PartName="/ppt/embeddings/oleObject311.bin" ContentType="application/vnd.openxmlformats-officedocument.oleObject"/>
  <Override PartName="/ppt/embeddings/oleObject312.bin" ContentType="application/vnd.openxmlformats-officedocument.oleObject"/>
  <Override PartName="/ppt/embeddings/oleObject313.bin" ContentType="application/vnd.openxmlformats-officedocument.oleObject"/>
  <Override PartName="/ppt/embeddings/oleObject314.bin" ContentType="application/vnd.openxmlformats-officedocument.oleObject"/>
  <Override PartName="/ppt/embeddings/oleObject315.bin" ContentType="application/vnd.openxmlformats-officedocument.oleObject"/>
  <Override PartName="/ppt/embeddings/oleObject316.bin" ContentType="application/vnd.openxmlformats-officedocument.oleObject"/>
  <Override PartName="/ppt/embeddings/oleObject317.bin" ContentType="application/vnd.openxmlformats-officedocument.oleObject"/>
  <Override PartName="/ppt/embeddings/oleObject318.bin" ContentType="application/vnd.openxmlformats-officedocument.oleObject"/>
  <Override PartName="/ppt/embeddings/oleObject319.bin" ContentType="application/vnd.openxmlformats-officedocument.oleObject"/>
  <Override PartName="/ppt/notesSlides/notesSlide51.xml" ContentType="application/vnd.openxmlformats-officedocument.presentationml.notesSlide+xml"/>
  <Override PartName="/ppt/embeddings/oleObject320.bin" ContentType="application/vnd.openxmlformats-officedocument.oleObject"/>
  <Override PartName="/ppt/embeddings/oleObject321.bin" ContentType="application/vnd.openxmlformats-officedocument.oleObject"/>
  <Override PartName="/ppt/embeddings/oleObject322.bin" ContentType="application/vnd.openxmlformats-officedocument.oleObject"/>
  <Override PartName="/ppt/embeddings/oleObject323.bin" ContentType="application/vnd.openxmlformats-officedocument.oleObject"/>
  <Override PartName="/ppt/embeddings/oleObject324.bin" ContentType="application/vnd.openxmlformats-officedocument.oleObject"/>
  <Override PartName="/ppt/embeddings/oleObject325.bin" ContentType="application/vnd.openxmlformats-officedocument.oleObject"/>
  <Override PartName="/ppt/embeddings/oleObject326.bin" ContentType="application/vnd.openxmlformats-officedocument.oleObject"/>
  <Override PartName="/ppt/embeddings/oleObject327.bin" ContentType="application/vnd.openxmlformats-officedocument.oleObject"/>
  <Override PartName="/ppt/embeddings/oleObject328.bin" ContentType="application/vnd.openxmlformats-officedocument.oleObject"/>
  <Override PartName="/ppt/embeddings/oleObject329.bin" ContentType="application/vnd.openxmlformats-officedocument.oleObject"/>
  <Override PartName="/ppt/embeddings/oleObject330.bin" ContentType="application/vnd.openxmlformats-officedocument.oleObject"/>
  <Override PartName="/ppt/embeddings/oleObject331.bin" ContentType="application/vnd.openxmlformats-officedocument.oleObject"/>
  <Override PartName="/ppt/embeddings/oleObject332.bin" ContentType="application/vnd.openxmlformats-officedocument.oleObject"/>
  <Override PartName="/ppt/embeddings/oleObject333.bin" ContentType="application/vnd.openxmlformats-officedocument.oleObject"/>
  <Override PartName="/ppt/embeddings/oleObject334.bin" ContentType="application/vnd.openxmlformats-officedocument.oleObject"/>
  <Override PartName="/ppt/embeddings/oleObject335.bin" ContentType="application/vnd.openxmlformats-officedocument.oleObject"/>
  <Override PartName="/ppt/embeddings/oleObject336.bin" ContentType="application/vnd.openxmlformats-officedocument.oleObject"/>
  <Override PartName="/ppt/embeddings/oleObject337.bin" ContentType="application/vnd.openxmlformats-officedocument.oleObject"/>
  <Override PartName="/ppt/embeddings/oleObject338.bin" ContentType="application/vnd.openxmlformats-officedocument.oleObject"/>
  <Override PartName="/ppt/embeddings/oleObject339.bin" ContentType="application/vnd.openxmlformats-officedocument.oleObject"/>
  <Override PartName="/ppt/embeddings/oleObject340.bin" ContentType="application/vnd.openxmlformats-officedocument.oleObject"/>
  <Override PartName="/ppt/embeddings/oleObject341.bin" ContentType="application/vnd.openxmlformats-officedocument.oleObject"/>
  <Override PartName="/ppt/embeddings/oleObject342.bin" ContentType="application/vnd.openxmlformats-officedocument.oleObject"/>
  <Override PartName="/ppt/embeddings/oleObject343.bin" ContentType="application/vnd.openxmlformats-officedocument.oleObject"/>
  <Override PartName="/ppt/embeddings/oleObject344.bin" ContentType="application/vnd.openxmlformats-officedocument.oleObject"/>
  <Override PartName="/ppt/embeddings/oleObject345.bin" ContentType="application/vnd.openxmlformats-officedocument.oleObject"/>
  <Override PartName="/ppt/embeddings/oleObject346.bin" ContentType="application/vnd.openxmlformats-officedocument.oleObject"/>
  <Override PartName="/ppt/embeddings/oleObject347.bin" ContentType="application/vnd.openxmlformats-officedocument.oleObject"/>
  <Override PartName="/ppt/embeddings/oleObject348.bin" ContentType="application/vnd.openxmlformats-officedocument.oleObject"/>
  <Override PartName="/ppt/embeddings/oleObject349.bin" ContentType="application/vnd.openxmlformats-officedocument.oleObject"/>
  <Override PartName="/ppt/embeddings/oleObject350.bin" ContentType="application/vnd.openxmlformats-officedocument.oleObject"/>
  <Override PartName="/ppt/embeddings/oleObject351.bin" ContentType="application/vnd.openxmlformats-officedocument.oleObject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352.bin" ContentType="application/vnd.openxmlformats-officedocument.oleObject"/>
  <Override PartName="/ppt/embeddings/oleObject353.bin" ContentType="application/vnd.openxmlformats-officedocument.oleObject"/>
  <Override PartName="/ppt/embeddings/oleObject354.bin" ContentType="application/vnd.openxmlformats-officedocument.oleObject"/>
  <Override PartName="/ppt/embeddings/oleObject355.bin" ContentType="application/vnd.openxmlformats-officedocument.oleObject"/>
  <Override PartName="/ppt/embeddings/oleObject356.bin" ContentType="application/vnd.openxmlformats-officedocument.oleObject"/>
  <Override PartName="/ppt/embeddings/oleObject357.bin" ContentType="application/vnd.openxmlformats-officedocument.oleObject"/>
  <Override PartName="/ppt/embeddings/oleObject358.bin" ContentType="application/vnd.openxmlformats-officedocument.oleObject"/>
  <Override PartName="/ppt/embeddings/oleObject359.bin" ContentType="application/vnd.openxmlformats-officedocument.oleObject"/>
  <Override PartName="/ppt/embeddings/oleObject360.bin" ContentType="application/vnd.openxmlformats-officedocument.oleObject"/>
  <Override PartName="/ppt/embeddings/oleObject361.bin" ContentType="application/vnd.openxmlformats-officedocument.oleObject"/>
  <Override PartName="/ppt/embeddings/oleObject362.bin" ContentType="application/vnd.openxmlformats-officedocument.oleObject"/>
  <Override PartName="/ppt/embeddings/oleObject363.bin" ContentType="application/vnd.openxmlformats-officedocument.oleObject"/>
  <Override PartName="/ppt/embeddings/oleObject364.bin" ContentType="application/vnd.openxmlformats-officedocument.oleObject"/>
  <Override PartName="/ppt/embeddings/oleObject365.bin" ContentType="application/vnd.openxmlformats-officedocument.oleObject"/>
  <Override PartName="/ppt/embeddings/oleObject366.bin" ContentType="application/vnd.openxmlformats-officedocument.oleObject"/>
  <Override PartName="/ppt/embeddings/oleObject367.bin" ContentType="application/vnd.openxmlformats-officedocument.oleObject"/>
  <Override PartName="/ppt/embeddings/oleObject368.bin" ContentType="application/vnd.openxmlformats-officedocument.oleObject"/>
  <Override PartName="/ppt/notesSlides/notesSlide54.xml" ContentType="application/vnd.openxmlformats-officedocument.presentationml.notesSlide+xml"/>
  <Override PartName="/ppt/embeddings/oleObject369.bin" ContentType="application/vnd.openxmlformats-officedocument.oleObject"/>
  <Override PartName="/ppt/embeddings/oleObject370.bin" ContentType="application/vnd.openxmlformats-officedocument.oleObject"/>
  <Override PartName="/ppt/embeddings/oleObject371.bin" ContentType="application/vnd.openxmlformats-officedocument.oleObject"/>
  <Override PartName="/ppt/embeddings/oleObject372.bin" ContentType="application/vnd.openxmlformats-officedocument.oleObject"/>
  <Override PartName="/ppt/embeddings/oleObject373.bin" ContentType="application/vnd.openxmlformats-officedocument.oleObject"/>
  <Override PartName="/ppt/embeddings/oleObject374.bin" ContentType="application/vnd.openxmlformats-officedocument.oleObject"/>
  <Override PartName="/ppt/embeddings/oleObject375.bin" ContentType="application/vnd.openxmlformats-officedocument.oleObject"/>
  <Override PartName="/ppt/embeddings/oleObject376.bin" ContentType="application/vnd.openxmlformats-officedocument.oleObject"/>
  <Override PartName="/ppt/embeddings/oleObject377.bin" ContentType="application/vnd.openxmlformats-officedocument.oleObject"/>
  <Override PartName="/ppt/embeddings/oleObject378.bin" ContentType="application/vnd.openxmlformats-officedocument.oleObject"/>
  <Override PartName="/ppt/embeddings/oleObject379.bin" ContentType="application/vnd.openxmlformats-officedocument.oleObject"/>
  <Override PartName="/ppt/embeddings/oleObject380.bin" ContentType="application/vnd.openxmlformats-officedocument.oleObject"/>
  <Override PartName="/ppt/embeddings/oleObject381.bin" ContentType="application/vnd.openxmlformats-officedocument.oleObject"/>
  <Override PartName="/ppt/embeddings/oleObject382.bin" ContentType="application/vnd.openxmlformats-officedocument.oleObject"/>
  <Override PartName="/ppt/embeddings/oleObject383.bin" ContentType="application/vnd.openxmlformats-officedocument.oleObject"/>
  <Override PartName="/ppt/embeddings/oleObject384.bin" ContentType="application/vnd.openxmlformats-officedocument.oleObject"/>
  <Override PartName="/ppt/embeddings/oleObject385.bin" ContentType="application/vnd.openxmlformats-officedocument.oleObject"/>
  <Override PartName="/ppt/embeddings/oleObject386.bin" ContentType="application/vnd.openxmlformats-officedocument.oleObject"/>
  <Override PartName="/ppt/embeddings/oleObject387.bin" ContentType="application/vnd.openxmlformats-officedocument.oleObject"/>
  <Override PartName="/ppt/embeddings/oleObject388.bin" ContentType="application/vnd.openxmlformats-officedocument.oleObject"/>
  <Override PartName="/ppt/embeddings/oleObject389.bin" ContentType="application/vnd.openxmlformats-officedocument.oleObject"/>
  <Override PartName="/ppt/embeddings/oleObject390.bin" ContentType="application/vnd.openxmlformats-officedocument.oleObject"/>
  <Override PartName="/ppt/embeddings/oleObject391.bin" ContentType="application/vnd.openxmlformats-officedocument.oleObject"/>
  <Override PartName="/ppt/embeddings/oleObject392.bin" ContentType="application/vnd.openxmlformats-officedocument.oleObject"/>
  <Override PartName="/ppt/notesSlides/notesSlide55.xml" ContentType="application/vnd.openxmlformats-officedocument.presentationml.notesSlide+xml"/>
  <Override PartName="/ppt/embeddings/oleObject393.bin" ContentType="application/vnd.openxmlformats-officedocument.oleObject"/>
  <Override PartName="/ppt/embeddings/oleObject394.bin" ContentType="application/vnd.openxmlformats-officedocument.oleObject"/>
  <Override PartName="/ppt/embeddings/oleObject395.bin" ContentType="application/vnd.openxmlformats-officedocument.oleObject"/>
  <Override PartName="/ppt/embeddings/oleObject396.bin" ContentType="application/vnd.openxmlformats-officedocument.oleObject"/>
  <Override PartName="/ppt/embeddings/oleObject397.bin" ContentType="application/vnd.openxmlformats-officedocument.oleObject"/>
  <Override PartName="/ppt/embeddings/oleObject398.bin" ContentType="application/vnd.openxmlformats-officedocument.oleObject"/>
  <Override PartName="/ppt/embeddings/oleObject399.bin" ContentType="application/vnd.openxmlformats-officedocument.oleObject"/>
  <Override PartName="/ppt/embeddings/oleObject400.bin" ContentType="application/vnd.openxmlformats-officedocument.oleObject"/>
  <Override PartName="/ppt/embeddings/oleObject401.bin" ContentType="application/vnd.openxmlformats-officedocument.oleObject"/>
  <Override PartName="/ppt/embeddings/oleObject402.bin" ContentType="application/vnd.openxmlformats-officedocument.oleObject"/>
  <Override PartName="/ppt/embeddings/oleObject403.bin" ContentType="application/vnd.openxmlformats-officedocument.oleObject"/>
  <Override PartName="/ppt/embeddings/oleObject404.bin" ContentType="application/vnd.openxmlformats-officedocument.oleObject"/>
  <Override PartName="/ppt/embeddings/oleObject405.bin" ContentType="application/vnd.openxmlformats-officedocument.oleObject"/>
  <Override PartName="/ppt/embeddings/oleObject406.bin" ContentType="application/vnd.openxmlformats-officedocument.oleObject"/>
  <Override PartName="/ppt/embeddings/oleObject407.bin" ContentType="application/vnd.openxmlformats-officedocument.oleObject"/>
  <Override PartName="/ppt/embeddings/oleObject408.bin" ContentType="application/vnd.openxmlformats-officedocument.oleObject"/>
  <Override PartName="/ppt/embeddings/oleObject409.bin" ContentType="application/vnd.openxmlformats-officedocument.oleObject"/>
  <Override PartName="/ppt/embeddings/oleObject410.bin" ContentType="application/vnd.openxmlformats-officedocument.oleObject"/>
  <Override PartName="/ppt/embeddings/oleObject411.bin" ContentType="application/vnd.openxmlformats-officedocument.oleObject"/>
  <Override PartName="/ppt/embeddings/oleObject412.bin" ContentType="application/vnd.openxmlformats-officedocument.oleObject"/>
  <Override PartName="/ppt/embeddings/oleObject413.bin" ContentType="application/vnd.openxmlformats-officedocument.oleObject"/>
  <Override PartName="/ppt/embeddings/oleObject414.bin" ContentType="application/vnd.openxmlformats-officedocument.oleObject"/>
  <Override PartName="/ppt/embeddings/oleObject415.bin" ContentType="application/vnd.openxmlformats-officedocument.oleObject"/>
  <Override PartName="/ppt/embeddings/oleObject416.bin" ContentType="application/vnd.openxmlformats-officedocument.oleObject"/>
  <Override PartName="/ppt/notesSlides/notesSlide56.xml" ContentType="application/vnd.openxmlformats-officedocument.presentationml.notesSlide+xml"/>
  <Override PartName="/ppt/embeddings/oleObject417.bin" ContentType="application/vnd.openxmlformats-officedocument.oleObject"/>
  <Override PartName="/ppt/embeddings/oleObject418.bin" ContentType="application/vnd.openxmlformats-officedocument.oleObject"/>
  <Override PartName="/ppt/embeddings/oleObject419.bin" ContentType="application/vnd.openxmlformats-officedocument.oleObject"/>
  <Override PartName="/ppt/embeddings/oleObject420.bin" ContentType="application/vnd.openxmlformats-officedocument.oleObject"/>
  <Override PartName="/ppt/embeddings/oleObject421.bin" ContentType="application/vnd.openxmlformats-officedocument.oleObject"/>
  <Override PartName="/ppt/embeddings/oleObject422.bin" ContentType="application/vnd.openxmlformats-officedocument.oleObject"/>
  <Override PartName="/ppt/embeddings/oleObject423.bin" ContentType="application/vnd.openxmlformats-officedocument.oleObject"/>
  <Override PartName="/ppt/embeddings/oleObject424.bin" ContentType="application/vnd.openxmlformats-officedocument.oleObject"/>
  <Override PartName="/ppt/embeddings/oleObject425.bin" ContentType="application/vnd.openxmlformats-officedocument.oleObject"/>
  <Override PartName="/ppt/embeddings/oleObject426.bin" ContentType="application/vnd.openxmlformats-officedocument.oleObject"/>
  <Override PartName="/ppt/embeddings/oleObject427.bin" ContentType="application/vnd.openxmlformats-officedocument.oleObject"/>
  <Override PartName="/ppt/embeddings/oleObject428.bin" ContentType="application/vnd.openxmlformats-officedocument.oleObject"/>
  <Override PartName="/ppt/embeddings/oleObject429.bin" ContentType="application/vnd.openxmlformats-officedocument.oleObject"/>
  <Override PartName="/ppt/embeddings/oleObject430.bin" ContentType="application/vnd.openxmlformats-officedocument.oleObject"/>
  <Override PartName="/ppt/embeddings/oleObject431.bin" ContentType="application/vnd.openxmlformats-officedocument.oleObject"/>
  <Override PartName="/ppt/embeddings/oleObject432.bin" ContentType="application/vnd.openxmlformats-officedocument.oleObject"/>
  <Override PartName="/ppt/embeddings/oleObject433.bin" ContentType="application/vnd.openxmlformats-officedocument.oleObject"/>
  <Override PartName="/ppt/embeddings/oleObject434.bin" ContentType="application/vnd.openxmlformats-officedocument.oleObject"/>
  <Override PartName="/ppt/embeddings/oleObject435.bin" ContentType="application/vnd.openxmlformats-officedocument.oleObject"/>
  <Override PartName="/ppt/embeddings/oleObject436.bin" ContentType="application/vnd.openxmlformats-officedocument.oleObject"/>
  <Override PartName="/ppt/embeddings/oleObject437.bin" ContentType="application/vnd.openxmlformats-officedocument.oleObject"/>
  <Override PartName="/ppt/embeddings/oleObject438.bin" ContentType="application/vnd.openxmlformats-officedocument.oleObject"/>
  <Override PartName="/ppt/embeddings/oleObject439.bin" ContentType="application/vnd.openxmlformats-officedocument.oleObject"/>
  <Override PartName="/ppt/embeddings/oleObject440.bin" ContentType="application/vnd.openxmlformats-officedocument.oleObject"/>
  <Override PartName="/ppt/notesSlides/notesSlide57.xml" ContentType="application/vnd.openxmlformats-officedocument.presentationml.notesSlide+xml"/>
  <Override PartName="/ppt/embeddings/oleObject441.bin" ContentType="application/vnd.openxmlformats-officedocument.oleObject"/>
  <Override PartName="/ppt/embeddings/oleObject442.bin" ContentType="application/vnd.openxmlformats-officedocument.oleObject"/>
  <Override PartName="/ppt/embeddings/oleObject443.bin" ContentType="application/vnd.openxmlformats-officedocument.oleObject"/>
  <Override PartName="/ppt/embeddings/oleObject444.bin" ContentType="application/vnd.openxmlformats-officedocument.oleObject"/>
  <Override PartName="/ppt/embeddings/oleObject445.bin" ContentType="application/vnd.openxmlformats-officedocument.oleObject"/>
  <Override PartName="/ppt/embeddings/oleObject446.bin" ContentType="application/vnd.openxmlformats-officedocument.oleObject"/>
  <Override PartName="/ppt/embeddings/oleObject447.bin" ContentType="application/vnd.openxmlformats-officedocument.oleObject"/>
  <Override PartName="/ppt/embeddings/oleObject448.bin" ContentType="application/vnd.openxmlformats-officedocument.oleObject"/>
  <Override PartName="/ppt/embeddings/oleObject449.bin" ContentType="application/vnd.openxmlformats-officedocument.oleObject"/>
  <Override PartName="/ppt/embeddings/oleObject450.bin" ContentType="application/vnd.openxmlformats-officedocument.oleObject"/>
  <Override PartName="/ppt/embeddings/oleObject451.bin" ContentType="application/vnd.openxmlformats-officedocument.oleObject"/>
  <Override PartName="/ppt/embeddings/oleObject452.bin" ContentType="application/vnd.openxmlformats-officedocument.oleObject"/>
  <Override PartName="/ppt/embeddings/oleObject453.bin" ContentType="application/vnd.openxmlformats-officedocument.oleObject"/>
  <Override PartName="/ppt/embeddings/oleObject454.bin" ContentType="application/vnd.openxmlformats-officedocument.oleObject"/>
  <Override PartName="/ppt/embeddings/oleObject455.bin" ContentType="application/vnd.openxmlformats-officedocument.oleObject"/>
  <Override PartName="/ppt/embeddings/oleObject456.bin" ContentType="application/vnd.openxmlformats-officedocument.oleObject"/>
  <Override PartName="/ppt/embeddings/oleObject457.bin" ContentType="application/vnd.openxmlformats-officedocument.oleObject"/>
  <Override PartName="/ppt/embeddings/oleObject458.bin" ContentType="application/vnd.openxmlformats-officedocument.oleObject"/>
  <Override PartName="/ppt/embeddings/oleObject459.bin" ContentType="application/vnd.openxmlformats-officedocument.oleObject"/>
  <Override PartName="/ppt/embeddings/oleObject460.bin" ContentType="application/vnd.openxmlformats-officedocument.oleObject"/>
  <Override PartName="/ppt/embeddings/oleObject461.bin" ContentType="application/vnd.openxmlformats-officedocument.oleObject"/>
  <Override PartName="/ppt/embeddings/oleObject462.bin" ContentType="application/vnd.openxmlformats-officedocument.oleObject"/>
  <Override PartName="/ppt/embeddings/oleObject463.bin" ContentType="application/vnd.openxmlformats-officedocument.oleObject"/>
  <Override PartName="/ppt/embeddings/oleObject464.bin" ContentType="application/vnd.openxmlformats-officedocument.oleObject"/>
  <Override PartName="/ppt/notesSlides/notesSlide58.xml" ContentType="application/vnd.openxmlformats-officedocument.presentationml.notesSlide+xml"/>
  <Override PartName="/ppt/embeddings/oleObject465.bin" ContentType="application/vnd.openxmlformats-officedocument.oleObject"/>
  <Override PartName="/ppt/embeddings/oleObject466.bin" ContentType="application/vnd.openxmlformats-officedocument.oleObject"/>
  <Override PartName="/ppt/embeddings/oleObject467.bin" ContentType="application/vnd.openxmlformats-officedocument.oleObject"/>
  <Override PartName="/ppt/embeddings/oleObject468.bin" ContentType="application/vnd.openxmlformats-officedocument.oleObject"/>
  <Override PartName="/ppt/embeddings/oleObject469.bin" ContentType="application/vnd.openxmlformats-officedocument.oleObject"/>
  <Override PartName="/ppt/embeddings/oleObject470.bin" ContentType="application/vnd.openxmlformats-officedocument.oleObject"/>
  <Override PartName="/ppt/embeddings/oleObject471.bin" ContentType="application/vnd.openxmlformats-officedocument.oleObject"/>
  <Override PartName="/ppt/embeddings/oleObject472.bin" ContentType="application/vnd.openxmlformats-officedocument.oleObject"/>
  <Override PartName="/ppt/embeddings/oleObject473.bin" ContentType="application/vnd.openxmlformats-officedocument.oleObject"/>
  <Override PartName="/ppt/embeddings/oleObject474.bin" ContentType="application/vnd.openxmlformats-officedocument.oleObject"/>
  <Override PartName="/ppt/embeddings/oleObject475.bin" ContentType="application/vnd.openxmlformats-officedocument.oleObject"/>
  <Override PartName="/ppt/embeddings/oleObject476.bin" ContentType="application/vnd.openxmlformats-officedocument.oleObject"/>
  <Override PartName="/ppt/embeddings/oleObject477.bin" ContentType="application/vnd.openxmlformats-officedocument.oleObject"/>
  <Override PartName="/ppt/embeddings/oleObject478.bin" ContentType="application/vnd.openxmlformats-officedocument.oleObject"/>
  <Override PartName="/ppt/embeddings/oleObject479.bin" ContentType="application/vnd.openxmlformats-officedocument.oleObject"/>
  <Override PartName="/ppt/embeddings/oleObject480.bin" ContentType="application/vnd.openxmlformats-officedocument.oleObject"/>
  <Override PartName="/ppt/embeddings/oleObject481.bin" ContentType="application/vnd.openxmlformats-officedocument.oleObject"/>
  <Override PartName="/ppt/embeddings/oleObject482.bin" ContentType="application/vnd.openxmlformats-officedocument.oleObject"/>
  <Override PartName="/ppt/embeddings/oleObject483.bin" ContentType="application/vnd.openxmlformats-officedocument.oleObject"/>
  <Override PartName="/ppt/embeddings/oleObject484.bin" ContentType="application/vnd.openxmlformats-officedocument.oleObject"/>
  <Override PartName="/ppt/embeddings/oleObject485.bin" ContentType="application/vnd.openxmlformats-officedocument.oleObject"/>
  <Override PartName="/ppt/embeddings/oleObject486.bin" ContentType="application/vnd.openxmlformats-officedocument.oleObject"/>
  <Override PartName="/ppt/embeddings/oleObject487.bin" ContentType="application/vnd.openxmlformats-officedocument.oleObject"/>
  <Override PartName="/ppt/embeddings/oleObject488.bin" ContentType="application/vnd.openxmlformats-officedocument.oleObject"/>
  <Override PartName="/ppt/notesSlides/notesSlide59.xml" ContentType="application/vnd.openxmlformats-officedocument.presentationml.notesSlide+xml"/>
  <Override PartName="/ppt/embeddings/oleObject489.bin" ContentType="application/vnd.openxmlformats-officedocument.oleObject"/>
  <Override PartName="/ppt/embeddings/oleObject490.bin" ContentType="application/vnd.openxmlformats-officedocument.oleObject"/>
  <Override PartName="/ppt/embeddings/oleObject491.bin" ContentType="application/vnd.openxmlformats-officedocument.oleObject"/>
  <Override PartName="/ppt/embeddings/oleObject492.bin" ContentType="application/vnd.openxmlformats-officedocument.oleObject"/>
  <Override PartName="/ppt/embeddings/oleObject493.bin" ContentType="application/vnd.openxmlformats-officedocument.oleObject"/>
  <Override PartName="/ppt/embeddings/oleObject494.bin" ContentType="application/vnd.openxmlformats-officedocument.oleObject"/>
  <Override PartName="/ppt/embeddings/oleObject495.bin" ContentType="application/vnd.openxmlformats-officedocument.oleObject"/>
  <Override PartName="/ppt/embeddings/oleObject496.bin" ContentType="application/vnd.openxmlformats-officedocument.oleObject"/>
  <Override PartName="/ppt/embeddings/oleObject497.bin" ContentType="application/vnd.openxmlformats-officedocument.oleObject"/>
  <Override PartName="/ppt/embeddings/oleObject498.bin" ContentType="application/vnd.openxmlformats-officedocument.oleObject"/>
  <Override PartName="/ppt/embeddings/oleObject499.bin" ContentType="application/vnd.openxmlformats-officedocument.oleObject"/>
  <Override PartName="/ppt/embeddings/oleObject500.bin" ContentType="application/vnd.openxmlformats-officedocument.oleObject"/>
  <Override PartName="/ppt/embeddings/oleObject501.bin" ContentType="application/vnd.openxmlformats-officedocument.oleObject"/>
  <Override PartName="/ppt/embeddings/oleObject502.bin" ContentType="application/vnd.openxmlformats-officedocument.oleObject"/>
  <Override PartName="/ppt/embeddings/oleObject503.bin" ContentType="application/vnd.openxmlformats-officedocument.oleObject"/>
  <Override PartName="/ppt/embeddings/oleObject504.bin" ContentType="application/vnd.openxmlformats-officedocument.oleObject"/>
  <Override PartName="/ppt/embeddings/oleObject505.bin" ContentType="application/vnd.openxmlformats-officedocument.oleObject"/>
  <Override PartName="/ppt/embeddings/oleObject506.bin" ContentType="application/vnd.openxmlformats-officedocument.oleObject"/>
  <Override PartName="/ppt/embeddings/oleObject507.bin" ContentType="application/vnd.openxmlformats-officedocument.oleObject"/>
  <Override PartName="/ppt/embeddings/oleObject508.bin" ContentType="application/vnd.openxmlformats-officedocument.oleObject"/>
  <Override PartName="/ppt/embeddings/oleObject509.bin" ContentType="application/vnd.openxmlformats-officedocument.oleObject"/>
  <Override PartName="/ppt/embeddings/oleObject510.bin" ContentType="application/vnd.openxmlformats-officedocument.oleObject"/>
  <Override PartName="/ppt/embeddings/oleObject511.bin" ContentType="application/vnd.openxmlformats-officedocument.oleObject"/>
  <Override PartName="/ppt/embeddings/oleObject512.bin" ContentType="application/vnd.openxmlformats-officedocument.oleObject"/>
  <Override PartName="/ppt/notesSlides/notesSlide60.xml" ContentType="application/vnd.openxmlformats-officedocument.presentationml.notesSlide+xml"/>
  <Override PartName="/ppt/embeddings/oleObject513.bin" ContentType="application/vnd.openxmlformats-officedocument.oleObject"/>
  <Override PartName="/ppt/embeddings/oleObject514.bin" ContentType="application/vnd.openxmlformats-officedocument.oleObject"/>
  <Override PartName="/ppt/embeddings/oleObject515.bin" ContentType="application/vnd.openxmlformats-officedocument.oleObject"/>
  <Override PartName="/ppt/embeddings/oleObject516.bin" ContentType="application/vnd.openxmlformats-officedocument.oleObject"/>
  <Override PartName="/ppt/embeddings/oleObject517.bin" ContentType="application/vnd.openxmlformats-officedocument.oleObject"/>
  <Override PartName="/ppt/embeddings/oleObject518.bin" ContentType="application/vnd.openxmlformats-officedocument.oleObject"/>
  <Override PartName="/ppt/embeddings/oleObject519.bin" ContentType="application/vnd.openxmlformats-officedocument.oleObject"/>
  <Override PartName="/ppt/embeddings/oleObject520.bin" ContentType="application/vnd.openxmlformats-officedocument.oleObject"/>
  <Override PartName="/ppt/embeddings/oleObject521.bin" ContentType="application/vnd.openxmlformats-officedocument.oleObject"/>
  <Override PartName="/ppt/embeddings/oleObject522.bin" ContentType="application/vnd.openxmlformats-officedocument.oleObject"/>
  <Override PartName="/ppt/embeddings/oleObject523.bin" ContentType="application/vnd.openxmlformats-officedocument.oleObject"/>
  <Override PartName="/ppt/embeddings/oleObject524.bin" ContentType="application/vnd.openxmlformats-officedocument.oleObject"/>
  <Override PartName="/ppt/embeddings/oleObject525.bin" ContentType="application/vnd.openxmlformats-officedocument.oleObject"/>
  <Override PartName="/ppt/embeddings/oleObject526.bin" ContentType="application/vnd.openxmlformats-officedocument.oleObject"/>
  <Override PartName="/ppt/embeddings/oleObject527.bin" ContentType="application/vnd.openxmlformats-officedocument.oleObject"/>
  <Override PartName="/ppt/embeddings/oleObject528.bin" ContentType="application/vnd.openxmlformats-officedocument.oleObject"/>
  <Override PartName="/ppt/embeddings/oleObject529.bin" ContentType="application/vnd.openxmlformats-officedocument.oleObject"/>
  <Override PartName="/ppt/embeddings/oleObject530.bin" ContentType="application/vnd.openxmlformats-officedocument.oleObject"/>
  <Override PartName="/ppt/embeddings/oleObject531.bin" ContentType="application/vnd.openxmlformats-officedocument.oleObject"/>
  <Override PartName="/ppt/embeddings/oleObject532.bin" ContentType="application/vnd.openxmlformats-officedocument.oleObject"/>
  <Override PartName="/ppt/embeddings/oleObject533.bin" ContentType="application/vnd.openxmlformats-officedocument.oleObject"/>
  <Override PartName="/ppt/embeddings/oleObject534.bin" ContentType="application/vnd.openxmlformats-officedocument.oleObject"/>
  <Override PartName="/ppt/embeddings/oleObject535.bin" ContentType="application/vnd.openxmlformats-officedocument.oleObject"/>
  <Override PartName="/ppt/embeddings/oleObject536.bin" ContentType="application/vnd.openxmlformats-officedocument.oleObject"/>
  <Override PartName="/ppt/notesSlides/notesSlide61.xml" ContentType="application/vnd.openxmlformats-officedocument.presentationml.notesSlide+xml"/>
  <Override PartName="/ppt/embeddings/oleObject537.bin" ContentType="application/vnd.openxmlformats-officedocument.oleObject"/>
  <Override PartName="/ppt/embeddings/oleObject538.bin" ContentType="application/vnd.openxmlformats-officedocument.oleObject"/>
  <Override PartName="/ppt/embeddings/oleObject539.bin" ContentType="application/vnd.openxmlformats-officedocument.oleObject"/>
  <Override PartName="/ppt/embeddings/oleObject540.bin" ContentType="application/vnd.openxmlformats-officedocument.oleObject"/>
  <Override PartName="/ppt/embeddings/oleObject541.bin" ContentType="application/vnd.openxmlformats-officedocument.oleObject"/>
  <Override PartName="/ppt/embeddings/oleObject542.bin" ContentType="application/vnd.openxmlformats-officedocument.oleObject"/>
  <Override PartName="/ppt/embeddings/oleObject543.bin" ContentType="application/vnd.openxmlformats-officedocument.oleObject"/>
  <Override PartName="/ppt/embeddings/oleObject544.bin" ContentType="application/vnd.openxmlformats-officedocument.oleObject"/>
  <Override PartName="/ppt/embeddings/oleObject545.bin" ContentType="application/vnd.openxmlformats-officedocument.oleObject"/>
  <Override PartName="/ppt/embeddings/oleObject546.bin" ContentType="application/vnd.openxmlformats-officedocument.oleObject"/>
  <Override PartName="/ppt/embeddings/oleObject547.bin" ContentType="application/vnd.openxmlformats-officedocument.oleObject"/>
  <Override PartName="/ppt/embeddings/oleObject548.bin" ContentType="application/vnd.openxmlformats-officedocument.oleObject"/>
  <Override PartName="/ppt/embeddings/oleObject549.bin" ContentType="application/vnd.openxmlformats-officedocument.oleObject"/>
  <Override PartName="/ppt/embeddings/oleObject550.bin" ContentType="application/vnd.openxmlformats-officedocument.oleObject"/>
  <Override PartName="/ppt/embeddings/oleObject551.bin" ContentType="application/vnd.openxmlformats-officedocument.oleObject"/>
  <Override PartName="/ppt/embeddings/oleObject552.bin" ContentType="application/vnd.openxmlformats-officedocument.oleObject"/>
  <Override PartName="/ppt/embeddings/oleObject553.bin" ContentType="application/vnd.openxmlformats-officedocument.oleObject"/>
  <Override PartName="/ppt/embeddings/oleObject554.bin" ContentType="application/vnd.openxmlformats-officedocument.oleObject"/>
  <Override PartName="/ppt/embeddings/oleObject555.bin" ContentType="application/vnd.openxmlformats-officedocument.oleObject"/>
  <Override PartName="/ppt/embeddings/oleObject556.bin" ContentType="application/vnd.openxmlformats-officedocument.oleObject"/>
  <Override PartName="/ppt/embeddings/oleObject557.bin" ContentType="application/vnd.openxmlformats-officedocument.oleObject"/>
  <Override PartName="/ppt/embeddings/oleObject558.bin" ContentType="application/vnd.openxmlformats-officedocument.oleObject"/>
  <Override PartName="/ppt/embeddings/oleObject559.bin" ContentType="application/vnd.openxmlformats-officedocument.oleObject"/>
  <Override PartName="/ppt/embeddings/oleObject560.bin" ContentType="application/vnd.openxmlformats-officedocument.oleObject"/>
  <Override PartName="/ppt/notesSlides/notesSlide62.xml" ContentType="application/vnd.openxmlformats-officedocument.presentationml.notesSlide+xml"/>
  <Override PartName="/ppt/embeddings/oleObject561.bin" ContentType="application/vnd.openxmlformats-officedocument.oleObject"/>
  <Override PartName="/ppt/embeddings/oleObject562.bin" ContentType="application/vnd.openxmlformats-officedocument.oleObject"/>
  <Override PartName="/ppt/embeddings/oleObject563.bin" ContentType="application/vnd.openxmlformats-officedocument.oleObject"/>
  <Override PartName="/ppt/embeddings/oleObject564.bin" ContentType="application/vnd.openxmlformats-officedocument.oleObject"/>
  <Override PartName="/ppt/embeddings/oleObject565.bin" ContentType="application/vnd.openxmlformats-officedocument.oleObject"/>
  <Override PartName="/ppt/embeddings/oleObject566.bin" ContentType="application/vnd.openxmlformats-officedocument.oleObject"/>
  <Override PartName="/ppt/embeddings/oleObject567.bin" ContentType="application/vnd.openxmlformats-officedocument.oleObject"/>
  <Override PartName="/ppt/embeddings/oleObject568.bin" ContentType="application/vnd.openxmlformats-officedocument.oleObject"/>
  <Override PartName="/ppt/embeddings/oleObject569.bin" ContentType="application/vnd.openxmlformats-officedocument.oleObject"/>
  <Override PartName="/ppt/embeddings/oleObject570.bin" ContentType="application/vnd.openxmlformats-officedocument.oleObject"/>
  <Override PartName="/ppt/embeddings/oleObject571.bin" ContentType="application/vnd.openxmlformats-officedocument.oleObject"/>
  <Override PartName="/ppt/embeddings/oleObject572.bin" ContentType="application/vnd.openxmlformats-officedocument.oleObject"/>
  <Override PartName="/ppt/embeddings/oleObject573.bin" ContentType="application/vnd.openxmlformats-officedocument.oleObject"/>
  <Override PartName="/ppt/embeddings/oleObject574.bin" ContentType="application/vnd.openxmlformats-officedocument.oleObject"/>
  <Override PartName="/ppt/embeddings/oleObject575.bin" ContentType="application/vnd.openxmlformats-officedocument.oleObject"/>
  <Override PartName="/ppt/embeddings/oleObject576.bin" ContentType="application/vnd.openxmlformats-officedocument.oleObject"/>
  <Override PartName="/ppt/embeddings/oleObject577.bin" ContentType="application/vnd.openxmlformats-officedocument.oleObject"/>
  <Override PartName="/ppt/embeddings/oleObject578.bin" ContentType="application/vnd.openxmlformats-officedocument.oleObject"/>
  <Override PartName="/ppt/embeddings/oleObject579.bin" ContentType="application/vnd.openxmlformats-officedocument.oleObject"/>
  <Override PartName="/ppt/embeddings/oleObject580.bin" ContentType="application/vnd.openxmlformats-officedocument.oleObject"/>
  <Override PartName="/ppt/embeddings/oleObject581.bin" ContentType="application/vnd.openxmlformats-officedocument.oleObject"/>
  <Override PartName="/ppt/embeddings/oleObject582.bin" ContentType="application/vnd.openxmlformats-officedocument.oleObject"/>
  <Override PartName="/ppt/embeddings/oleObject583.bin" ContentType="application/vnd.openxmlformats-officedocument.oleObject"/>
  <Override PartName="/ppt/embeddings/oleObject584.bin" ContentType="application/vnd.openxmlformats-officedocument.oleObject"/>
  <Override PartName="/ppt/notesSlides/notesSlide63.xml" ContentType="application/vnd.openxmlformats-officedocument.presentationml.notesSlide+xml"/>
  <Override PartName="/ppt/embeddings/oleObject585.bin" ContentType="application/vnd.openxmlformats-officedocument.oleObject"/>
  <Override PartName="/ppt/embeddings/oleObject586.bin" ContentType="application/vnd.openxmlformats-officedocument.oleObject"/>
  <Override PartName="/ppt/embeddings/oleObject587.bin" ContentType="application/vnd.openxmlformats-officedocument.oleObject"/>
  <Override PartName="/ppt/embeddings/oleObject588.bin" ContentType="application/vnd.openxmlformats-officedocument.oleObject"/>
  <Override PartName="/ppt/embeddings/oleObject589.bin" ContentType="application/vnd.openxmlformats-officedocument.oleObject"/>
  <Override PartName="/ppt/embeddings/oleObject590.bin" ContentType="application/vnd.openxmlformats-officedocument.oleObject"/>
  <Override PartName="/ppt/embeddings/oleObject591.bin" ContentType="application/vnd.openxmlformats-officedocument.oleObject"/>
  <Override PartName="/ppt/embeddings/oleObject592.bin" ContentType="application/vnd.openxmlformats-officedocument.oleObject"/>
  <Override PartName="/ppt/embeddings/oleObject593.bin" ContentType="application/vnd.openxmlformats-officedocument.oleObject"/>
  <Override PartName="/ppt/embeddings/oleObject594.bin" ContentType="application/vnd.openxmlformats-officedocument.oleObject"/>
  <Override PartName="/ppt/embeddings/oleObject595.bin" ContentType="application/vnd.openxmlformats-officedocument.oleObject"/>
  <Override PartName="/ppt/embeddings/oleObject596.bin" ContentType="application/vnd.openxmlformats-officedocument.oleObject"/>
  <Override PartName="/ppt/embeddings/oleObject597.bin" ContentType="application/vnd.openxmlformats-officedocument.oleObject"/>
  <Override PartName="/ppt/embeddings/oleObject598.bin" ContentType="application/vnd.openxmlformats-officedocument.oleObject"/>
  <Override PartName="/ppt/embeddings/oleObject599.bin" ContentType="application/vnd.openxmlformats-officedocument.oleObject"/>
  <Override PartName="/ppt/embeddings/oleObject600.bin" ContentType="application/vnd.openxmlformats-officedocument.oleObject"/>
  <Override PartName="/ppt/embeddings/oleObject601.bin" ContentType="application/vnd.openxmlformats-officedocument.oleObject"/>
  <Override PartName="/ppt/embeddings/oleObject602.bin" ContentType="application/vnd.openxmlformats-officedocument.oleObject"/>
  <Override PartName="/ppt/embeddings/oleObject603.bin" ContentType="application/vnd.openxmlformats-officedocument.oleObject"/>
  <Override PartName="/ppt/embeddings/oleObject604.bin" ContentType="application/vnd.openxmlformats-officedocument.oleObject"/>
  <Override PartName="/ppt/embeddings/oleObject605.bin" ContentType="application/vnd.openxmlformats-officedocument.oleObject"/>
  <Override PartName="/ppt/embeddings/oleObject606.bin" ContentType="application/vnd.openxmlformats-officedocument.oleObject"/>
  <Override PartName="/ppt/embeddings/oleObject607.bin" ContentType="application/vnd.openxmlformats-officedocument.oleObject"/>
  <Override PartName="/ppt/embeddings/oleObject608.bin" ContentType="application/vnd.openxmlformats-officedocument.oleObject"/>
  <Override PartName="/ppt/notesSlides/notesSlide64.xml" ContentType="application/vnd.openxmlformats-officedocument.presentationml.notesSlide+xml"/>
  <Override PartName="/ppt/embeddings/oleObject609.bin" ContentType="application/vnd.openxmlformats-officedocument.oleObject"/>
  <Override PartName="/ppt/embeddings/oleObject610.bin" ContentType="application/vnd.openxmlformats-officedocument.oleObject"/>
  <Override PartName="/ppt/embeddings/oleObject611.bin" ContentType="application/vnd.openxmlformats-officedocument.oleObject"/>
  <Override PartName="/ppt/embeddings/oleObject612.bin" ContentType="application/vnd.openxmlformats-officedocument.oleObject"/>
  <Override PartName="/ppt/embeddings/oleObject613.bin" ContentType="application/vnd.openxmlformats-officedocument.oleObject"/>
  <Override PartName="/ppt/embeddings/oleObject614.bin" ContentType="application/vnd.openxmlformats-officedocument.oleObject"/>
  <Override PartName="/ppt/embeddings/oleObject615.bin" ContentType="application/vnd.openxmlformats-officedocument.oleObject"/>
  <Override PartName="/ppt/embeddings/oleObject616.bin" ContentType="application/vnd.openxmlformats-officedocument.oleObject"/>
  <Override PartName="/ppt/embeddings/oleObject617.bin" ContentType="application/vnd.openxmlformats-officedocument.oleObject"/>
  <Override PartName="/ppt/embeddings/oleObject618.bin" ContentType="application/vnd.openxmlformats-officedocument.oleObject"/>
  <Override PartName="/ppt/embeddings/oleObject619.bin" ContentType="application/vnd.openxmlformats-officedocument.oleObject"/>
  <Override PartName="/ppt/embeddings/oleObject620.bin" ContentType="application/vnd.openxmlformats-officedocument.oleObject"/>
  <Override PartName="/ppt/embeddings/oleObject621.bin" ContentType="application/vnd.openxmlformats-officedocument.oleObject"/>
  <Override PartName="/ppt/embeddings/oleObject622.bin" ContentType="application/vnd.openxmlformats-officedocument.oleObject"/>
  <Override PartName="/ppt/embeddings/oleObject623.bin" ContentType="application/vnd.openxmlformats-officedocument.oleObject"/>
  <Override PartName="/ppt/embeddings/oleObject624.bin" ContentType="application/vnd.openxmlformats-officedocument.oleObject"/>
  <Override PartName="/ppt/embeddings/oleObject625.bin" ContentType="application/vnd.openxmlformats-officedocument.oleObject"/>
  <Override PartName="/ppt/embeddings/oleObject626.bin" ContentType="application/vnd.openxmlformats-officedocument.oleObject"/>
  <Override PartName="/ppt/embeddings/oleObject627.bin" ContentType="application/vnd.openxmlformats-officedocument.oleObject"/>
  <Override PartName="/ppt/embeddings/oleObject628.bin" ContentType="application/vnd.openxmlformats-officedocument.oleObject"/>
  <Override PartName="/ppt/embeddings/oleObject629.bin" ContentType="application/vnd.openxmlformats-officedocument.oleObject"/>
  <Override PartName="/ppt/embeddings/oleObject630.bin" ContentType="application/vnd.openxmlformats-officedocument.oleObject"/>
  <Override PartName="/ppt/embeddings/oleObject631.bin" ContentType="application/vnd.openxmlformats-officedocument.oleObject"/>
  <Override PartName="/ppt/embeddings/oleObject632.bin" ContentType="application/vnd.openxmlformats-officedocument.oleObject"/>
  <Override PartName="/ppt/notesSlides/notesSlide65.xml" ContentType="application/vnd.openxmlformats-officedocument.presentationml.notesSlide+xml"/>
  <Override PartName="/ppt/embeddings/oleObject633.bin" ContentType="application/vnd.openxmlformats-officedocument.oleObject"/>
  <Override PartName="/ppt/embeddings/oleObject634.bin" ContentType="application/vnd.openxmlformats-officedocument.oleObject"/>
  <Override PartName="/ppt/embeddings/oleObject635.bin" ContentType="application/vnd.openxmlformats-officedocument.oleObject"/>
  <Override PartName="/ppt/embeddings/oleObject636.bin" ContentType="application/vnd.openxmlformats-officedocument.oleObject"/>
  <Override PartName="/ppt/embeddings/oleObject637.bin" ContentType="application/vnd.openxmlformats-officedocument.oleObject"/>
  <Override PartName="/ppt/embeddings/oleObject638.bin" ContentType="application/vnd.openxmlformats-officedocument.oleObject"/>
  <Override PartName="/ppt/embeddings/oleObject639.bin" ContentType="application/vnd.openxmlformats-officedocument.oleObject"/>
  <Override PartName="/ppt/embeddings/oleObject640.bin" ContentType="application/vnd.openxmlformats-officedocument.oleObject"/>
  <Override PartName="/ppt/embeddings/oleObject641.bin" ContentType="application/vnd.openxmlformats-officedocument.oleObject"/>
  <Override PartName="/ppt/embeddings/oleObject642.bin" ContentType="application/vnd.openxmlformats-officedocument.oleObject"/>
  <Override PartName="/ppt/embeddings/oleObject643.bin" ContentType="application/vnd.openxmlformats-officedocument.oleObject"/>
  <Override PartName="/ppt/embeddings/oleObject644.bin" ContentType="application/vnd.openxmlformats-officedocument.oleObject"/>
  <Override PartName="/ppt/embeddings/oleObject645.bin" ContentType="application/vnd.openxmlformats-officedocument.oleObject"/>
  <Override PartName="/ppt/embeddings/oleObject646.bin" ContentType="application/vnd.openxmlformats-officedocument.oleObject"/>
  <Override PartName="/ppt/embeddings/oleObject647.bin" ContentType="application/vnd.openxmlformats-officedocument.oleObject"/>
  <Override PartName="/ppt/embeddings/oleObject648.bin" ContentType="application/vnd.openxmlformats-officedocument.oleObject"/>
  <Override PartName="/ppt/embeddings/oleObject649.bin" ContentType="application/vnd.openxmlformats-officedocument.oleObject"/>
  <Override PartName="/ppt/embeddings/oleObject650.bin" ContentType="application/vnd.openxmlformats-officedocument.oleObject"/>
  <Override PartName="/ppt/embeddings/oleObject651.bin" ContentType="application/vnd.openxmlformats-officedocument.oleObject"/>
  <Override PartName="/ppt/embeddings/oleObject652.bin" ContentType="application/vnd.openxmlformats-officedocument.oleObject"/>
  <Override PartName="/ppt/embeddings/oleObject653.bin" ContentType="application/vnd.openxmlformats-officedocument.oleObject"/>
  <Override PartName="/ppt/embeddings/oleObject654.bin" ContentType="application/vnd.openxmlformats-officedocument.oleObject"/>
  <Override PartName="/ppt/embeddings/oleObject655.bin" ContentType="application/vnd.openxmlformats-officedocument.oleObject"/>
  <Override PartName="/ppt/embeddings/oleObject656.bin" ContentType="application/vnd.openxmlformats-officedocument.oleObject"/>
  <Override PartName="/ppt/notesSlides/notesSlide66.xml" ContentType="application/vnd.openxmlformats-officedocument.presentationml.notesSlide+xml"/>
  <Override PartName="/ppt/embeddings/oleObject657.bin" ContentType="application/vnd.openxmlformats-officedocument.oleObject"/>
  <Override PartName="/ppt/embeddings/oleObject658.bin" ContentType="application/vnd.openxmlformats-officedocument.oleObject"/>
  <Override PartName="/ppt/embeddings/oleObject659.bin" ContentType="application/vnd.openxmlformats-officedocument.oleObject"/>
  <Override PartName="/ppt/embeddings/oleObject660.bin" ContentType="application/vnd.openxmlformats-officedocument.oleObject"/>
  <Override PartName="/ppt/embeddings/oleObject661.bin" ContentType="application/vnd.openxmlformats-officedocument.oleObject"/>
  <Override PartName="/ppt/embeddings/oleObject662.bin" ContentType="application/vnd.openxmlformats-officedocument.oleObject"/>
  <Override PartName="/ppt/embeddings/oleObject663.bin" ContentType="application/vnd.openxmlformats-officedocument.oleObject"/>
  <Override PartName="/ppt/embeddings/oleObject664.bin" ContentType="application/vnd.openxmlformats-officedocument.oleObject"/>
  <Override PartName="/ppt/embeddings/oleObject665.bin" ContentType="application/vnd.openxmlformats-officedocument.oleObject"/>
  <Override PartName="/ppt/embeddings/oleObject666.bin" ContentType="application/vnd.openxmlformats-officedocument.oleObject"/>
  <Override PartName="/ppt/embeddings/oleObject667.bin" ContentType="application/vnd.openxmlformats-officedocument.oleObject"/>
  <Override PartName="/ppt/embeddings/oleObject668.bin" ContentType="application/vnd.openxmlformats-officedocument.oleObject"/>
  <Override PartName="/ppt/embeddings/oleObject669.bin" ContentType="application/vnd.openxmlformats-officedocument.oleObject"/>
  <Override PartName="/ppt/embeddings/oleObject670.bin" ContentType="application/vnd.openxmlformats-officedocument.oleObject"/>
  <Override PartName="/ppt/embeddings/oleObject671.bin" ContentType="application/vnd.openxmlformats-officedocument.oleObject"/>
  <Override PartName="/ppt/embeddings/oleObject672.bin" ContentType="application/vnd.openxmlformats-officedocument.oleObject"/>
  <Override PartName="/ppt/embeddings/oleObject673.bin" ContentType="application/vnd.openxmlformats-officedocument.oleObject"/>
  <Override PartName="/ppt/embeddings/oleObject674.bin" ContentType="application/vnd.openxmlformats-officedocument.oleObject"/>
  <Override PartName="/ppt/embeddings/oleObject675.bin" ContentType="application/vnd.openxmlformats-officedocument.oleObject"/>
  <Override PartName="/ppt/embeddings/oleObject676.bin" ContentType="application/vnd.openxmlformats-officedocument.oleObject"/>
  <Override PartName="/ppt/embeddings/oleObject677.bin" ContentType="application/vnd.openxmlformats-officedocument.oleObject"/>
  <Override PartName="/ppt/embeddings/oleObject678.bin" ContentType="application/vnd.openxmlformats-officedocument.oleObject"/>
  <Override PartName="/ppt/embeddings/oleObject679.bin" ContentType="application/vnd.openxmlformats-officedocument.oleObject"/>
  <Override PartName="/ppt/embeddings/oleObject680.bin" ContentType="application/vnd.openxmlformats-officedocument.oleObject"/>
  <Override PartName="/ppt/notesSlides/notesSlide67.xml" ContentType="application/vnd.openxmlformats-officedocument.presentationml.notesSlide+xml"/>
  <Override PartName="/ppt/embeddings/oleObject681.bin" ContentType="application/vnd.openxmlformats-officedocument.oleObject"/>
  <Override PartName="/ppt/embeddings/oleObject682.bin" ContentType="application/vnd.openxmlformats-officedocument.oleObject"/>
  <Override PartName="/ppt/embeddings/oleObject683.bin" ContentType="application/vnd.openxmlformats-officedocument.oleObject"/>
  <Override PartName="/ppt/embeddings/oleObject684.bin" ContentType="application/vnd.openxmlformats-officedocument.oleObject"/>
  <Override PartName="/ppt/embeddings/oleObject685.bin" ContentType="application/vnd.openxmlformats-officedocument.oleObject"/>
  <Override PartName="/ppt/embeddings/oleObject686.bin" ContentType="application/vnd.openxmlformats-officedocument.oleObject"/>
  <Override PartName="/ppt/embeddings/oleObject687.bin" ContentType="application/vnd.openxmlformats-officedocument.oleObject"/>
  <Override PartName="/ppt/embeddings/oleObject688.bin" ContentType="application/vnd.openxmlformats-officedocument.oleObject"/>
  <Override PartName="/ppt/embeddings/oleObject689.bin" ContentType="application/vnd.openxmlformats-officedocument.oleObject"/>
  <Override PartName="/ppt/embeddings/oleObject690.bin" ContentType="application/vnd.openxmlformats-officedocument.oleObject"/>
  <Override PartName="/ppt/embeddings/oleObject691.bin" ContentType="application/vnd.openxmlformats-officedocument.oleObject"/>
  <Override PartName="/ppt/embeddings/oleObject692.bin" ContentType="application/vnd.openxmlformats-officedocument.oleObject"/>
  <Override PartName="/ppt/embeddings/oleObject693.bin" ContentType="application/vnd.openxmlformats-officedocument.oleObject"/>
  <Override PartName="/ppt/embeddings/oleObject694.bin" ContentType="application/vnd.openxmlformats-officedocument.oleObject"/>
  <Override PartName="/ppt/embeddings/oleObject695.bin" ContentType="application/vnd.openxmlformats-officedocument.oleObject"/>
  <Override PartName="/ppt/embeddings/oleObject696.bin" ContentType="application/vnd.openxmlformats-officedocument.oleObject"/>
  <Override PartName="/ppt/embeddings/oleObject697.bin" ContentType="application/vnd.openxmlformats-officedocument.oleObject"/>
  <Override PartName="/ppt/embeddings/oleObject698.bin" ContentType="application/vnd.openxmlformats-officedocument.oleObject"/>
  <Override PartName="/ppt/embeddings/oleObject699.bin" ContentType="application/vnd.openxmlformats-officedocument.oleObject"/>
  <Override PartName="/ppt/embeddings/oleObject700.bin" ContentType="application/vnd.openxmlformats-officedocument.oleObject"/>
  <Override PartName="/ppt/embeddings/oleObject701.bin" ContentType="application/vnd.openxmlformats-officedocument.oleObject"/>
  <Override PartName="/ppt/embeddings/oleObject702.bin" ContentType="application/vnd.openxmlformats-officedocument.oleObject"/>
  <Override PartName="/ppt/embeddings/oleObject703.bin" ContentType="application/vnd.openxmlformats-officedocument.oleObject"/>
  <Override PartName="/ppt/embeddings/oleObject704.bin" ContentType="application/vnd.openxmlformats-officedocument.oleObject"/>
  <Override PartName="/ppt/notesSlides/notesSlide68.xml" ContentType="application/vnd.openxmlformats-officedocument.presentationml.notesSlide+xml"/>
  <Override PartName="/ppt/embeddings/oleObject705.bin" ContentType="application/vnd.openxmlformats-officedocument.oleObject"/>
  <Override PartName="/ppt/embeddings/oleObject706.bin" ContentType="application/vnd.openxmlformats-officedocument.oleObject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embeddings/oleObject707.bin" ContentType="application/vnd.openxmlformats-officedocument.oleObject"/>
  <Override PartName="/ppt/embeddings/oleObject708.bin" ContentType="application/vnd.openxmlformats-officedocument.oleObject"/>
  <Override PartName="/ppt/embeddings/oleObject709.bin" ContentType="application/vnd.openxmlformats-officedocument.oleObject"/>
  <Override PartName="/ppt/embeddings/oleObject710.bin" ContentType="application/vnd.openxmlformats-officedocument.oleObject"/>
  <Override PartName="/ppt/notesSlides/notesSlide71.xml" ContentType="application/vnd.openxmlformats-officedocument.presentationml.notesSlide+xml"/>
  <Override PartName="/ppt/embeddings/oleObject711.bin" ContentType="application/vnd.openxmlformats-officedocument.oleObject"/>
  <Override PartName="/ppt/embeddings/oleObject712.bin" ContentType="application/vnd.openxmlformats-officedocument.oleObject"/>
  <Override PartName="/ppt/embeddings/oleObject713.bin" ContentType="application/vnd.openxmlformats-officedocument.oleObject"/>
  <Override PartName="/ppt/embeddings/oleObject714.bin" ContentType="application/vnd.openxmlformats-officedocument.oleObject"/>
  <Override PartName="/ppt/notesSlides/notesSlide72.xml" ContentType="application/vnd.openxmlformats-officedocument.presentationml.notesSlide+xml"/>
  <Override PartName="/ppt/embeddings/oleObject715.bin" ContentType="application/vnd.openxmlformats-officedocument.oleObject"/>
  <Override PartName="/ppt/embeddings/oleObject716.bin" ContentType="application/vnd.openxmlformats-officedocument.oleObject"/>
  <Override PartName="/ppt/notesSlides/notesSlide73.xml" ContentType="application/vnd.openxmlformats-officedocument.presentationml.notesSlide+xml"/>
  <Override PartName="/ppt/embeddings/oleObject717.bin" ContentType="application/vnd.openxmlformats-officedocument.oleObject"/>
  <Override PartName="/ppt/embeddings/oleObject718.bin" ContentType="application/vnd.openxmlformats-officedocument.oleObject"/>
  <Override PartName="/ppt/embeddings/oleObject719.bin" ContentType="application/vnd.openxmlformats-officedocument.oleObject"/>
  <Override PartName="/ppt/embeddings/oleObject720.bin" ContentType="application/vnd.openxmlformats-officedocument.oleObject"/>
  <Override PartName="/ppt/embeddings/oleObject721.bin" ContentType="application/vnd.openxmlformats-officedocument.oleObject"/>
  <Override PartName="/ppt/embeddings/oleObject722.bin" ContentType="application/vnd.openxmlformats-officedocument.oleObject"/>
  <Override PartName="/ppt/embeddings/oleObject723.bin" ContentType="application/vnd.openxmlformats-officedocument.oleObject"/>
  <Override PartName="/ppt/embeddings/oleObject724.bin" ContentType="application/vnd.openxmlformats-officedocument.oleObject"/>
  <Override PartName="/ppt/embeddings/oleObject725.bin" ContentType="application/vnd.openxmlformats-officedocument.oleObject"/>
  <Override PartName="/ppt/embeddings/oleObject726.bin" ContentType="application/vnd.openxmlformats-officedocument.oleObject"/>
  <Override PartName="/ppt/notesSlides/notesSlide74.xml" ContentType="application/vnd.openxmlformats-officedocument.presentationml.notesSlide+xml"/>
  <Override PartName="/ppt/embeddings/oleObject727.bin" ContentType="application/vnd.openxmlformats-officedocument.oleObject"/>
  <Override PartName="/ppt/embeddings/oleObject728.bin" ContentType="application/vnd.openxmlformats-officedocument.oleObject"/>
  <Override PartName="/ppt/embeddings/oleObject729.bin" ContentType="application/vnd.openxmlformats-officedocument.oleObject"/>
  <Override PartName="/ppt/embeddings/oleObject730.bin" ContentType="application/vnd.openxmlformats-officedocument.oleObject"/>
  <Override PartName="/ppt/embeddings/oleObject731.bin" ContentType="application/vnd.openxmlformats-officedocument.oleObject"/>
  <Override PartName="/ppt/embeddings/oleObject732.bin" ContentType="application/vnd.openxmlformats-officedocument.oleObject"/>
  <Override PartName="/ppt/embeddings/oleObject733.bin" ContentType="application/vnd.openxmlformats-officedocument.oleObject"/>
  <Override PartName="/ppt/embeddings/oleObject734.bin" ContentType="application/vnd.openxmlformats-officedocument.oleObject"/>
  <Override PartName="/ppt/embeddings/oleObject735.bin" ContentType="application/vnd.openxmlformats-officedocument.oleObject"/>
  <Override PartName="/ppt/embeddings/oleObject736.bin" ContentType="application/vnd.openxmlformats-officedocument.oleObject"/>
  <Override PartName="/ppt/embeddings/oleObject737.bin" ContentType="application/vnd.openxmlformats-officedocument.oleObject"/>
  <Override PartName="/ppt/embeddings/oleObject738.bin" ContentType="application/vnd.openxmlformats-officedocument.oleObject"/>
  <Override PartName="/ppt/embeddings/oleObject739.bin" ContentType="application/vnd.openxmlformats-officedocument.oleObject"/>
  <Override PartName="/ppt/embeddings/oleObject740.bin" ContentType="application/vnd.openxmlformats-officedocument.oleObject"/>
  <Override PartName="/ppt/embeddings/oleObject741.bin" ContentType="application/vnd.openxmlformats-officedocument.oleObject"/>
  <Override PartName="/ppt/embeddings/oleObject742.bin" ContentType="application/vnd.openxmlformats-officedocument.oleObject"/>
  <Override PartName="/ppt/notesSlides/notesSlide75.xml" ContentType="application/vnd.openxmlformats-officedocument.presentationml.notesSlide+xml"/>
  <Override PartName="/ppt/embeddings/oleObject743.bin" ContentType="application/vnd.openxmlformats-officedocument.oleObject"/>
  <Override PartName="/ppt/embeddings/oleObject744.bin" ContentType="application/vnd.openxmlformats-officedocument.oleObject"/>
  <Override PartName="/ppt/embeddings/oleObject745.bin" ContentType="application/vnd.openxmlformats-officedocument.oleObject"/>
  <Override PartName="/ppt/embeddings/oleObject746.bin" ContentType="application/vnd.openxmlformats-officedocument.oleObject"/>
  <Override PartName="/ppt/embeddings/oleObject747.bin" ContentType="application/vnd.openxmlformats-officedocument.oleObject"/>
  <Override PartName="/ppt/embeddings/oleObject748.bin" ContentType="application/vnd.openxmlformats-officedocument.oleObject"/>
  <Override PartName="/ppt/embeddings/oleObject749.bin" ContentType="application/vnd.openxmlformats-officedocument.oleObject"/>
  <Override PartName="/ppt/embeddings/oleObject750.bin" ContentType="application/vnd.openxmlformats-officedocument.oleObject"/>
  <Override PartName="/ppt/embeddings/oleObject751.bin" ContentType="application/vnd.openxmlformats-officedocument.oleObject"/>
  <Override PartName="/ppt/embeddings/oleObject752.bin" ContentType="application/vnd.openxmlformats-officedocument.oleObject"/>
  <Override PartName="/ppt/embeddings/oleObject753.bin" ContentType="application/vnd.openxmlformats-officedocument.oleObject"/>
  <Override PartName="/ppt/embeddings/oleObject754.bin" ContentType="application/vnd.openxmlformats-officedocument.oleObject"/>
  <Override PartName="/ppt/embeddings/oleObject755.bin" ContentType="application/vnd.openxmlformats-officedocument.oleObject"/>
  <Override PartName="/ppt/embeddings/oleObject756.bin" ContentType="application/vnd.openxmlformats-officedocument.oleObject"/>
  <Override PartName="/ppt/embeddings/oleObject757.bin" ContentType="application/vnd.openxmlformats-officedocument.oleObject"/>
  <Override PartName="/ppt/embeddings/oleObject758.bin" ContentType="application/vnd.openxmlformats-officedocument.oleObject"/>
  <Override PartName="/ppt/embeddings/oleObject759.bin" ContentType="application/vnd.openxmlformats-officedocument.oleObject"/>
  <Override PartName="/ppt/embeddings/oleObject760.bin" ContentType="application/vnd.openxmlformats-officedocument.oleObject"/>
  <Override PartName="/ppt/embeddings/oleObject761.bin" ContentType="application/vnd.openxmlformats-officedocument.oleObject"/>
  <Override PartName="/ppt/embeddings/oleObject762.bin" ContentType="application/vnd.openxmlformats-officedocument.oleObject"/>
  <Override PartName="/ppt/embeddings/oleObject763.bin" ContentType="application/vnd.openxmlformats-officedocument.oleObject"/>
  <Override PartName="/ppt/embeddings/oleObject764.bin" ContentType="application/vnd.openxmlformats-officedocument.oleObject"/>
  <Override PartName="/ppt/embeddings/oleObject765.bin" ContentType="application/vnd.openxmlformats-officedocument.oleObject"/>
  <Override PartName="/ppt/embeddings/oleObject766.bin" ContentType="application/vnd.openxmlformats-officedocument.oleObject"/>
  <Override PartName="/ppt/embeddings/oleObject767.bin" ContentType="application/vnd.openxmlformats-officedocument.oleObject"/>
  <Override PartName="/ppt/embeddings/oleObject768.bin" ContentType="application/vnd.openxmlformats-officedocument.oleObject"/>
  <Override PartName="/ppt/embeddings/oleObject769.bin" ContentType="application/vnd.openxmlformats-officedocument.oleObject"/>
  <Override PartName="/ppt/embeddings/oleObject770.bin" ContentType="application/vnd.openxmlformats-officedocument.oleObject"/>
  <Override PartName="/ppt/embeddings/oleObject771.bin" ContentType="application/vnd.openxmlformats-officedocument.oleObject"/>
  <Override PartName="/ppt/embeddings/oleObject772.bin" ContentType="application/vnd.openxmlformats-officedocument.oleObject"/>
  <Override PartName="/ppt/embeddings/oleObject773.bin" ContentType="application/vnd.openxmlformats-officedocument.oleObject"/>
  <Override PartName="/ppt/embeddings/oleObject774.bin" ContentType="application/vnd.openxmlformats-officedocument.oleObject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embeddings/oleObject775.bin" ContentType="application/vnd.openxmlformats-officedocument.oleObject"/>
  <Override PartName="/ppt/embeddings/oleObject776.bin" ContentType="application/vnd.openxmlformats-officedocument.oleObject"/>
  <Override PartName="/ppt/embeddings/oleObject777.bin" ContentType="application/vnd.openxmlformats-officedocument.oleObject"/>
  <Override PartName="/ppt/embeddings/oleObject778.bin" ContentType="application/vnd.openxmlformats-officedocument.oleObject"/>
  <Override PartName="/ppt/embeddings/oleObject779.bin" ContentType="application/vnd.openxmlformats-officedocument.oleObject"/>
  <Override PartName="/ppt/embeddings/oleObject780.bin" ContentType="application/vnd.openxmlformats-officedocument.oleObject"/>
  <Override PartName="/ppt/embeddings/oleObject781.bin" ContentType="application/vnd.openxmlformats-officedocument.oleObject"/>
  <Override PartName="/ppt/embeddings/oleObject782.bin" ContentType="application/vnd.openxmlformats-officedocument.oleObject"/>
  <Override PartName="/ppt/embeddings/oleObject783.bin" ContentType="application/vnd.openxmlformats-officedocument.oleObject"/>
  <Override PartName="/ppt/embeddings/oleObject784.bin" ContentType="application/vnd.openxmlformats-officedocument.oleObject"/>
  <Override PartName="/ppt/notesSlides/notesSlide78.xml" ContentType="application/vnd.openxmlformats-officedocument.presentationml.notesSlide+xml"/>
  <Override PartName="/ppt/embeddings/oleObject785.bin" ContentType="application/vnd.openxmlformats-officedocument.oleObject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embeddings/oleObject786.bin" ContentType="application/vnd.openxmlformats-officedocument.oleObject"/>
  <Override PartName="/ppt/embeddings/oleObject787.bin" ContentType="application/vnd.openxmlformats-officedocument.oleObject"/>
  <Override PartName="/ppt/embeddings/oleObject788.bin" ContentType="application/vnd.openxmlformats-officedocument.oleObject"/>
  <Override PartName="/ppt/embeddings/oleObject789.bin" ContentType="application/vnd.openxmlformats-officedocument.oleObject"/>
  <Override PartName="/ppt/embeddings/oleObject790.bin" ContentType="application/vnd.openxmlformats-officedocument.oleObject"/>
  <Override PartName="/ppt/embeddings/oleObject791.bin" ContentType="application/vnd.openxmlformats-officedocument.oleObject"/>
  <Override PartName="/ppt/notesSlides/notesSlide82.xml" ContentType="application/vnd.openxmlformats-officedocument.presentationml.notesSlide+xml"/>
  <Override PartName="/ppt/embeddings/oleObject792.bin" ContentType="application/vnd.openxmlformats-officedocument.oleObject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embeddings/oleObject793.bin" ContentType="application/vnd.openxmlformats-officedocument.oleObject"/>
  <Override PartName="/ppt/embeddings/oleObject794.bin" ContentType="application/vnd.openxmlformats-officedocument.oleObject"/>
  <Override PartName="/ppt/embeddings/oleObject795.bin" ContentType="application/vnd.openxmlformats-officedocument.oleObject"/>
  <Override PartName="/ppt/embeddings/oleObject796.bin" ContentType="application/vnd.openxmlformats-officedocument.oleObject"/>
  <Override PartName="/ppt/embeddings/oleObject797.bin" ContentType="application/vnd.openxmlformats-officedocument.oleObject"/>
  <Override PartName="/ppt/embeddings/oleObject798.bin" ContentType="application/vnd.openxmlformats-officedocument.oleObject"/>
  <Override PartName="/ppt/embeddings/oleObject799.bin" ContentType="application/vnd.openxmlformats-officedocument.oleObject"/>
  <Override PartName="/ppt/embeddings/oleObject800.bin" ContentType="application/vnd.openxmlformats-officedocument.oleObject"/>
  <Override PartName="/ppt/embeddings/oleObject801.bin" ContentType="application/vnd.openxmlformats-officedocument.oleObject"/>
  <Override PartName="/ppt/embeddings/oleObject802.bin" ContentType="application/vnd.openxmlformats-officedocument.oleObject"/>
  <Override PartName="/ppt/embeddings/oleObject803.bin" ContentType="application/vnd.openxmlformats-officedocument.oleObject"/>
  <Override PartName="/ppt/notesSlides/notesSlide85.xml" ContentType="application/vnd.openxmlformats-officedocument.presentationml.notesSlide+xml"/>
  <Override PartName="/ppt/embeddings/oleObject804.bin" ContentType="application/vnd.openxmlformats-officedocument.oleObject"/>
  <Override PartName="/ppt/embeddings/oleObject805.bin" ContentType="application/vnd.openxmlformats-officedocument.oleObject"/>
  <Override PartName="/ppt/embeddings/oleObject806.bin" ContentType="application/vnd.openxmlformats-officedocument.oleObject"/>
  <Override PartName="/ppt/embeddings/oleObject807.bin" ContentType="application/vnd.openxmlformats-officedocument.oleObject"/>
  <Override PartName="/ppt/notesSlides/notesSlide86.xml" ContentType="application/vnd.openxmlformats-officedocument.presentationml.notesSlide+xml"/>
  <Override PartName="/ppt/embeddings/oleObject808.bin" ContentType="application/vnd.openxmlformats-officedocument.oleObject"/>
  <Override PartName="/ppt/embeddings/oleObject809.bin" ContentType="application/vnd.openxmlformats-officedocument.oleObject"/>
  <Override PartName="/ppt/embeddings/oleObject810.bin" ContentType="application/vnd.openxmlformats-officedocument.oleObject"/>
  <Override PartName="/ppt/embeddings/oleObject811.bin" ContentType="application/vnd.openxmlformats-officedocument.oleObject"/>
  <Override PartName="/ppt/notesSlides/notesSlide87.xml" ContentType="application/vnd.openxmlformats-officedocument.presentationml.notesSlide+xml"/>
  <Override PartName="/ppt/embeddings/oleObject812.bin" ContentType="application/vnd.openxmlformats-officedocument.oleObject"/>
  <Override PartName="/ppt/embeddings/oleObject813.bin" ContentType="application/vnd.openxmlformats-officedocument.oleObject"/>
  <Override PartName="/ppt/embeddings/oleObject814.bin" ContentType="application/vnd.openxmlformats-officedocument.oleObject"/>
  <Override PartName="/ppt/embeddings/oleObject815.bin" ContentType="application/vnd.openxmlformats-officedocument.oleObject"/>
  <Override PartName="/ppt/embeddings/oleObject816.bin" ContentType="application/vnd.openxmlformats-officedocument.oleObject"/>
  <Override PartName="/ppt/embeddings/oleObject817.bin" ContentType="application/vnd.openxmlformats-officedocument.oleObject"/>
  <Override PartName="/ppt/embeddings/oleObject818.bin" ContentType="application/vnd.openxmlformats-officedocument.oleObject"/>
  <Override PartName="/ppt/embeddings/oleObject819.bin" ContentType="application/vnd.openxmlformats-officedocument.oleObject"/>
  <Override PartName="/ppt/embeddings/oleObject820.bin" ContentType="application/vnd.openxmlformats-officedocument.oleObject"/>
  <Override PartName="/ppt/embeddings/oleObject821.bin" ContentType="application/vnd.openxmlformats-officedocument.oleObject"/>
  <Override PartName="/ppt/embeddings/oleObject822.bin" ContentType="application/vnd.openxmlformats-officedocument.oleObject"/>
  <Override PartName="/ppt/embeddings/oleObject823.bin" ContentType="application/vnd.openxmlformats-officedocument.oleObject"/>
  <Override PartName="/ppt/embeddings/oleObject824.bin" ContentType="application/vnd.openxmlformats-officedocument.oleObject"/>
  <Override PartName="/ppt/notesSlides/notesSlide88.xml" ContentType="application/vnd.openxmlformats-officedocument.presentationml.notesSlide+xml"/>
  <Override PartName="/ppt/embeddings/oleObject825.bin" ContentType="application/vnd.openxmlformats-officedocument.oleObject"/>
  <Override PartName="/ppt/embeddings/oleObject826.bin" ContentType="application/vnd.openxmlformats-officedocument.oleObject"/>
  <Override PartName="/ppt/embeddings/oleObject827.bin" ContentType="application/vnd.openxmlformats-officedocument.oleObject"/>
  <Override PartName="/ppt/embeddings/oleObject828.bin" ContentType="application/vnd.openxmlformats-officedocument.oleObject"/>
  <Override PartName="/ppt/embeddings/oleObject829.bin" ContentType="application/vnd.openxmlformats-officedocument.oleObject"/>
  <Override PartName="/ppt/embeddings/oleObject830.bin" ContentType="application/vnd.openxmlformats-officedocument.oleObject"/>
  <Override PartName="/ppt/embeddings/oleObject831.bin" ContentType="application/vnd.openxmlformats-officedocument.oleObject"/>
  <Override PartName="/ppt/embeddings/oleObject832.bin" ContentType="application/vnd.openxmlformats-officedocument.oleObject"/>
  <Override PartName="/ppt/embeddings/oleObject833.bin" ContentType="application/vnd.openxmlformats-officedocument.oleObject"/>
  <Override PartName="/ppt/embeddings/oleObject834.bin" ContentType="application/vnd.openxmlformats-officedocument.oleObject"/>
  <Override PartName="/ppt/embeddings/oleObject835.bin" ContentType="application/vnd.openxmlformats-officedocument.oleObject"/>
  <Override PartName="/ppt/embeddings/oleObject836.bin" ContentType="application/vnd.openxmlformats-officedocument.oleObject"/>
  <Override PartName="/ppt/embeddings/oleObject837.bin" ContentType="application/vnd.openxmlformats-officedocument.oleObject"/>
  <Override PartName="/ppt/embeddings/oleObject838.bin" ContentType="application/vnd.openxmlformats-officedocument.oleObject"/>
  <Override PartName="/ppt/embeddings/oleObject839.bin" ContentType="application/vnd.openxmlformats-officedocument.oleObject"/>
  <Override PartName="/ppt/embeddings/oleObject840.bin" ContentType="application/vnd.openxmlformats-officedocument.oleObject"/>
  <Override PartName="/ppt/embeddings/oleObject841.bin" ContentType="application/vnd.openxmlformats-officedocument.oleObject"/>
  <Override PartName="/ppt/embeddings/oleObject842.bin" ContentType="application/vnd.openxmlformats-officedocument.oleObject"/>
  <Override PartName="/ppt/embeddings/oleObject843.bin" ContentType="application/vnd.openxmlformats-officedocument.oleObject"/>
  <Override PartName="/ppt/embeddings/oleObject844.bin" ContentType="application/vnd.openxmlformats-officedocument.oleObject"/>
  <Override PartName="/ppt/embeddings/oleObject845.bin" ContentType="application/vnd.openxmlformats-officedocument.oleObject"/>
  <Override PartName="/ppt/embeddings/oleObject846.bin" ContentType="application/vnd.openxmlformats-officedocument.oleObject"/>
  <Override PartName="/ppt/embeddings/oleObject847.bin" ContentType="application/vnd.openxmlformats-officedocument.oleObject"/>
  <Override PartName="/ppt/notesSlides/notesSlide89.xml" ContentType="application/vnd.openxmlformats-officedocument.presentationml.notesSlide+xml"/>
  <Override PartName="/ppt/embeddings/oleObject848.bin" ContentType="application/vnd.openxmlformats-officedocument.oleObject"/>
  <Override PartName="/ppt/embeddings/oleObject849.bin" ContentType="application/vnd.openxmlformats-officedocument.oleObject"/>
  <Override PartName="/ppt/embeddings/oleObject850.bin" ContentType="application/vnd.openxmlformats-officedocument.oleObject"/>
  <Override PartName="/ppt/embeddings/oleObject851.bin" ContentType="application/vnd.openxmlformats-officedocument.oleObject"/>
  <Override PartName="/ppt/embeddings/oleObject852.bin" ContentType="application/vnd.openxmlformats-officedocument.oleObject"/>
  <Override PartName="/ppt/embeddings/oleObject853.bin" ContentType="application/vnd.openxmlformats-officedocument.oleObject"/>
  <Override PartName="/ppt/embeddings/oleObject854.bin" ContentType="application/vnd.openxmlformats-officedocument.oleObject"/>
  <Override PartName="/ppt/embeddings/oleObject855.bin" ContentType="application/vnd.openxmlformats-officedocument.oleObject"/>
  <Override PartName="/ppt/embeddings/oleObject856.bin" ContentType="application/vnd.openxmlformats-officedocument.oleObject"/>
  <Override PartName="/ppt/embeddings/oleObject857.bin" ContentType="application/vnd.openxmlformats-officedocument.oleObject"/>
  <Override PartName="/ppt/notesSlides/notesSlide90.xml" ContentType="application/vnd.openxmlformats-officedocument.presentationml.notesSlide+xml"/>
  <Override PartName="/ppt/embeddings/oleObject858.bin" ContentType="application/vnd.openxmlformats-officedocument.oleObject"/>
  <Override PartName="/ppt/embeddings/oleObject859.bin" ContentType="application/vnd.openxmlformats-officedocument.oleObject"/>
  <Override PartName="/ppt/embeddings/oleObject860.bin" ContentType="application/vnd.openxmlformats-officedocument.oleObject"/>
  <Override PartName="/ppt/embeddings/oleObject861.bin" ContentType="application/vnd.openxmlformats-officedocument.oleObject"/>
  <Override PartName="/ppt/embeddings/oleObject862.bin" ContentType="application/vnd.openxmlformats-officedocument.oleObject"/>
  <Override PartName="/ppt/embeddings/oleObject863.bin" ContentType="application/vnd.openxmlformats-officedocument.oleObject"/>
  <Override PartName="/ppt/embeddings/oleObject864.bin" ContentType="application/vnd.openxmlformats-officedocument.oleObject"/>
  <Override PartName="/ppt/embeddings/oleObject865.bin" ContentType="application/vnd.openxmlformats-officedocument.oleObject"/>
  <Override PartName="/ppt/embeddings/oleObject866.bin" ContentType="application/vnd.openxmlformats-officedocument.oleObject"/>
  <Override PartName="/ppt/embeddings/oleObject867.bin" ContentType="application/vnd.openxmlformats-officedocument.oleObject"/>
  <Override PartName="/ppt/embeddings/oleObject868.bin" ContentType="application/vnd.openxmlformats-officedocument.oleObject"/>
  <Override PartName="/ppt/embeddings/oleObject869.bin" ContentType="application/vnd.openxmlformats-officedocument.oleObject"/>
  <Override PartName="/ppt/embeddings/oleObject870.bin" ContentType="application/vnd.openxmlformats-officedocument.oleObject"/>
  <Override PartName="/ppt/notesSlides/notesSlide91.xml" ContentType="application/vnd.openxmlformats-officedocument.presentationml.notesSlide+xml"/>
  <Override PartName="/ppt/embeddings/oleObject871.bin" ContentType="application/vnd.openxmlformats-officedocument.oleObject"/>
  <Override PartName="/ppt/embeddings/oleObject872.bin" ContentType="application/vnd.openxmlformats-officedocument.oleObject"/>
  <Override PartName="/ppt/embeddings/oleObject873.bin" ContentType="application/vnd.openxmlformats-officedocument.oleObject"/>
  <Override PartName="/ppt/embeddings/oleObject874.bin" ContentType="application/vnd.openxmlformats-officedocument.oleObject"/>
  <Override PartName="/ppt/embeddings/oleObject875.bin" ContentType="application/vnd.openxmlformats-officedocument.oleObject"/>
  <Override PartName="/ppt/embeddings/oleObject876.bin" ContentType="application/vnd.openxmlformats-officedocument.oleObject"/>
  <Override PartName="/ppt/embeddings/oleObject877.bin" ContentType="application/vnd.openxmlformats-officedocument.oleObject"/>
  <Override PartName="/ppt/embeddings/oleObject878.bin" ContentType="application/vnd.openxmlformats-officedocument.oleObject"/>
  <Override PartName="/ppt/embeddings/oleObject879.bin" ContentType="application/vnd.openxmlformats-officedocument.oleObject"/>
  <Override PartName="/ppt/embeddings/oleObject880.bin" ContentType="application/vnd.openxmlformats-officedocument.oleObject"/>
  <Override PartName="/ppt/embeddings/oleObject881.bin" ContentType="application/vnd.openxmlformats-officedocument.oleObject"/>
  <Override PartName="/ppt/embeddings/oleObject882.bin" ContentType="application/vnd.openxmlformats-officedocument.oleObject"/>
  <Override PartName="/ppt/embeddings/oleObject883.bin" ContentType="application/vnd.openxmlformats-officedocument.oleObject"/>
  <Override PartName="/ppt/embeddings/oleObject884.bin" ContentType="application/vnd.openxmlformats-officedocument.oleObject"/>
  <Override PartName="/ppt/embeddings/oleObject885.bin" ContentType="application/vnd.openxmlformats-officedocument.oleObject"/>
  <Override PartName="/ppt/embeddings/oleObject886.bin" ContentType="application/vnd.openxmlformats-officedocument.oleObject"/>
  <Override PartName="/ppt/embeddings/oleObject887.bin" ContentType="application/vnd.openxmlformats-officedocument.oleObject"/>
  <Override PartName="/ppt/embeddings/oleObject888.bin" ContentType="application/vnd.openxmlformats-officedocument.oleObject"/>
  <Override PartName="/ppt/embeddings/oleObject889.bin" ContentType="application/vnd.openxmlformats-officedocument.oleObject"/>
  <Override PartName="/ppt/embeddings/oleObject890.bin" ContentType="application/vnd.openxmlformats-officedocument.oleObject"/>
  <Override PartName="/ppt/embeddings/oleObject891.bin" ContentType="application/vnd.openxmlformats-officedocument.oleObject"/>
  <Override PartName="/ppt/notesSlides/notesSlide92.xml" ContentType="application/vnd.openxmlformats-officedocument.presentationml.notesSlide+xml"/>
  <Override PartName="/ppt/embeddings/oleObject892.bin" ContentType="application/vnd.openxmlformats-officedocument.oleObject"/>
  <Override PartName="/ppt/embeddings/oleObject893.bin" ContentType="application/vnd.openxmlformats-officedocument.oleObject"/>
  <Override PartName="/ppt/embeddings/oleObject894.bin" ContentType="application/vnd.openxmlformats-officedocument.oleObject"/>
  <Override PartName="/ppt/embeddings/oleObject895.bin" ContentType="application/vnd.openxmlformats-officedocument.oleObject"/>
  <Override PartName="/ppt/embeddings/oleObject896.bin" ContentType="application/vnd.openxmlformats-officedocument.oleObject"/>
  <Override PartName="/ppt/embeddings/oleObject897.bin" ContentType="application/vnd.openxmlformats-officedocument.oleObject"/>
  <Override PartName="/ppt/embeddings/oleObject898.bin" ContentType="application/vnd.openxmlformats-officedocument.oleObject"/>
  <Override PartName="/ppt/embeddings/oleObject899.bin" ContentType="application/vnd.openxmlformats-officedocument.oleObject"/>
  <Override PartName="/ppt/embeddings/oleObject900.bin" ContentType="application/vnd.openxmlformats-officedocument.oleObject"/>
  <Override PartName="/ppt/embeddings/oleObject901.bin" ContentType="application/vnd.openxmlformats-officedocument.oleObject"/>
  <Override PartName="/ppt/embeddings/oleObject902.bin" ContentType="application/vnd.openxmlformats-officedocument.oleObject"/>
  <Override PartName="/ppt/embeddings/oleObject903.bin" ContentType="application/vnd.openxmlformats-officedocument.oleObject"/>
  <Override PartName="/ppt/embeddings/oleObject904.bin" ContentType="application/vnd.openxmlformats-officedocument.oleObject"/>
  <Override PartName="/ppt/embeddings/oleObject905.bin" ContentType="application/vnd.openxmlformats-officedocument.oleObject"/>
  <Override PartName="/ppt/embeddings/oleObject906.bin" ContentType="application/vnd.openxmlformats-officedocument.oleObject"/>
  <Override PartName="/ppt/embeddings/oleObject907.bin" ContentType="application/vnd.openxmlformats-officedocument.oleObject"/>
  <Override PartName="/ppt/embeddings/oleObject908.bin" ContentType="application/vnd.openxmlformats-officedocument.oleObject"/>
  <Override PartName="/ppt/embeddings/oleObject909.bin" ContentType="application/vnd.openxmlformats-officedocument.oleObject"/>
  <Override PartName="/ppt/embeddings/oleObject910.bin" ContentType="application/vnd.openxmlformats-officedocument.oleObject"/>
  <Override PartName="/ppt/embeddings/oleObject911.bin" ContentType="application/vnd.openxmlformats-officedocument.oleObject"/>
  <Override PartName="/ppt/notesSlides/notesSlide93.xml" ContentType="application/vnd.openxmlformats-officedocument.presentationml.notesSlide+xml"/>
  <Override PartName="/ppt/embeddings/oleObject912.bin" ContentType="application/vnd.openxmlformats-officedocument.oleObject"/>
  <Override PartName="/ppt/embeddings/oleObject913.bin" ContentType="application/vnd.openxmlformats-officedocument.oleObject"/>
  <Override PartName="/ppt/embeddings/oleObject914.bin" ContentType="application/vnd.openxmlformats-officedocument.oleObject"/>
  <Override PartName="/ppt/embeddings/oleObject915.bin" ContentType="application/vnd.openxmlformats-officedocument.oleObject"/>
  <Override PartName="/ppt/embeddings/oleObject916.bin" ContentType="application/vnd.openxmlformats-officedocument.oleObject"/>
  <Override PartName="/ppt/embeddings/oleObject917.bin" ContentType="application/vnd.openxmlformats-officedocument.oleObject"/>
  <Override PartName="/ppt/embeddings/oleObject918.bin" ContentType="application/vnd.openxmlformats-officedocument.oleObject"/>
  <Override PartName="/ppt/embeddings/oleObject919.bin" ContentType="application/vnd.openxmlformats-officedocument.oleObject"/>
  <Override PartName="/ppt/embeddings/oleObject920.bin" ContentType="application/vnd.openxmlformats-officedocument.oleObject"/>
  <Override PartName="/ppt/embeddings/oleObject921.bin" ContentType="application/vnd.openxmlformats-officedocument.oleObject"/>
  <Override PartName="/ppt/embeddings/oleObject922.bin" ContentType="application/vnd.openxmlformats-officedocument.oleObject"/>
  <Override PartName="/ppt/embeddings/oleObject923.bin" ContentType="application/vnd.openxmlformats-officedocument.oleObject"/>
  <Override PartName="/ppt/embeddings/oleObject924.bin" ContentType="application/vnd.openxmlformats-officedocument.oleObject"/>
  <Override PartName="/ppt/embeddings/oleObject925.bin" ContentType="application/vnd.openxmlformats-officedocument.oleObject"/>
  <Override PartName="/ppt/embeddings/oleObject926.bin" ContentType="application/vnd.openxmlformats-officedocument.oleObject"/>
  <Override PartName="/ppt/embeddings/oleObject927.bin" ContentType="application/vnd.openxmlformats-officedocument.oleObject"/>
  <Override PartName="/ppt/embeddings/oleObject928.bin" ContentType="application/vnd.openxmlformats-officedocument.oleObject"/>
  <Override PartName="/ppt/embeddings/oleObject929.bin" ContentType="application/vnd.openxmlformats-officedocument.oleObject"/>
  <Override PartName="/ppt/embeddings/oleObject930.bin" ContentType="application/vnd.openxmlformats-officedocument.oleObject"/>
  <Override PartName="/ppt/embeddings/oleObject931.bin" ContentType="application/vnd.openxmlformats-officedocument.oleObject"/>
  <Override PartName="/ppt/notesSlides/notesSlide94.xml" ContentType="application/vnd.openxmlformats-officedocument.presentationml.notesSlide+xml"/>
  <Override PartName="/ppt/embeddings/oleObject932.bin" ContentType="application/vnd.openxmlformats-officedocument.oleObject"/>
  <Override PartName="/ppt/embeddings/oleObject933.bin" ContentType="application/vnd.openxmlformats-officedocument.oleObject"/>
  <Override PartName="/ppt/embeddings/oleObject934.bin" ContentType="application/vnd.openxmlformats-officedocument.oleObject"/>
  <Override PartName="/ppt/embeddings/oleObject935.bin" ContentType="application/vnd.openxmlformats-officedocument.oleObject"/>
  <Override PartName="/ppt/embeddings/oleObject936.bin" ContentType="application/vnd.openxmlformats-officedocument.oleObject"/>
  <Override PartName="/ppt/embeddings/oleObject937.bin" ContentType="application/vnd.openxmlformats-officedocument.oleObject"/>
  <Override PartName="/ppt/embeddings/oleObject938.bin" ContentType="application/vnd.openxmlformats-officedocument.oleObject"/>
  <Override PartName="/ppt/embeddings/oleObject939.bin" ContentType="application/vnd.openxmlformats-officedocument.oleObject"/>
  <Override PartName="/ppt/embeddings/oleObject940.bin" ContentType="application/vnd.openxmlformats-officedocument.oleObject"/>
  <Override PartName="/ppt/embeddings/oleObject941.bin" ContentType="application/vnd.openxmlformats-officedocument.oleObject"/>
  <Override PartName="/ppt/embeddings/oleObject942.bin" ContentType="application/vnd.openxmlformats-officedocument.oleObject"/>
  <Override PartName="/ppt/embeddings/oleObject943.bin" ContentType="application/vnd.openxmlformats-officedocument.oleObject"/>
  <Override PartName="/ppt/embeddings/oleObject944.bin" ContentType="application/vnd.openxmlformats-officedocument.oleObject"/>
  <Override PartName="/ppt/embeddings/oleObject945.bin" ContentType="application/vnd.openxmlformats-officedocument.oleObject"/>
  <Override PartName="/ppt/embeddings/oleObject946.bin" ContentType="application/vnd.openxmlformats-officedocument.oleObject"/>
  <Override PartName="/ppt/embeddings/oleObject947.bin" ContentType="application/vnd.openxmlformats-officedocument.oleObject"/>
  <Override PartName="/ppt/embeddings/oleObject948.bin" ContentType="application/vnd.openxmlformats-officedocument.oleObject"/>
  <Override PartName="/ppt/embeddings/oleObject949.bin" ContentType="application/vnd.openxmlformats-officedocument.oleObject"/>
  <Override PartName="/ppt/embeddings/oleObject950.bin" ContentType="application/vnd.openxmlformats-officedocument.oleObject"/>
  <Override PartName="/ppt/embeddings/oleObject951.bin" ContentType="application/vnd.openxmlformats-officedocument.oleObject"/>
  <Override PartName="/ppt/notesSlides/notesSlide95.xml" ContentType="application/vnd.openxmlformats-officedocument.presentationml.notesSlide+xml"/>
  <Override PartName="/ppt/embeddings/oleObject952.bin" ContentType="application/vnd.openxmlformats-officedocument.oleObject"/>
  <Override PartName="/ppt/embeddings/oleObject953.bin" ContentType="application/vnd.openxmlformats-officedocument.oleObject"/>
  <Override PartName="/ppt/embeddings/oleObject954.bin" ContentType="application/vnd.openxmlformats-officedocument.oleObject"/>
  <Override PartName="/ppt/embeddings/oleObject955.bin" ContentType="application/vnd.openxmlformats-officedocument.oleObject"/>
  <Override PartName="/ppt/embeddings/oleObject956.bin" ContentType="application/vnd.openxmlformats-officedocument.oleObject"/>
  <Override PartName="/ppt/embeddings/oleObject957.bin" ContentType="application/vnd.openxmlformats-officedocument.oleObject"/>
  <Override PartName="/ppt/embeddings/oleObject958.bin" ContentType="application/vnd.openxmlformats-officedocument.oleObject"/>
  <Override PartName="/ppt/embeddings/oleObject959.bin" ContentType="application/vnd.openxmlformats-officedocument.oleObject"/>
  <Override PartName="/ppt/embeddings/oleObject960.bin" ContentType="application/vnd.openxmlformats-officedocument.oleObject"/>
  <Override PartName="/ppt/embeddings/oleObject961.bin" ContentType="application/vnd.openxmlformats-officedocument.oleObject"/>
  <Override PartName="/ppt/embeddings/oleObject962.bin" ContentType="application/vnd.openxmlformats-officedocument.oleObject"/>
  <Override PartName="/ppt/embeddings/oleObject963.bin" ContentType="application/vnd.openxmlformats-officedocument.oleObject"/>
  <Override PartName="/ppt/embeddings/oleObject964.bin" ContentType="application/vnd.openxmlformats-officedocument.oleObject"/>
  <Override PartName="/ppt/embeddings/oleObject965.bin" ContentType="application/vnd.openxmlformats-officedocument.oleObject"/>
  <Override PartName="/ppt/embeddings/oleObject966.bin" ContentType="application/vnd.openxmlformats-officedocument.oleObject"/>
  <Override PartName="/ppt/embeddings/oleObject967.bin" ContentType="application/vnd.openxmlformats-officedocument.oleObject"/>
  <Override PartName="/ppt/embeddings/oleObject968.bin" ContentType="application/vnd.openxmlformats-officedocument.oleObject"/>
  <Override PartName="/ppt/embeddings/oleObject969.bin" ContentType="application/vnd.openxmlformats-officedocument.oleObject"/>
  <Override PartName="/ppt/embeddings/oleObject970.bin" ContentType="application/vnd.openxmlformats-officedocument.oleObject"/>
  <Override PartName="/ppt/embeddings/oleObject971.bin" ContentType="application/vnd.openxmlformats-officedocument.oleObject"/>
  <Override PartName="/ppt/notesSlides/notesSlide96.xml" ContentType="application/vnd.openxmlformats-officedocument.presentationml.notesSlide+xml"/>
  <Override PartName="/ppt/embeddings/oleObject972.bin" ContentType="application/vnd.openxmlformats-officedocument.oleObject"/>
  <Override PartName="/ppt/embeddings/oleObject973.bin" ContentType="application/vnd.openxmlformats-officedocument.oleObject"/>
  <Override PartName="/ppt/embeddings/oleObject974.bin" ContentType="application/vnd.openxmlformats-officedocument.oleObject"/>
  <Override PartName="/ppt/embeddings/oleObject975.bin" ContentType="application/vnd.openxmlformats-officedocument.oleObject"/>
  <Override PartName="/ppt/embeddings/oleObject976.bin" ContentType="application/vnd.openxmlformats-officedocument.oleObject"/>
  <Override PartName="/ppt/embeddings/oleObject977.bin" ContentType="application/vnd.openxmlformats-officedocument.oleObject"/>
  <Override PartName="/ppt/embeddings/oleObject978.bin" ContentType="application/vnd.openxmlformats-officedocument.oleObject"/>
  <Override PartName="/ppt/embeddings/oleObject979.bin" ContentType="application/vnd.openxmlformats-officedocument.oleObject"/>
  <Override PartName="/ppt/embeddings/oleObject980.bin" ContentType="application/vnd.openxmlformats-officedocument.oleObject"/>
  <Override PartName="/ppt/embeddings/oleObject981.bin" ContentType="application/vnd.openxmlformats-officedocument.oleObject"/>
  <Override PartName="/ppt/embeddings/oleObject982.bin" ContentType="application/vnd.openxmlformats-officedocument.oleObject"/>
  <Override PartName="/ppt/embeddings/oleObject983.bin" ContentType="application/vnd.openxmlformats-officedocument.oleObject"/>
  <Override PartName="/ppt/embeddings/oleObject984.bin" ContentType="application/vnd.openxmlformats-officedocument.oleObject"/>
  <Override PartName="/ppt/embeddings/oleObject985.bin" ContentType="application/vnd.openxmlformats-officedocument.oleObject"/>
  <Override PartName="/ppt/embeddings/oleObject986.bin" ContentType="application/vnd.openxmlformats-officedocument.oleObject"/>
  <Override PartName="/ppt/embeddings/oleObject987.bin" ContentType="application/vnd.openxmlformats-officedocument.oleObject"/>
  <Override PartName="/ppt/embeddings/oleObject988.bin" ContentType="application/vnd.openxmlformats-officedocument.oleObject"/>
  <Override PartName="/ppt/embeddings/oleObject989.bin" ContentType="application/vnd.openxmlformats-officedocument.oleObject"/>
  <Override PartName="/ppt/embeddings/oleObject990.bin" ContentType="application/vnd.openxmlformats-officedocument.oleObject"/>
  <Override PartName="/ppt/embeddings/oleObject991.bin" ContentType="application/vnd.openxmlformats-officedocument.oleObject"/>
  <Override PartName="/ppt/notesSlides/notesSlide97.xml" ContentType="application/vnd.openxmlformats-officedocument.presentationml.notesSlide+xml"/>
  <Override PartName="/ppt/embeddings/oleObject992.bin" ContentType="application/vnd.openxmlformats-officedocument.oleObject"/>
  <Override PartName="/ppt/embeddings/oleObject993.bin" ContentType="application/vnd.openxmlformats-officedocument.oleObject"/>
  <Override PartName="/ppt/embeddings/oleObject994.bin" ContentType="application/vnd.openxmlformats-officedocument.oleObject"/>
  <Override PartName="/ppt/embeddings/oleObject995.bin" ContentType="application/vnd.openxmlformats-officedocument.oleObject"/>
  <Override PartName="/ppt/embeddings/oleObject996.bin" ContentType="application/vnd.openxmlformats-officedocument.oleObject"/>
  <Override PartName="/ppt/embeddings/oleObject997.bin" ContentType="application/vnd.openxmlformats-officedocument.oleObject"/>
  <Override PartName="/ppt/embeddings/oleObject998.bin" ContentType="application/vnd.openxmlformats-officedocument.oleObject"/>
  <Override PartName="/ppt/embeddings/oleObject999.bin" ContentType="application/vnd.openxmlformats-officedocument.oleObject"/>
  <Override PartName="/ppt/embeddings/oleObject1000.bin" ContentType="application/vnd.openxmlformats-officedocument.oleObject"/>
  <Override PartName="/ppt/embeddings/oleObject1001.bin" ContentType="application/vnd.openxmlformats-officedocument.oleObject"/>
  <Override PartName="/ppt/embeddings/oleObject1002.bin" ContentType="application/vnd.openxmlformats-officedocument.oleObject"/>
  <Override PartName="/ppt/embeddings/oleObject1003.bin" ContentType="application/vnd.openxmlformats-officedocument.oleObject"/>
  <Override PartName="/ppt/embeddings/oleObject1004.bin" ContentType="application/vnd.openxmlformats-officedocument.oleObject"/>
  <Override PartName="/ppt/embeddings/oleObject1005.bin" ContentType="application/vnd.openxmlformats-officedocument.oleObject"/>
  <Override PartName="/ppt/embeddings/oleObject1006.bin" ContentType="application/vnd.openxmlformats-officedocument.oleObject"/>
  <Override PartName="/ppt/embeddings/oleObject1007.bin" ContentType="application/vnd.openxmlformats-officedocument.oleObject"/>
  <Override PartName="/ppt/embeddings/oleObject1008.bin" ContentType="application/vnd.openxmlformats-officedocument.oleObject"/>
  <Override PartName="/ppt/embeddings/oleObject1009.bin" ContentType="application/vnd.openxmlformats-officedocument.oleObject"/>
  <Override PartName="/ppt/embeddings/oleObject1010.bin" ContentType="application/vnd.openxmlformats-officedocument.oleObject"/>
  <Override PartName="/ppt/embeddings/oleObject1011.bin" ContentType="application/vnd.openxmlformats-officedocument.oleObject"/>
  <Override PartName="/ppt/notesSlides/notesSlide98.xml" ContentType="application/vnd.openxmlformats-officedocument.presentationml.notesSlide+xml"/>
  <Override PartName="/ppt/embeddings/oleObject1012.bin" ContentType="application/vnd.openxmlformats-officedocument.oleObject"/>
  <Override PartName="/ppt/embeddings/oleObject1013.bin" ContentType="application/vnd.openxmlformats-officedocument.oleObject"/>
  <Override PartName="/ppt/embeddings/oleObject1014.bin" ContentType="application/vnd.openxmlformats-officedocument.oleObject"/>
  <Override PartName="/ppt/embeddings/oleObject1015.bin" ContentType="application/vnd.openxmlformats-officedocument.oleObject"/>
  <Override PartName="/ppt/embeddings/oleObject1016.bin" ContentType="application/vnd.openxmlformats-officedocument.oleObject"/>
  <Override PartName="/ppt/embeddings/oleObject1017.bin" ContentType="application/vnd.openxmlformats-officedocument.oleObject"/>
  <Override PartName="/ppt/embeddings/oleObject1018.bin" ContentType="application/vnd.openxmlformats-officedocument.oleObject"/>
  <Override PartName="/ppt/embeddings/oleObject1019.bin" ContentType="application/vnd.openxmlformats-officedocument.oleObject"/>
  <Override PartName="/ppt/embeddings/oleObject1020.bin" ContentType="application/vnd.openxmlformats-officedocument.oleObject"/>
  <Override PartName="/ppt/embeddings/oleObject1021.bin" ContentType="application/vnd.openxmlformats-officedocument.oleObject"/>
  <Override PartName="/ppt/embeddings/oleObject1022.bin" ContentType="application/vnd.openxmlformats-officedocument.oleObject"/>
  <Override PartName="/ppt/embeddings/oleObject1023.bin" ContentType="application/vnd.openxmlformats-officedocument.oleObject"/>
  <Override PartName="/ppt/embeddings/oleObject1024.bin" ContentType="application/vnd.openxmlformats-officedocument.oleObject"/>
  <Override PartName="/ppt/embeddings/oleObject1025.bin" ContentType="application/vnd.openxmlformats-officedocument.oleObject"/>
  <Override PartName="/ppt/embeddings/oleObject1026.bin" ContentType="application/vnd.openxmlformats-officedocument.oleObject"/>
  <Override PartName="/ppt/embeddings/oleObject1027.bin" ContentType="application/vnd.openxmlformats-officedocument.oleObject"/>
  <Override PartName="/ppt/embeddings/oleObject1028.bin" ContentType="application/vnd.openxmlformats-officedocument.oleObject"/>
  <Override PartName="/ppt/embeddings/oleObject1029.bin" ContentType="application/vnd.openxmlformats-officedocument.oleObject"/>
  <Override PartName="/ppt/embeddings/oleObject1030.bin" ContentType="application/vnd.openxmlformats-officedocument.oleObject"/>
  <Override PartName="/ppt/embeddings/oleObject1031.bin" ContentType="application/vnd.openxmlformats-officedocument.oleObject"/>
  <Override PartName="/ppt/notesSlides/notesSlide99.xml" ContentType="application/vnd.openxmlformats-officedocument.presentationml.notesSlide+xml"/>
  <Override PartName="/ppt/embeddings/oleObject1032.bin" ContentType="application/vnd.openxmlformats-officedocument.oleObject"/>
  <Override PartName="/ppt/embeddings/oleObject1033.bin" ContentType="application/vnd.openxmlformats-officedocument.oleObject"/>
  <Override PartName="/ppt/embeddings/oleObject1034.bin" ContentType="application/vnd.openxmlformats-officedocument.oleObject"/>
  <Override PartName="/ppt/embeddings/oleObject1035.bin" ContentType="application/vnd.openxmlformats-officedocument.oleObject"/>
  <Override PartName="/ppt/embeddings/oleObject1036.bin" ContentType="application/vnd.openxmlformats-officedocument.oleObject"/>
  <Override PartName="/ppt/embeddings/oleObject1037.bin" ContentType="application/vnd.openxmlformats-officedocument.oleObject"/>
  <Override PartName="/ppt/embeddings/oleObject1038.bin" ContentType="application/vnd.openxmlformats-officedocument.oleObject"/>
  <Override PartName="/ppt/embeddings/oleObject1039.bin" ContentType="application/vnd.openxmlformats-officedocument.oleObject"/>
  <Override PartName="/ppt/embeddings/oleObject1040.bin" ContentType="application/vnd.openxmlformats-officedocument.oleObject"/>
  <Override PartName="/ppt/embeddings/oleObject1041.bin" ContentType="application/vnd.openxmlformats-officedocument.oleObject"/>
  <Override PartName="/ppt/embeddings/oleObject1042.bin" ContentType="application/vnd.openxmlformats-officedocument.oleObject"/>
  <Override PartName="/ppt/embeddings/oleObject1043.bin" ContentType="application/vnd.openxmlformats-officedocument.oleObject"/>
  <Override PartName="/ppt/embeddings/oleObject1044.bin" ContentType="application/vnd.openxmlformats-officedocument.oleObject"/>
  <Override PartName="/ppt/embeddings/oleObject1045.bin" ContentType="application/vnd.openxmlformats-officedocument.oleObject"/>
  <Override PartName="/ppt/embeddings/oleObject1046.bin" ContentType="application/vnd.openxmlformats-officedocument.oleObject"/>
  <Override PartName="/ppt/embeddings/oleObject1047.bin" ContentType="application/vnd.openxmlformats-officedocument.oleObject"/>
  <Override PartName="/ppt/embeddings/oleObject1048.bin" ContentType="application/vnd.openxmlformats-officedocument.oleObject"/>
  <Override PartName="/ppt/embeddings/oleObject1049.bin" ContentType="application/vnd.openxmlformats-officedocument.oleObject"/>
  <Override PartName="/ppt/embeddings/oleObject1050.bin" ContentType="application/vnd.openxmlformats-officedocument.oleObject"/>
  <Override PartName="/ppt/embeddings/oleObject1051.bin" ContentType="application/vnd.openxmlformats-officedocument.oleObject"/>
  <Override PartName="/ppt/notesSlides/notesSlide100.xml" ContentType="application/vnd.openxmlformats-officedocument.presentationml.notesSlide+xml"/>
  <Override PartName="/ppt/embeddings/oleObject1052.bin" ContentType="application/vnd.openxmlformats-officedocument.oleObject"/>
  <Override PartName="/ppt/embeddings/oleObject1053.bin" ContentType="application/vnd.openxmlformats-officedocument.oleObject"/>
  <Override PartName="/ppt/embeddings/oleObject1054.bin" ContentType="application/vnd.openxmlformats-officedocument.oleObject"/>
  <Override PartName="/ppt/embeddings/oleObject1055.bin" ContentType="application/vnd.openxmlformats-officedocument.oleObject"/>
  <Override PartName="/ppt/embeddings/oleObject1056.bin" ContentType="application/vnd.openxmlformats-officedocument.oleObject"/>
  <Override PartName="/ppt/embeddings/oleObject1057.bin" ContentType="application/vnd.openxmlformats-officedocument.oleObject"/>
  <Override PartName="/ppt/embeddings/oleObject1058.bin" ContentType="application/vnd.openxmlformats-officedocument.oleObject"/>
  <Override PartName="/ppt/embeddings/oleObject1059.bin" ContentType="application/vnd.openxmlformats-officedocument.oleObject"/>
  <Override PartName="/ppt/embeddings/oleObject1060.bin" ContentType="application/vnd.openxmlformats-officedocument.oleObject"/>
  <Override PartName="/ppt/embeddings/oleObject1061.bin" ContentType="application/vnd.openxmlformats-officedocument.oleObject"/>
  <Override PartName="/ppt/embeddings/oleObject1062.bin" ContentType="application/vnd.openxmlformats-officedocument.oleObject"/>
  <Override PartName="/ppt/embeddings/oleObject1063.bin" ContentType="application/vnd.openxmlformats-officedocument.oleObject"/>
  <Override PartName="/ppt/embeddings/oleObject1064.bin" ContentType="application/vnd.openxmlformats-officedocument.oleObject"/>
  <Override PartName="/ppt/embeddings/oleObject1065.bin" ContentType="application/vnd.openxmlformats-officedocument.oleObject"/>
  <Override PartName="/ppt/embeddings/oleObject1066.bin" ContentType="application/vnd.openxmlformats-officedocument.oleObject"/>
  <Override PartName="/ppt/embeddings/oleObject1067.bin" ContentType="application/vnd.openxmlformats-officedocument.oleObject"/>
  <Override PartName="/ppt/embeddings/oleObject1068.bin" ContentType="application/vnd.openxmlformats-officedocument.oleObject"/>
  <Override PartName="/ppt/embeddings/oleObject1069.bin" ContentType="application/vnd.openxmlformats-officedocument.oleObject"/>
  <Override PartName="/ppt/embeddings/oleObject1070.bin" ContentType="application/vnd.openxmlformats-officedocument.oleObject"/>
  <Override PartName="/ppt/embeddings/oleObject1071.bin" ContentType="application/vnd.openxmlformats-officedocument.oleObject"/>
  <Override PartName="/ppt/notesSlides/notesSlide101.xml" ContentType="application/vnd.openxmlformats-officedocument.presentationml.notesSlide+xml"/>
  <Override PartName="/ppt/embeddings/oleObject1072.bin" ContentType="application/vnd.openxmlformats-officedocument.oleObject"/>
  <Override PartName="/ppt/embeddings/oleObject1073.bin" ContentType="application/vnd.openxmlformats-officedocument.oleObject"/>
  <Override PartName="/ppt/embeddings/oleObject1074.bin" ContentType="application/vnd.openxmlformats-officedocument.oleObject"/>
  <Override PartName="/ppt/embeddings/oleObject1075.bin" ContentType="application/vnd.openxmlformats-officedocument.oleObject"/>
  <Override PartName="/ppt/embeddings/oleObject1076.bin" ContentType="application/vnd.openxmlformats-officedocument.oleObject"/>
  <Override PartName="/ppt/embeddings/oleObject1077.bin" ContentType="application/vnd.openxmlformats-officedocument.oleObject"/>
  <Override PartName="/ppt/embeddings/oleObject1078.bin" ContentType="application/vnd.openxmlformats-officedocument.oleObject"/>
  <Override PartName="/ppt/embeddings/oleObject1079.bin" ContentType="application/vnd.openxmlformats-officedocument.oleObject"/>
  <Override PartName="/ppt/embeddings/oleObject1080.bin" ContentType="application/vnd.openxmlformats-officedocument.oleObject"/>
  <Override PartName="/ppt/embeddings/oleObject1081.bin" ContentType="application/vnd.openxmlformats-officedocument.oleObject"/>
  <Override PartName="/ppt/embeddings/oleObject1082.bin" ContentType="application/vnd.openxmlformats-officedocument.oleObject"/>
  <Override PartName="/ppt/embeddings/oleObject1083.bin" ContentType="application/vnd.openxmlformats-officedocument.oleObject"/>
  <Override PartName="/ppt/embeddings/oleObject1084.bin" ContentType="application/vnd.openxmlformats-officedocument.oleObject"/>
  <Override PartName="/ppt/embeddings/oleObject1085.bin" ContentType="application/vnd.openxmlformats-officedocument.oleObject"/>
  <Override PartName="/ppt/embeddings/oleObject1086.bin" ContentType="application/vnd.openxmlformats-officedocument.oleObject"/>
  <Override PartName="/ppt/embeddings/oleObject1087.bin" ContentType="application/vnd.openxmlformats-officedocument.oleObject"/>
  <Override PartName="/ppt/embeddings/oleObject1088.bin" ContentType="application/vnd.openxmlformats-officedocument.oleObject"/>
  <Override PartName="/ppt/embeddings/oleObject1089.bin" ContentType="application/vnd.openxmlformats-officedocument.oleObject"/>
  <Override PartName="/ppt/embeddings/oleObject1090.bin" ContentType="application/vnd.openxmlformats-officedocument.oleObject"/>
  <Override PartName="/ppt/embeddings/oleObject1091.bin" ContentType="application/vnd.openxmlformats-officedocument.oleObject"/>
  <Override PartName="/ppt/notesSlides/notesSlide102.xml" ContentType="application/vnd.openxmlformats-officedocument.presentationml.notesSlide+xml"/>
  <Override PartName="/ppt/embeddings/oleObject1092.bin" ContentType="application/vnd.openxmlformats-officedocument.oleObject"/>
  <Override PartName="/ppt/embeddings/oleObject1093.bin" ContentType="application/vnd.openxmlformats-officedocument.oleObject"/>
  <Override PartName="/ppt/embeddings/oleObject1094.bin" ContentType="application/vnd.openxmlformats-officedocument.oleObject"/>
  <Override PartName="/ppt/embeddings/oleObject1095.bin" ContentType="application/vnd.openxmlformats-officedocument.oleObject"/>
  <Override PartName="/ppt/embeddings/oleObject1096.bin" ContentType="application/vnd.openxmlformats-officedocument.oleObject"/>
  <Override PartName="/ppt/embeddings/oleObject1097.bin" ContentType="application/vnd.openxmlformats-officedocument.oleObject"/>
  <Override PartName="/ppt/embeddings/oleObject1098.bin" ContentType="application/vnd.openxmlformats-officedocument.oleObject"/>
  <Override PartName="/ppt/embeddings/oleObject1099.bin" ContentType="application/vnd.openxmlformats-officedocument.oleObject"/>
  <Override PartName="/ppt/embeddings/oleObject1100.bin" ContentType="application/vnd.openxmlformats-officedocument.oleObject"/>
  <Override PartName="/ppt/embeddings/oleObject1101.bin" ContentType="application/vnd.openxmlformats-officedocument.oleObject"/>
  <Override PartName="/ppt/embeddings/oleObject1102.bin" ContentType="application/vnd.openxmlformats-officedocument.oleObject"/>
  <Override PartName="/ppt/embeddings/oleObject1103.bin" ContentType="application/vnd.openxmlformats-officedocument.oleObject"/>
  <Override PartName="/ppt/embeddings/oleObject1104.bin" ContentType="application/vnd.openxmlformats-officedocument.oleObject"/>
  <Override PartName="/ppt/embeddings/oleObject1105.bin" ContentType="application/vnd.openxmlformats-officedocument.oleObject"/>
  <Override PartName="/ppt/embeddings/oleObject1106.bin" ContentType="application/vnd.openxmlformats-officedocument.oleObject"/>
  <Override PartName="/ppt/embeddings/oleObject1107.bin" ContentType="application/vnd.openxmlformats-officedocument.oleObject"/>
  <Override PartName="/ppt/embeddings/oleObject1108.bin" ContentType="application/vnd.openxmlformats-officedocument.oleObject"/>
  <Override PartName="/ppt/embeddings/oleObject1109.bin" ContentType="application/vnd.openxmlformats-officedocument.oleObject"/>
  <Override PartName="/ppt/embeddings/oleObject1110.bin" ContentType="application/vnd.openxmlformats-officedocument.oleObject"/>
  <Override PartName="/ppt/embeddings/oleObject1111.bin" ContentType="application/vnd.openxmlformats-officedocument.oleObject"/>
  <Override PartName="/ppt/notesSlides/notesSlide103.xml" ContentType="application/vnd.openxmlformats-officedocument.presentationml.notesSlide+xml"/>
  <Override PartName="/ppt/embeddings/oleObject1112.bin" ContentType="application/vnd.openxmlformats-officedocument.oleObject"/>
  <Override PartName="/ppt/embeddings/oleObject1113.bin" ContentType="application/vnd.openxmlformats-officedocument.oleObject"/>
  <Override PartName="/ppt/embeddings/oleObject1114.bin" ContentType="application/vnd.openxmlformats-officedocument.oleObject"/>
  <Override PartName="/ppt/embeddings/oleObject1115.bin" ContentType="application/vnd.openxmlformats-officedocument.oleObject"/>
  <Override PartName="/ppt/embeddings/oleObject1116.bin" ContentType="application/vnd.openxmlformats-officedocument.oleObject"/>
  <Override PartName="/ppt/embeddings/oleObject1117.bin" ContentType="application/vnd.openxmlformats-officedocument.oleObject"/>
  <Override PartName="/ppt/embeddings/oleObject1118.bin" ContentType="application/vnd.openxmlformats-officedocument.oleObject"/>
  <Override PartName="/ppt/embeddings/oleObject1119.bin" ContentType="application/vnd.openxmlformats-officedocument.oleObject"/>
  <Override PartName="/ppt/embeddings/oleObject1120.bin" ContentType="application/vnd.openxmlformats-officedocument.oleObject"/>
  <Override PartName="/ppt/embeddings/oleObject1121.bin" ContentType="application/vnd.openxmlformats-officedocument.oleObject"/>
  <Override PartName="/ppt/embeddings/oleObject1122.bin" ContentType="application/vnd.openxmlformats-officedocument.oleObject"/>
  <Override PartName="/ppt/embeddings/oleObject1123.bin" ContentType="application/vnd.openxmlformats-officedocument.oleObject"/>
  <Override PartName="/ppt/embeddings/oleObject1124.bin" ContentType="application/vnd.openxmlformats-officedocument.oleObject"/>
  <Override PartName="/ppt/embeddings/oleObject1125.bin" ContentType="application/vnd.openxmlformats-officedocument.oleObject"/>
  <Override PartName="/ppt/embeddings/oleObject1126.bin" ContentType="application/vnd.openxmlformats-officedocument.oleObject"/>
  <Override PartName="/ppt/embeddings/oleObject1127.bin" ContentType="application/vnd.openxmlformats-officedocument.oleObject"/>
  <Override PartName="/ppt/embeddings/oleObject1128.bin" ContentType="application/vnd.openxmlformats-officedocument.oleObject"/>
  <Override PartName="/ppt/embeddings/oleObject1129.bin" ContentType="application/vnd.openxmlformats-officedocument.oleObject"/>
  <Override PartName="/ppt/embeddings/oleObject1130.bin" ContentType="application/vnd.openxmlformats-officedocument.oleObject"/>
  <Override PartName="/ppt/embeddings/oleObject1131.bin" ContentType="application/vnd.openxmlformats-officedocument.oleObject"/>
  <Override PartName="/ppt/notesSlides/notesSlide104.xml" ContentType="application/vnd.openxmlformats-officedocument.presentationml.notesSlide+xml"/>
  <Override PartName="/ppt/embeddings/oleObject1132.bin" ContentType="application/vnd.openxmlformats-officedocument.oleObject"/>
  <Override PartName="/ppt/embeddings/oleObject1133.bin" ContentType="application/vnd.openxmlformats-officedocument.oleObject"/>
  <Override PartName="/ppt/embeddings/oleObject1134.bin" ContentType="application/vnd.openxmlformats-officedocument.oleObject"/>
  <Override PartName="/ppt/embeddings/oleObject1135.bin" ContentType="application/vnd.openxmlformats-officedocument.oleObject"/>
  <Override PartName="/ppt/embeddings/oleObject1136.bin" ContentType="application/vnd.openxmlformats-officedocument.oleObject"/>
  <Override PartName="/ppt/embeddings/oleObject1137.bin" ContentType="application/vnd.openxmlformats-officedocument.oleObject"/>
  <Override PartName="/ppt/embeddings/oleObject1138.bin" ContentType="application/vnd.openxmlformats-officedocument.oleObject"/>
  <Override PartName="/ppt/embeddings/oleObject1139.bin" ContentType="application/vnd.openxmlformats-officedocument.oleObject"/>
  <Override PartName="/ppt/embeddings/oleObject1140.bin" ContentType="application/vnd.openxmlformats-officedocument.oleObject"/>
  <Override PartName="/ppt/embeddings/oleObject1141.bin" ContentType="application/vnd.openxmlformats-officedocument.oleObject"/>
  <Override PartName="/ppt/embeddings/oleObject1142.bin" ContentType="application/vnd.openxmlformats-officedocument.oleObject"/>
  <Override PartName="/ppt/embeddings/oleObject1143.bin" ContentType="application/vnd.openxmlformats-officedocument.oleObject"/>
  <Override PartName="/ppt/embeddings/oleObject1144.bin" ContentType="application/vnd.openxmlformats-officedocument.oleObject"/>
  <Override PartName="/ppt/embeddings/oleObject1145.bin" ContentType="application/vnd.openxmlformats-officedocument.oleObject"/>
  <Override PartName="/ppt/embeddings/oleObject1146.bin" ContentType="application/vnd.openxmlformats-officedocument.oleObject"/>
  <Override PartName="/ppt/embeddings/oleObject1147.bin" ContentType="application/vnd.openxmlformats-officedocument.oleObject"/>
  <Override PartName="/ppt/embeddings/oleObject1148.bin" ContentType="application/vnd.openxmlformats-officedocument.oleObject"/>
  <Override PartName="/ppt/embeddings/oleObject1149.bin" ContentType="application/vnd.openxmlformats-officedocument.oleObject"/>
  <Override PartName="/ppt/embeddings/oleObject1150.bin" ContentType="application/vnd.openxmlformats-officedocument.oleObject"/>
  <Override PartName="/ppt/embeddings/oleObject1151.bin" ContentType="application/vnd.openxmlformats-officedocument.oleObject"/>
  <Override PartName="/ppt/notesSlides/notesSlide105.xml" ContentType="application/vnd.openxmlformats-officedocument.presentationml.notesSlide+xml"/>
  <Override PartName="/ppt/embeddings/oleObject1152.bin" ContentType="application/vnd.openxmlformats-officedocument.oleObject"/>
  <Override PartName="/ppt/embeddings/oleObject1153.bin" ContentType="application/vnd.openxmlformats-officedocument.oleObject"/>
  <Override PartName="/ppt/embeddings/oleObject1154.bin" ContentType="application/vnd.openxmlformats-officedocument.oleObject"/>
  <Override PartName="/ppt/embeddings/oleObject1155.bin" ContentType="application/vnd.openxmlformats-officedocument.oleObject"/>
  <Override PartName="/ppt/notesSlides/notesSlide106.xml" ContentType="application/vnd.openxmlformats-officedocument.presentationml.notesSlide+xml"/>
  <Override PartName="/ppt/embeddings/oleObject1156.bin" ContentType="application/vnd.openxmlformats-officedocument.oleObject"/>
  <Override PartName="/ppt/embeddings/oleObject1157.bin" ContentType="application/vnd.openxmlformats-officedocument.oleObject"/>
  <Override PartName="/ppt/embeddings/oleObject1158.bin" ContentType="application/vnd.openxmlformats-officedocument.oleObject"/>
  <Override PartName="/ppt/embeddings/oleObject1159.bin" ContentType="application/vnd.openxmlformats-officedocument.oleObject"/>
  <Override PartName="/ppt/embeddings/oleObject1160.bin" ContentType="application/vnd.openxmlformats-officedocument.oleObject"/>
  <Override PartName="/ppt/embeddings/oleObject1161.bin" ContentType="application/vnd.openxmlformats-officedocument.oleObject"/>
  <Override PartName="/ppt/embeddings/oleObject1162.bin" ContentType="application/vnd.openxmlformats-officedocument.oleObject"/>
  <Override PartName="/ppt/embeddings/oleObject1163.bin" ContentType="application/vnd.openxmlformats-officedocument.oleObject"/>
  <Override PartName="/ppt/embeddings/oleObject1164.bin" ContentType="application/vnd.openxmlformats-officedocument.oleObject"/>
  <Override PartName="/ppt/embeddings/oleObject1165.bin" ContentType="application/vnd.openxmlformats-officedocument.oleObject"/>
  <Override PartName="/ppt/embeddings/oleObject1166.bin" ContentType="application/vnd.openxmlformats-officedocument.oleObject"/>
  <Override PartName="/ppt/embeddings/oleObject1167.bin" ContentType="application/vnd.openxmlformats-officedocument.oleObject"/>
  <Override PartName="/ppt/embeddings/oleObject1168.bin" ContentType="application/vnd.openxmlformats-officedocument.oleObject"/>
  <Override PartName="/ppt/embeddings/oleObject1169.bin" ContentType="application/vnd.openxmlformats-officedocument.oleObject"/>
  <Override PartName="/ppt/embeddings/oleObject1170.bin" ContentType="application/vnd.openxmlformats-officedocument.oleObject"/>
  <Override PartName="/ppt/embeddings/oleObject1171.bin" ContentType="application/vnd.openxmlformats-officedocument.oleObject"/>
  <Override PartName="/ppt/embeddings/oleObject1172.bin" ContentType="application/vnd.openxmlformats-officedocument.oleObject"/>
  <Override PartName="/ppt/embeddings/oleObject1173.bin" ContentType="application/vnd.openxmlformats-officedocument.oleObject"/>
  <Override PartName="/ppt/notesSlides/notesSlide107.xml" ContentType="application/vnd.openxmlformats-officedocument.presentationml.notesSlide+xml"/>
  <Override PartName="/ppt/embeddings/oleObject1174.bin" ContentType="application/vnd.openxmlformats-officedocument.oleObject"/>
  <Override PartName="/ppt/notesSlides/notesSlide108.xml" ContentType="application/vnd.openxmlformats-officedocument.presentationml.notesSlide+xml"/>
  <Override PartName="/ppt/embeddings/oleObject1175.bin" ContentType="application/vnd.openxmlformats-officedocument.oleObject"/>
  <Override PartName="/ppt/embeddings/oleObject1176.bin" ContentType="application/vnd.openxmlformats-officedocument.oleObject"/>
  <Override PartName="/ppt/embeddings/oleObject1177.bin" ContentType="application/vnd.openxmlformats-officedocument.oleObject"/>
  <Override PartName="/ppt/embeddings/oleObject1178.bin" ContentType="application/vnd.openxmlformats-officedocument.oleObject"/>
  <Override PartName="/ppt/embeddings/oleObject1179.bin" ContentType="application/vnd.openxmlformats-officedocument.oleObject"/>
  <Override PartName="/ppt/embeddings/oleObject1180.bin" ContentType="application/vnd.openxmlformats-officedocument.oleObject"/>
  <Override PartName="/ppt/embeddings/oleObject1181.bin" ContentType="application/vnd.openxmlformats-officedocument.oleObject"/>
  <Override PartName="/ppt/embeddings/oleObject1182.bin" ContentType="application/vnd.openxmlformats-officedocument.oleObject"/>
  <Override PartName="/ppt/embeddings/oleObject1183.bin" ContentType="application/vnd.openxmlformats-officedocument.oleObject"/>
  <Override PartName="/ppt/embeddings/oleObject1184.bin" ContentType="application/vnd.openxmlformats-officedocument.oleObject"/>
  <Override PartName="/ppt/embeddings/oleObject1185.bin" ContentType="application/vnd.openxmlformats-officedocument.oleObject"/>
  <Override PartName="/ppt/embeddings/oleObject1186.bin" ContentType="application/vnd.openxmlformats-officedocument.oleObject"/>
  <Override PartName="/ppt/notesSlides/notesSlide109.xml" ContentType="application/vnd.openxmlformats-officedocument.presentationml.notesSlide+xml"/>
  <Override PartName="/ppt/embeddings/oleObject1187.bin" ContentType="application/vnd.openxmlformats-officedocument.oleObject"/>
  <Override PartName="/ppt/embeddings/oleObject1188.bin" ContentType="application/vnd.openxmlformats-officedocument.oleObject"/>
  <Override PartName="/ppt/embeddings/oleObject1189.bin" ContentType="application/vnd.openxmlformats-officedocument.oleObject"/>
  <Override PartName="/ppt/embeddings/oleObject1190.bin" ContentType="application/vnd.openxmlformats-officedocument.oleObject"/>
  <Override PartName="/ppt/embeddings/oleObject1191.bin" ContentType="application/vnd.openxmlformats-officedocument.oleObject"/>
  <Override PartName="/ppt/embeddings/oleObject1192.bin" ContentType="application/vnd.openxmlformats-officedocument.oleObject"/>
  <Override PartName="/ppt/embeddings/oleObject1193.bin" ContentType="application/vnd.openxmlformats-officedocument.oleObject"/>
  <Override PartName="/ppt/embeddings/oleObject1194.bin" ContentType="application/vnd.openxmlformats-officedocument.oleObject"/>
  <Override PartName="/ppt/embeddings/oleObject1195.bin" ContentType="application/vnd.openxmlformats-officedocument.oleObject"/>
  <Override PartName="/ppt/embeddings/oleObject1196.bin" ContentType="application/vnd.openxmlformats-officedocument.oleObject"/>
  <Override PartName="/ppt/embeddings/oleObject1197.bin" ContentType="application/vnd.openxmlformats-officedocument.oleObject"/>
  <Override PartName="/ppt/embeddings/oleObject1198.bin" ContentType="application/vnd.openxmlformats-officedocument.oleObject"/>
  <Override PartName="/ppt/embeddings/oleObject1199.bin" ContentType="application/vnd.openxmlformats-officedocument.oleObject"/>
  <Override PartName="/ppt/embeddings/oleObject1200.bin" ContentType="application/vnd.openxmlformats-officedocument.oleObject"/>
  <Override PartName="/ppt/embeddings/oleObject1201.bin" ContentType="application/vnd.openxmlformats-officedocument.oleObject"/>
  <Override PartName="/ppt/embeddings/oleObject1202.bin" ContentType="application/vnd.openxmlformats-officedocument.oleObject"/>
  <Override PartName="/ppt/embeddings/oleObject1203.bin" ContentType="application/vnd.openxmlformats-officedocument.oleObject"/>
  <Override PartName="/ppt/embeddings/oleObject1204.bin" ContentType="application/vnd.openxmlformats-officedocument.oleObject"/>
  <Override PartName="/ppt/embeddings/oleObject1205.bin" ContentType="application/vnd.openxmlformats-officedocument.oleObject"/>
  <Override PartName="/ppt/embeddings/oleObject1206.bin" ContentType="application/vnd.openxmlformats-officedocument.oleObject"/>
  <Override PartName="/ppt/embeddings/oleObject1207.bin" ContentType="application/vnd.openxmlformats-officedocument.oleObject"/>
  <Override PartName="/ppt/embeddings/oleObject1208.bin" ContentType="application/vnd.openxmlformats-officedocument.oleObject"/>
  <Override PartName="/ppt/embeddings/oleObject1209.bin" ContentType="application/vnd.openxmlformats-officedocument.oleObject"/>
  <Override PartName="/ppt/notesSlides/notesSlide110.xml" ContentType="application/vnd.openxmlformats-officedocument.presentationml.notesSlide+xml"/>
  <Override PartName="/ppt/embeddings/oleObject1210.bin" ContentType="application/vnd.openxmlformats-officedocument.oleObject"/>
  <Override PartName="/ppt/embeddings/oleObject1211.bin" ContentType="application/vnd.openxmlformats-officedocument.oleObject"/>
  <Override PartName="/ppt/embeddings/oleObject1212.bin" ContentType="application/vnd.openxmlformats-officedocument.oleObject"/>
  <Override PartName="/ppt/embeddings/oleObject1213.bin" ContentType="application/vnd.openxmlformats-officedocument.oleObject"/>
  <Override PartName="/ppt/embeddings/oleObject1214.bin" ContentType="application/vnd.openxmlformats-officedocument.oleObject"/>
  <Override PartName="/ppt/notesSlides/notesSlide111.xml" ContentType="application/vnd.openxmlformats-officedocument.presentationml.notesSlide+xml"/>
  <Override PartName="/ppt/embeddings/oleObject1215.bin" ContentType="application/vnd.openxmlformats-officedocument.oleObject"/>
  <Override PartName="/ppt/embeddings/oleObject1216.bin" ContentType="application/vnd.openxmlformats-officedocument.oleObject"/>
  <Override PartName="/ppt/embeddings/oleObject1217.bin" ContentType="application/vnd.openxmlformats-officedocument.oleObject"/>
  <Override PartName="/ppt/embeddings/oleObject1218.bin" ContentType="application/vnd.openxmlformats-officedocument.oleObject"/>
  <Override PartName="/ppt/embeddings/oleObject1219.bin" ContentType="application/vnd.openxmlformats-officedocument.oleObject"/>
  <Override PartName="/ppt/embeddings/oleObject1220.bin" ContentType="application/vnd.openxmlformats-officedocument.oleObject"/>
  <Override PartName="/ppt/embeddings/oleObject1221.bin" ContentType="application/vnd.openxmlformats-officedocument.oleObject"/>
  <Override PartName="/ppt/embeddings/oleObject1222.bin" ContentType="application/vnd.openxmlformats-officedocument.oleObject"/>
  <Override PartName="/ppt/notesSlides/notesSlide112.xml" ContentType="application/vnd.openxmlformats-officedocument.presentationml.notesSlide+xml"/>
  <Override PartName="/ppt/embeddings/oleObject1223.bin" ContentType="application/vnd.openxmlformats-officedocument.oleObject"/>
  <Override PartName="/ppt/embeddings/oleObject1224.bin" ContentType="application/vnd.openxmlformats-officedocument.oleObject"/>
  <Override PartName="/ppt/embeddings/oleObject1225.bin" ContentType="application/vnd.openxmlformats-officedocument.oleObject"/>
  <Override PartName="/ppt/embeddings/oleObject1226.bin" ContentType="application/vnd.openxmlformats-officedocument.oleObject"/>
  <Override PartName="/ppt/embeddings/oleObject1227.bin" ContentType="application/vnd.openxmlformats-officedocument.oleObject"/>
  <Override PartName="/ppt/embeddings/oleObject1228.bin" ContentType="application/vnd.openxmlformats-officedocument.oleObject"/>
  <Override PartName="/ppt/embeddings/oleObject1229.bin" ContentType="application/vnd.openxmlformats-officedocument.oleObject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embeddings/oleObject1230.bin" ContentType="application/vnd.openxmlformats-officedocument.oleObject"/>
  <Override PartName="/ppt/embeddings/oleObject1231.bin" ContentType="application/vnd.openxmlformats-officedocument.oleObject"/>
  <Override PartName="/ppt/embeddings/oleObject1232.bin" ContentType="application/vnd.openxmlformats-officedocument.oleObject"/>
  <Override PartName="/ppt/embeddings/oleObject1233.bin" ContentType="application/vnd.openxmlformats-officedocument.oleObject"/>
  <Override PartName="/ppt/embeddings/oleObject1234.bin" ContentType="application/vnd.openxmlformats-officedocument.oleObject"/>
  <Override PartName="/ppt/embeddings/oleObject1235.bin" ContentType="application/vnd.openxmlformats-officedocument.oleObject"/>
  <Override PartName="/ppt/embeddings/oleObject1236.bin" ContentType="application/vnd.openxmlformats-officedocument.oleObject"/>
  <Override PartName="/ppt/embeddings/oleObject1237.bin" ContentType="application/vnd.openxmlformats-officedocument.oleObject"/>
  <Override PartName="/ppt/embeddings/oleObject1238.bin" ContentType="application/vnd.openxmlformats-officedocument.oleObject"/>
  <Override PartName="/ppt/embeddings/oleObject1239.bin" ContentType="application/vnd.openxmlformats-officedocument.oleObject"/>
  <Override PartName="/ppt/embeddings/oleObject1240.bin" ContentType="application/vnd.openxmlformats-officedocument.oleObject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embeddings/oleObject1241.bin" ContentType="application/vnd.openxmlformats-officedocument.oleObject"/>
  <Override PartName="/ppt/notesSlides/notesSlide1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3"/>
  </p:notesMasterIdLst>
  <p:handoutMasterIdLst>
    <p:handoutMasterId r:id="rId124"/>
  </p:handoutMasterIdLst>
  <p:sldIdLst>
    <p:sldId id="403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99" r:id="rId13"/>
    <p:sldId id="376" r:id="rId14"/>
    <p:sldId id="377" r:id="rId15"/>
    <p:sldId id="378" r:id="rId16"/>
    <p:sldId id="379" r:id="rId17"/>
    <p:sldId id="380" r:id="rId18"/>
    <p:sldId id="256" r:id="rId19"/>
    <p:sldId id="257" r:id="rId20"/>
    <p:sldId id="258" r:id="rId21"/>
    <p:sldId id="259" r:id="rId22"/>
    <p:sldId id="261" r:id="rId23"/>
    <p:sldId id="263" r:id="rId24"/>
    <p:sldId id="264" r:id="rId25"/>
    <p:sldId id="265" r:id="rId26"/>
    <p:sldId id="266" r:id="rId27"/>
    <p:sldId id="361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8" r:id="rId39"/>
    <p:sldId id="279" r:id="rId40"/>
    <p:sldId id="281" r:id="rId41"/>
    <p:sldId id="282" r:id="rId42"/>
    <p:sldId id="283" r:id="rId43"/>
    <p:sldId id="284" r:id="rId44"/>
    <p:sldId id="320" r:id="rId45"/>
    <p:sldId id="285" r:id="rId46"/>
    <p:sldId id="321" r:id="rId47"/>
    <p:sldId id="287" r:id="rId48"/>
    <p:sldId id="289" r:id="rId49"/>
    <p:sldId id="290" r:id="rId50"/>
    <p:sldId id="322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6" r:id="rId67"/>
    <p:sldId id="323" r:id="rId68"/>
    <p:sldId id="307" r:id="rId69"/>
    <p:sldId id="308" r:id="rId70"/>
    <p:sldId id="310" r:id="rId71"/>
    <p:sldId id="324" r:id="rId72"/>
    <p:sldId id="309" r:id="rId73"/>
    <p:sldId id="311" r:id="rId74"/>
    <p:sldId id="313" r:id="rId75"/>
    <p:sldId id="314" r:id="rId76"/>
    <p:sldId id="315" r:id="rId77"/>
    <p:sldId id="317" r:id="rId78"/>
    <p:sldId id="316" r:id="rId79"/>
    <p:sldId id="319" r:id="rId80"/>
    <p:sldId id="325" r:id="rId81"/>
    <p:sldId id="326" r:id="rId82"/>
    <p:sldId id="327" r:id="rId83"/>
    <p:sldId id="328" r:id="rId84"/>
    <p:sldId id="329" r:id="rId85"/>
    <p:sldId id="330" r:id="rId86"/>
    <p:sldId id="331" r:id="rId87"/>
    <p:sldId id="332" r:id="rId88"/>
    <p:sldId id="333" r:id="rId89"/>
    <p:sldId id="334" r:id="rId90"/>
    <p:sldId id="335" r:id="rId91"/>
    <p:sldId id="336" r:id="rId92"/>
    <p:sldId id="337" r:id="rId93"/>
    <p:sldId id="338" r:id="rId94"/>
    <p:sldId id="339" r:id="rId95"/>
    <p:sldId id="340" r:id="rId96"/>
    <p:sldId id="341" r:id="rId97"/>
    <p:sldId id="342" r:id="rId98"/>
    <p:sldId id="343" r:id="rId99"/>
    <p:sldId id="344" r:id="rId100"/>
    <p:sldId id="345" r:id="rId101"/>
    <p:sldId id="346" r:id="rId102"/>
    <p:sldId id="347" r:id="rId103"/>
    <p:sldId id="348" r:id="rId104"/>
    <p:sldId id="349" r:id="rId105"/>
    <p:sldId id="350" r:id="rId106"/>
    <p:sldId id="351" r:id="rId107"/>
    <p:sldId id="352" r:id="rId108"/>
    <p:sldId id="353" r:id="rId109"/>
    <p:sldId id="354" r:id="rId110"/>
    <p:sldId id="355" r:id="rId111"/>
    <p:sldId id="356" r:id="rId112"/>
    <p:sldId id="357" r:id="rId113"/>
    <p:sldId id="358" r:id="rId114"/>
    <p:sldId id="359" r:id="rId115"/>
    <p:sldId id="360" r:id="rId116"/>
    <p:sldId id="404" r:id="rId117"/>
    <p:sldId id="409" r:id="rId118"/>
    <p:sldId id="405" r:id="rId119"/>
    <p:sldId id="406" r:id="rId120"/>
    <p:sldId id="407" r:id="rId121"/>
    <p:sldId id="408" r:id="rId122"/>
  </p:sldIdLst>
  <p:sldSz cx="9144000" cy="6858000" type="screen4x3"/>
  <p:notesSz cx="6831013" cy="9396413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3366"/>
    <a:srgbClr val="33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 varScale="1">
        <p:scale>
          <a:sx n="78" d="100"/>
          <a:sy n="78" d="100"/>
        </p:scale>
        <p:origin x="115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959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5.wmf"/><Relationship Id="rId7" Type="http://schemas.openxmlformats.org/officeDocument/2006/relationships/image" Target="../media/image31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30.wmf"/><Relationship Id="rId4" Type="http://schemas.openxmlformats.org/officeDocument/2006/relationships/image" Target="../media/image14.wmf"/><Relationship Id="rId9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15.wmf"/><Relationship Id="rId7" Type="http://schemas.openxmlformats.org/officeDocument/2006/relationships/image" Target="../media/image32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8.wmf"/><Relationship Id="rId4" Type="http://schemas.openxmlformats.org/officeDocument/2006/relationships/image" Target="../media/image14.wmf"/><Relationship Id="rId9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7.wmf"/><Relationship Id="rId7" Type="http://schemas.openxmlformats.org/officeDocument/2006/relationships/image" Target="../media/image13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3.wmf"/><Relationship Id="rId11" Type="http://schemas.openxmlformats.org/officeDocument/2006/relationships/image" Target="../media/image37.wmf"/><Relationship Id="rId5" Type="http://schemas.openxmlformats.org/officeDocument/2006/relationships/image" Target="../media/image35.wmf"/><Relationship Id="rId10" Type="http://schemas.openxmlformats.org/officeDocument/2006/relationships/image" Target="../media/image28.wmf"/><Relationship Id="rId4" Type="http://schemas.openxmlformats.org/officeDocument/2006/relationships/image" Target="../media/image34.wmf"/><Relationship Id="rId9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15.wmf"/><Relationship Id="rId7" Type="http://schemas.openxmlformats.org/officeDocument/2006/relationships/image" Target="../media/image25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24.wmf"/><Relationship Id="rId5" Type="http://schemas.openxmlformats.org/officeDocument/2006/relationships/image" Target="../media/image28.wmf"/><Relationship Id="rId10" Type="http://schemas.openxmlformats.org/officeDocument/2006/relationships/image" Target="../media/image35.wmf"/><Relationship Id="rId4" Type="http://schemas.openxmlformats.org/officeDocument/2006/relationships/image" Target="../media/image14.wmf"/><Relationship Id="rId9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2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13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29.wmf"/><Relationship Id="rId5" Type="http://schemas.openxmlformats.org/officeDocument/2006/relationships/image" Target="../media/image23.wmf"/><Relationship Id="rId4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13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29.wmf"/><Relationship Id="rId5" Type="http://schemas.openxmlformats.org/officeDocument/2006/relationships/image" Target="../media/image23.wmf"/><Relationship Id="rId4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13.wmf"/><Relationship Id="rId7" Type="http://schemas.openxmlformats.org/officeDocument/2006/relationships/image" Target="../media/image42.wmf"/><Relationship Id="rId2" Type="http://schemas.openxmlformats.org/officeDocument/2006/relationships/image" Target="../media/image29.wmf"/><Relationship Id="rId1" Type="http://schemas.openxmlformats.org/officeDocument/2006/relationships/image" Target="../media/image2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13.wmf"/><Relationship Id="rId7" Type="http://schemas.openxmlformats.org/officeDocument/2006/relationships/image" Target="../media/image42.wmf"/><Relationship Id="rId2" Type="http://schemas.openxmlformats.org/officeDocument/2006/relationships/image" Target="../media/image29.wmf"/><Relationship Id="rId1" Type="http://schemas.openxmlformats.org/officeDocument/2006/relationships/image" Target="../media/image2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13.wmf"/><Relationship Id="rId7" Type="http://schemas.openxmlformats.org/officeDocument/2006/relationships/image" Target="../media/image42.wmf"/><Relationship Id="rId2" Type="http://schemas.openxmlformats.org/officeDocument/2006/relationships/image" Target="../media/image29.wmf"/><Relationship Id="rId1" Type="http://schemas.openxmlformats.org/officeDocument/2006/relationships/image" Target="../media/image23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9.wmf"/><Relationship Id="rId1" Type="http://schemas.openxmlformats.org/officeDocument/2006/relationships/image" Target="../media/image23.wmf"/><Relationship Id="rId4" Type="http://schemas.openxmlformats.org/officeDocument/2006/relationships/image" Target="../media/image39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8.wmf"/><Relationship Id="rId3" Type="http://schemas.openxmlformats.org/officeDocument/2006/relationships/image" Target="../media/image42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2" Type="http://schemas.openxmlformats.org/officeDocument/2006/relationships/image" Target="../media/image39.wmf"/><Relationship Id="rId1" Type="http://schemas.openxmlformats.org/officeDocument/2006/relationships/image" Target="../media/image46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34.wmf"/><Relationship Id="rId15" Type="http://schemas.openxmlformats.org/officeDocument/2006/relationships/image" Target="../media/image41.wmf"/><Relationship Id="rId10" Type="http://schemas.openxmlformats.org/officeDocument/2006/relationships/image" Target="../media/image51.wmf"/><Relationship Id="rId4" Type="http://schemas.openxmlformats.org/officeDocument/2006/relationships/image" Target="../media/image30.wmf"/><Relationship Id="rId9" Type="http://schemas.openxmlformats.org/officeDocument/2006/relationships/image" Target="../media/image50.wmf"/><Relationship Id="rId14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13.wmf"/><Relationship Id="rId2" Type="http://schemas.openxmlformats.org/officeDocument/2006/relationships/image" Target="../media/image42.wmf"/><Relationship Id="rId16" Type="http://schemas.openxmlformats.org/officeDocument/2006/relationships/image" Target="../media/image29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13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29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13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29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13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19" Type="http://schemas.openxmlformats.org/officeDocument/2006/relationships/image" Target="../media/image29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13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19" Type="http://schemas.openxmlformats.org/officeDocument/2006/relationships/image" Target="../media/image29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13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19" Type="http://schemas.openxmlformats.org/officeDocument/2006/relationships/image" Target="../media/image29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29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29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6.wmf"/><Relationship Id="rId7" Type="http://schemas.openxmlformats.org/officeDocument/2006/relationships/image" Target="../media/image21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3" Type="http://schemas.openxmlformats.org/officeDocument/2006/relationships/image" Target="../media/image30.wmf"/><Relationship Id="rId7" Type="http://schemas.openxmlformats.org/officeDocument/2006/relationships/image" Target="../media/image49.wmf"/><Relationship Id="rId12" Type="http://schemas.openxmlformats.org/officeDocument/2006/relationships/image" Target="../media/image8.wmf"/><Relationship Id="rId17" Type="http://schemas.openxmlformats.org/officeDocument/2006/relationships/image" Target="../media/image55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1" Type="http://schemas.openxmlformats.org/officeDocument/2006/relationships/image" Target="../media/image39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5" Type="http://schemas.openxmlformats.org/officeDocument/2006/relationships/image" Target="../media/image23.wmf"/><Relationship Id="rId10" Type="http://schemas.openxmlformats.org/officeDocument/2006/relationships/image" Target="../media/image52.wmf"/><Relationship Id="rId4" Type="http://schemas.openxmlformats.org/officeDocument/2006/relationships/image" Target="../media/image34.wmf"/><Relationship Id="rId9" Type="http://schemas.openxmlformats.org/officeDocument/2006/relationships/image" Target="../media/image51.wmf"/><Relationship Id="rId14" Type="http://schemas.openxmlformats.org/officeDocument/2006/relationships/image" Target="../media/image41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4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58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60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61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9.wmf"/><Relationship Id="rId1" Type="http://schemas.openxmlformats.org/officeDocument/2006/relationships/image" Target="../media/image23.wmf"/><Relationship Id="rId6" Type="http://schemas.openxmlformats.org/officeDocument/2006/relationships/image" Target="../media/image62.wmf"/><Relationship Id="rId5" Type="http://schemas.openxmlformats.org/officeDocument/2006/relationships/image" Target="../media/image14.wmf"/><Relationship Id="rId4" Type="http://schemas.openxmlformats.org/officeDocument/2006/relationships/image" Target="../media/image42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39.wmf"/><Relationship Id="rId2" Type="http://schemas.openxmlformats.org/officeDocument/2006/relationships/image" Target="../media/image56.wmf"/><Relationship Id="rId1" Type="http://schemas.openxmlformats.org/officeDocument/2006/relationships/image" Target="../media/image23.wmf"/><Relationship Id="rId6" Type="http://schemas.openxmlformats.org/officeDocument/2006/relationships/image" Target="../media/image29.wmf"/><Relationship Id="rId5" Type="http://schemas.openxmlformats.org/officeDocument/2006/relationships/image" Target="../media/image13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4" Type="http://schemas.openxmlformats.org/officeDocument/2006/relationships/image" Target="../media/image14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55.wmf"/><Relationship Id="rId7" Type="http://schemas.openxmlformats.org/officeDocument/2006/relationships/image" Target="../media/image39.wmf"/><Relationship Id="rId2" Type="http://schemas.openxmlformats.org/officeDocument/2006/relationships/image" Target="../media/image56.wmf"/><Relationship Id="rId1" Type="http://schemas.openxmlformats.org/officeDocument/2006/relationships/image" Target="../media/image23.wmf"/><Relationship Id="rId6" Type="http://schemas.openxmlformats.org/officeDocument/2006/relationships/image" Target="../media/image29.wmf"/><Relationship Id="rId5" Type="http://schemas.openxmlformats.org/officeDocument/2006/relationships/image" Target="../media/image13.wmf"/><Relationship Id="rId4" Type="http://schemas.openxmlformats.org/officeDocument/2006/relationships/image" Target="../media/image30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69.wmf"/><Relationship Id="rId2" Type="http://schemas.openxmlformats.org/officeDocument/2006/relationships/image" Target="../media/image23.wmf"/><Relationship Id="rId1" Type="http://schemas.openxmlformats.org/officeDocument/2006/relationships/image" Target="../media/image67.wmf"/><Relationship Id="rId6" Type="http://schemas.openxmlformats.org/officeDocument/2006/relationships/image" Target="../media/image13.wmf"/><Relationship Id="rId5" Type="http://schemas.openxmlformats.org/officeDocument/2006/relationships/image" Target="../media/image39.wmf"/><Relationship Id="rId4" Type="http://schemas.openxmlformats.org/officeDocument/2006/relationships/image" Target="../media/image68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4.wmf"/><Relationship Id="rId7" Type="http://schemas.openxmlformats.org/officeDocument/2006/relationships/image" Target="../media/image80.wmf"/><Relationship Id="rId2" Type="http://schemas.openxmlformats.org/officeDocument/2006/relationships/image" Target="../media/image78.wmf"/><Relationship Id="rId1" Type="http://schemas.openxmlformats.org/officeDocument/2006/relationships/image" Target="../media/image22.wmf"/><Relationship Id="rId6" Type="http://schemas.openxmlformats.org/officeDocument/2006/relationships/image" Target="../media/image79.wmf"/><Relationship Id="rId5" Type="http://schemas.openxmlformats.org/officeDocument/2006/relationships/image" Target="../media/image39.wmf"/><Relationship Id="rId4" Type="http://schemas.openxmlformats.org/officeDocument/2006/relationships/image" Target="../media/image23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22.wmf"/><Relationship Id="rId1" Type="http://schemas.openxmlformats.org/officeDocument/2006/relationships/image" Target="../media/image8.wmf"/><Relationship Id="rId4" Type="http://schemas.openxmlformats.org/officeDocument/2006/relationships/image" Target="../media/image74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77.wmf"/><Relationship Id="rId4" Type="http://schemas.openxmlformats.org/officeDocument/2006/relationships/image" Target="../media/image85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39.wmf"/><Relationship Id="rId7" Type="http://schemas.openxmlformats.org/officeDocument/2006/relationships/image" Target="../media/image90.wmf"/><Relationship Id="rId2" Type="http://schemas.openxmlformats.org/officeDocument/2006/relationships/image" Target="../media/image86.wmf"/><Relationship Id="rId1" Type="http://schemas.openxmlformats.org/officeDocument/2006/relationships/image" Target="../media/image23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39.wmf"/><Relationship Id="rId7" Type="http://schemas.openxmlformats.org/officeDocument/2006/relationships/image" Target="../media/image90.wmf"/><Relationship Id="rId2" Type="http://schemas.openxmlformats.org/officeDocument/2006/relationships/image" Target="../media/image86.wmf"/><Relationship Id="rId1" Type="http://schemas.openxmlformats.org/officeDocument/2006/relationships/image" Target="../media/image23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10" Type="http://schemas.openxmlformats.org/officeDocument/2006/relationships/image" Target="../media/image92.wmf"/><Relationship Id="rId4" Type="http://schemas.openxmlformats.org/officeDocument/2006/relationships/image" Target="../media/image87.wmf"/><Relationship Id="rId9" Type="http://schemas.openxmlformats.org/officeDocument/2006/relationships/image" Target="../media/image8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4" Type="http://schemas.openxmlformats.org/officeDocument/2006/relationships/image" Target="../media/image14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86.wmf"/><Relationship Id="rId1" Type="http://schemas.openxmlformats.org/officeDocument/2006/relationships/image" Target="../media/image23.wmf"/><Relationship Id="rId6" Type="http://schemas.openxmlformats.org/officeDocument/2006/relationships/image" Target="../media/image91.wmf"/><Relationship Id="rId5" Type="http://schemas.openxmlformats.org/officeDocument/2006/relationships/image" Target="../media/image92.wmf"/><Relationship Id="rId4" Type="http://schemas.openxmlformats.org/officeDocument/2006/relationships/image" Target="../media/image87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30.wmf"/><Relationship Id="rId7" Type="http://schemas.openxmlformats.org/officeDocument/2006/relationships/image" Target="../media/image94.wmf"/><Relationship Id="rId12" Type="http://schemas.openxmlformats.org/officeDocument/2006/relationships/image" Target="../media/image77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93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6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23.wmf"/><Relationship Id="rId7" Type="http://schemas.openxmlformats.org/officeDocument/2006/relationships/image" Target="../media/image88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87.wmf"/><Relationship Id="rId11" Type="http://schemas.openxmlformats.org/officeDocument/2006/relationships/image" Target="../media/image102.wmf"/><Relationship Id="rId5" Type="http://schemas.openxmlformats.org/officeDocument/2006/relationships/image" Target="../media/image39.wmf"/><Relationship Id="rId10" Type="http://schemas.openxmlformats.org/officeDocument/2006/relationships/image" Target="../media/image54.wmf"/><Relationship Id="rId4" Type="http://schemas.openxmlformats.org/officeDocument/2006/relationships/image" Target="../media/image86.wmf"/><Relationship Id="rId9" Type="http://schemas.openxmlformats.org/officeDocument/2006/relationships/image" Target="../media/image101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96.wmf"/><Relationship Id="rId3" Type="http://schemas.openxmlformats.org/officeDocument/2006/relationships/image" Target="../media/image39.wmf"/><Relationship Id="rId7" Type="http://schemas.openxmlformats.org/officeDocument/2006/relationships/image" Target="../media/image30.wmf"/><Relationship Id="rId12" Type="http://schemas.openxmlformats.org/officeDocument/2006/relationships/image" Target="../media/image95.wmf"/><Relationship Id="rId2" Type="http://schemas.openxmlformats.org/officeDocument/2006/relationships/image" Target="../media/image86.wmf"/><Relationship Id="rId1" Type="http://schemas.openxmlformats.org/officeDocument/2006/relationships/image" Target="../media/image23.wmf"/><Relationship Id="rId6" Type="http://schemas.openxmlformats.org/officeDocument/2006/relationships/image" Target="../media/image42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5" Type="http://schemas.openxmlformats.org/officeDocument/2006/relationships/image" Target="../media/image54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41.wmf"/><Relationship Id="rId14" Type="http://schemas.openxmlformats.org/officeDocument/2006/relationships/image" Target="../media/image97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86.wmf"/><Relationship Id="rId3" Type="http://schemas.openxmlformats.org/officeDocument/2006/relationships/image" Target="../media/image42.wmf"/><Relationship Id="rId7" Type="http://schemas.openxmlformats.org/officeDocument/2006/relationships/image" Target="../media/image93.wmf"/><Relationship Id="rId12" Type="http://schemas.openxmlformats.org/officeDocument/2006/relationships/image" Target="../media/image54.wmf"/><Relationship Id="rId2" Type="http://schemas.openxmlformats.org/officeDocument/2006/relationships/image" Target="../media/image39.wmf"/><Relationship Id="rId1" Type="http://schemas.openxmlformats.org/officeDocument/2006/relationships/image" Target="../media/image23.wmf"/><Relationship Id="rId6" Type="http://schemas.openxmlformats.org/officeDocument/2006/relationships/image" Target="../media/image41.wmf"/><Relationship Id="rId11" Type="http://schemas.openxmlformats.org/officeDocument/2006/relationships/image" Target="../media/image97.wmf"/><Relationship Id="rId5" Type="http://schemas.openxmlformats.org/officeDocument/2006/relationships/image" Target="../media/image34.wmf"/><Relationship Id="rId15" Type="http://schemas.openxmlformats.org/officeDocument/2006/relationships/image" Target="../media/image88.wmf"/><Relationship Id="rId10" Type="http://schemas.openxmlformats.org/officeDocument/2006/relationships/image" Target="../media/image96.wmf"/><Relationship Id="rId4" Type="http://schemas.openxmlformats.org/officeDocument/2006/relationships/image" Target="../media/image30.wmf"/><Relationship Id="rId9" Type="http://schemas.openxmlformats.org/officeDocument/2006/relationships/image" Target="../media/image95.wmf"/><Relationship Id="rId14" Type="http://schemas.openxmlformats.org/officeDocument/2006/relationships/image" Target="../media/image87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86.wmf"/><Relationship Id="rId3" Type="http://schemas.openxmlformats.org/officeDocument/2006/relationships/image" Target="../media/image30.wmf"/><Relationship Id="rId7" Type="http://schemas.openxmlformats.org/officeDocument/2006/relationships/image" Target="../media/image94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93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8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6.wmf"/><Relationship Id="rId14" Type="http://schemas.openxmlformats.org/officeDocument/2006/relationships/image" Target="../media/image87.wmf"/></Relationships>
</file>

<file path=ppt/drawings/_rels/vmlDrawing6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87.wmf"/><Relationship Id="rId3" Type="http://schemas.openxmlformats.org/officeDocument/2006/relationships/image" Target="../media/image30.wmf"/><Relationship Id="rId7" Type="http://schemas.openxmlformats.org/officeDocument/2006/relationships/image" Target="../media/image94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93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6.wmf"/><Relationship Id="rId14" Type="http://schemas.openxmlformats.org/officeDocument/2006/relationships/image" Target="../media/image88.wmf"/></Relationships>
</file>

<file path=ppt/drawings/_rels/vmlDrawing6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87.wmf"/><Relationship Id="rId3" Type="http://schemas.openxmlformats.org/officeDocument/2006/relationships/image" Target="../media/image30.wmf"/><Relationship Id="rId7" Type="http://schemas.openxmlformats.org/officeDocument/2006/relationships/image" Target="../media/image94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93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6.wmf"/><Relationship Id="rId14" Type="http://schemas.openxmlformats.org/officeDocument/2006/relationships/image" Target="../media/image88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87.wmf"/><Relationship Id="rId3" Type="http://schemas.openxmlformats.org/officeDocument/2006/relationships/image" Target="../media/image30.wmf"/><Relationship Id="rId7" Type="http://schemas.openxmlformats.org/officeDocument/2006/relationships/image" Target="../media/image94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93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6.wmf"/><Relationship Id="rId14" Type="http://schemas.openxmlformats.org/officeDocument/2006/relationships/image" Target="../media/image88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87.wmf"/><Relationship Id="rId3" Type="http://schemas.openxmlformats.org/officeDocument/2006/relationships/image" Target="../media/image30.wmf"/><Relationship Id="rId7" Type="http://schemas.openxmlformats.org/officeDocument/2006/relationships/image" Target="../media/image94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93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6.wmf"/><Relationship Id="rId14" Type="http://schemas.openxmlformats.org/officeDocument/2006/relationships/image" Target="../media/image8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87.wmf"/><Relationship Id="rId3" Type="http://schemas.openxmlformats.org/officeDocument/2006/relationships/image" Target="../media/image30.wmf"/><Relationship Id="rId7" Type="http://schemas.openxmlformats.org/officeDocument/2006/relationships/image" Target="../media/image94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93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6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6.wmf"/><Relationship Id="rId14" Type="http://schemas.openxmlformats.org/officeDocument/2006/relationships/image" Target="../media/image88.wmf"/></Relationships>
</file>

<file path=ppt/drawings/_rels/vmlDrawing7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87.wmf"/><Relationship Id="rId3" Type="http://schemas.openxmlformats.org/officeDocument/2006/relationships/image" Target="../media/image30.wmf"/><Relationship Id="rId7" Type="http://schemas.openxmlformats.org/officeDocument/2006/relationships/image" Target="../media/image94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93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6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6.wmf"/><Relationship Id="rId14" Type="http://schemas.openxmlformats.org/officeDocument/2006/relationships/image" Target="../media/image88.wmf"/></Relationships>
</file>

<file path=ppt/drawings/_rels/vmlDrawing7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87.wmf"/><Relationship Id="rId3" Type="http://schemas.openxmlformats.org/officeDocument/2006/relationships/image" Target="../media/image30.wmf"/><Relationship Id="rId7" Type="http://schemas.openxmlformats.org/officeDocument/2006/relationships/image" Target="../media/image94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93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6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6.wmf"/><Relationship Id="rId14" Type="http://schemas.openxmlformats.org/officeDocument/2006/relationships/image" Target="../media/image88.wmf"/></Relationships>
</file>

<file path=ppt/drawings/_rels/vmlDrawing7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87.wmf"/><Relationship Id="rId3" Type="http://schemas.openxmlformats.org/officeDocument/2006/relationships/image" Target="../media/image30.wmf"/><Relationship Id="rId7" Type="http://schemas.openxmlformats.org/officeDocument/2006/relationships/image" Target="../media/image94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93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6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6.wmf"/><Relationship Id="rId14" Type="http://schemas.openxmlformats.org/officeDocument/2006/relationships/image" Target="../media/image88.wmf"/></Relationships>
</file>

<file path=ppt/drawings/_rels/vmlDrawing7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87.wmf"/><Relationship Id="rId3" Type="http://schemas.openxmlformats.org/officeDocument/2006/relationships/image" Target="../media/image30.wmf"/><Relationship Id="rId7" Type="http://schemas.openxmlformats.org/officeDocument/2006/relationships/image" Target="../media/image94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93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6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6.wmf"/><Relationship Id="rId14" Type="http://schemas.openxmlformats.org/officeDocument/2006/relationships/image" Target="../media/image88.w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87.wmf"/><Relationship Id="rId3" Type="http://schemas.openxmlformats.org/officeDocument/2006/relationships/image" Target="../media/image30.wmf"/><Relationship Id="rId7" Type="http://schemas.openxmlformats.org/officeDocument/2006/relationships/image" Target="../media/image94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93.wmf"/><Relationship Id="rId11" Type="http://schemas.openxmlformats.org/officeDocument/2006/relationships/image" Target="../media/image54.wmf"/><Relationship Id="rId5" Type="http://schemas.openxmlformats.org/officeDocument/2006/relationships/image" Target="../media/image41.wmf"/><Relationship Id="rId15" Type="http://schemas.openxmlformats.org/officeDocument/2006/relationships/image" Target="../media/image86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6.wmf"/><Relationship Id="rId14" Type="http://schemas.openxmlformats.org/officeDocument/2006/relationships/image" Target="../media/image88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0.wmf"/><Relationship Id="rId1" Type="http://schemas.openxmlformats.org/officeDocument/2006/relationships/image" Target="../media/image103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105.wmf"/><Relationship Id="rId2" Type="http://schemas.openxmlformats.org/officeDocument/2006/relationships/image" Target="../media/image39.wmf"/><Relationship Id="rId1" Type="http://schemas.openxmlformats.org/officeDocument/2006/relationships/image" Target="../media/image23.wmf"/><Relationship Id="rId6" Type="http://schemas.openxmlformats.org/officeDocument/2006/relationships/image" Target="../media/image80.wmf"/><Relationship Id="rId5" Type="http://schemas.openxmlformats.org/officeDocument/2006/relationships/image" Target="../media/image91.wmf"/><Relationship Id="rId4" Type="http://schemas.openxmlformats.org/officeDocument/2006/relationships/image" Target="../media/image89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7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30.wmf"/><Relationship Id="rId7" Type="http://schemas.openxmlformats.org/officeDocument/2006/relationships/image" Target="../media/image41.wmf"/><Relationship Id="rId12" Type="http://schemas.openxmlformats.org/officeDocument/2006/relationships/image" Target="../media/image10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107.wmf"/><Relationship Id="rId11" Type="http://schemas.openxmlformats.org/officeDocument/2006/relationships/image" Target="../media/image95.wmf"/><Relationship Id="rId5" Type="http://schemas.openxmlformats.org/officeDocument/2006/relationships/image" Target="../media/image106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7.wmf"/><Relationship Id="rId7" Type="http://schemas.openxmlformats.org/officeDocument/2006/relationships/image" Target="../media/image14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15.wmf"/><Relationship Id="rId5" Type="http://schemas.openxmlformats.org/officeDocument/2006/relationships/image" Target="../media/image13.wmf"/><Relationship Id="rId4" Type="http://schemas.openxmlformats.org/officeDocument/2006/relationships/image" Target="../media/image23.w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87.wmf"/><Relationship Id="rId3" Type="http://schemas.openxmlformats.org/officeDocument/2006/relationships/image" Target="../media/image30.wmf"/><Relationship Id="rId7" Type="http://schemas.openxmlformats.org/officeDocument/2006/relationships/image" Target="../media/image41.wmf"/><Relationship Id="rId12" Type="http://schemas.openxmlformats.org/officeDocument/2006/relationships/image" Target="../media/image2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Relationship Id="rId6" Type="http://schemas.openxmlformats.org/officeDocument/2006/relationships/image" Target="../media/image107.wmf"/><Relationship Id="rId11" Type="http://schemas.openxmlformats.org/officeDocument/2006/relationships/image" Target="../media/image95.wmf"/><Relationship Id="rId5" Type="http://schemas.openxmlformats.org/officeDocument/2006/relationships/image" Target="../media/image106.wmf"/><Relationship Id="rId10" Type="http://schemas.openxmlformats.org/officeDocument/2006/relationships/image" Target="../media/image97.wmf"/><Relationship Id="rId4" Type="http://schemas.openxmlformats.org/officeDocument/2006/relationships/image" Target="../media/image34.wmf"/><Relationship Id="rId9" Type="http://schemas.openxmlformats.org/officeDocument/2006/relationships/image" Target="../media/image94.wmf"/><Relationship Id="rId14" Type="http://schemas.openxmlformats.org/officeDocument/2006/relationships/image" Target="../media/image88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11.wmf"/><Relationship Id="rId1" Type="http://schemas.openxmlformats.org/officeDocument/2006/relationships/image" Target="../media/image83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4" Type="http://schemas.openxmlformats.org/officeDocument/2006/relationships/image" Target="../media/image109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15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5.wmf"/><Relationship Id="rId7" Type="http://schemas.openxmlformats.org/officeDocument/2006/relationships/image" Target="../media/image27.wmf"/><Relationship Id="rId2" Type="http://schemas.openxmlformats.org/officeDocument/2006/relationships/image" Target="../media/image13.wmf"/><Relationship Id="rId1" Type="http://schemas.openxmlformats.org/officeDocument/2006/relationships/image" Target="../media/image23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30.wmf"/><Relationship Id="rId4" Type="http://schemas.openxmlformats.org/officeDocument/2006/relationships/image" Target="../media/image14.wmf"/><Relationship Id="rId9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926513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97814E17-0483-4380-9112-3003F0972E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056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59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668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464050"/>
            <a:ext cx="5008563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926513"/>
            <a:ext cx="29606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58ADCD1E-698A-4375-B79F-07EF62F26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44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CAFA052-E5FA-474E-992C-9A59E02DBAD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8459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886D7F0-F179-42CE-8EEC-32E62400D02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745622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1934D1A-3BE0-4D7B-97EA-D433F4350C2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8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190481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05D491F-E1C8-418D-8B76-CD7906B3150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9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506343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306EB24-2346-4437-8576-F844B3A6AAF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0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8525994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5EA01F7-09B8-4CF9-B3FB-284AA5653EB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210701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7232080-F565-4825-B435-8BEE8539774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133470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D0FACCD-EC5C-4029-AE47-4A16F41B55E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3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175177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FBF5888-47F7-45A9-9D4C-2B95EE218CF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4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132951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2F90A2A-896A-4F12-AEAA-63753315660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376337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8DEF0B6-3E83-410B-99B6-EFECE58BFAE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779469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0D1000A-A27D-4098-8FE4-0978C18691D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7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0267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0845B78-60C3-44CD-98D2-FCC14B08143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572094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CCD1C81-7239-4316-B615-3F886250EFA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8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950861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3D48E6B-BA2A-448D-BA48-F12A34BC3F9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9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168997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D7013D3-7550-49E6-86C2-07B175B4AE4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0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558968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8F50B6A-441D-4386-BF3A-E1A2DA02BAA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1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554931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7AF49D6-82D1-47D6-A0A4-E47D380BB94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2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402279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495EC5D-7BF4-44A1-B6E3-996BE33B7C5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3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247907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9BB3E43-8BAC-49E6-BCC0-AA4007A212C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4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8454676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9957A5B-F2A4-40D4-94A5-B566837B63E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530720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65E7AE0-B592-47B9-9816-7B20757D769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277651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E09A03C-07AC-4B3B-9E82-529814193B2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7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1364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6B727CF-2086-42CC-BB40-93AF0986B6B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8414645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B7AF8E9-D376-4ED5-AAA8-C9027AF61FA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8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319746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1671C50-2146-4966-8F43-A13B09A0BC5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9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8540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74377CB-A430-40D6-9213-9F758C5D330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634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A2EB64E-D40C-418E-8E2A-E759A6AF211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0375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2BFEE57-C6A4-4F99-BDF2-B98D79FC659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0651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ED2BBED-AED8-4CEB-92C5-3AB802F9A01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37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5C927E9-7AAC-4707-85A6-F6D66E0C065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3940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66312F5-6459-4A8C-8323-7AEC516796D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8537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470C24E-C14D-4162-AB35-73C249DB302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3776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BAFCFFF-7E2C-41FB-8B8B-E1EFD20AE28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2711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7823BD6-9699-4AF2-AC24-F4575C72128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9937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7A91977-A0F9-4622-8975-4F099B60172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3810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3728EEF-19DC-4927-AE19-03D216BF422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5690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C6DA55D-BECF-48A7-A074-DA703842A99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2990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FDC0276-2A90-4760-8A49-9474BA8C8AE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7716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3D2CFEF-A8F0-4B14-99B7-E5D5FEB5E23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0002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0CD20F4-C306-478D-BA38-C397F1C31E1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749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B84238A-7DF7-483A-BC19-A1BD5B57238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87436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0533563-4AFD-4176-BBEF-37DF7E8830D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1557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EE8DA2B-B9A5-48A7-8277-F1D0BF9FCA2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698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5A308DA-60F6-4CBE-B7A2-7EE038B730A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1639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2CEC303-DE88-4FE6-ACD2-23210189371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48800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324AF4E-A6CE-4CBB-8DDC-BA65465AE8E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7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7536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8CD714B-26F2-4F16-B6A3-2BCD49788A6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67857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3299661-E63C-450D-8B33-D42235F0630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9109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9E0A478-C2CC-41DA-B868-7DA2263CA43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75263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A2D7969-DA6A-4FFA-9BD8-3D1B1C27159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56403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4EE650D-3D6C-478C-8935-02798CEDC9F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34442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C4B341D-688F-460A-80F9-86ABFB4F742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10849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1B39694-E49A-48BC-8A14-6DE89C158FF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45535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8C23F6D-DB17-4A22-866C-20B33EF1E04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887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A99A975-D250-45EF-90BB-C22C3ACF5A3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95591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1AA409E-6F4F-47AB-A3E6-CD791101F37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01068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9815B8A-6C24-4CF8-8427-17552DC672C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9671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54B17FC-782B-4131-BC63-72DEA6AD22C8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74143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536BBC6-F73D-4744-8369-AA44BF71219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54758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7C7B3E2-3FE8-4AD1-AC8E-7CF885C02D2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44194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7398981-DC81-4FFF-8861-1C824BC3714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26484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5C9C2D1-DA3E-4F25-B185-C426BFD488C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22808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BDEF959-0815-45B5-8B28-5E1481996C7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73318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9566D17-BA9D-4935-B9AE-79F6B5DA600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78771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21DCCCC-B289-4461-9CF8-0D31D49185C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164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132C2E1-27E9-4A06-9891-365CD9F0041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85626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544D822-2AD5-4379-B228-DB854996B6B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70980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CED4C73-F3E0-40C6-A386-C44CAE665B5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5248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DF6731E-C716-4FD4-83E6-386C7A0C1CB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4682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439CD1F-9524-44C1-8497-19E756E7048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92913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6AB68C4-2AC5-4FC3-B7D1-7205F4551D8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1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86359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F4CCD9C-AE1C-493E-BDF6-C4C103D0737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67241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0CBAA9B-4D8D-4D96-8E39-D886070E36E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3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571013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1F2F100-DC16-4144-8891-3DD93DFD6B5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63928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C2ECF52-181C-437E-9690-208F7CCCA34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5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70398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BEBE3B9-39D6-4CA9-995B-396B75E996B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6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479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CEE2371-EA77-4711-ACBB-94A8AFED5CE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67897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FA68399-F723-4B48-87B5-CCEDA5D667A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95218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2FCDC8F-D145-486A-B67D-7203EF4AB1B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8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55077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033FA69-488A-4F77-8AD9-89CBB040848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9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02160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420DF59-F9A3-4E77-92E5-AF8DD255B15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0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43392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2A1C700-1A36-4FDC-A3C6-041A8D0A2F0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1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30713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02F2432-60DC-4CB1-9B54-F47037A6D2E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2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7046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6E558C6-BD03-4FB0-BD64-FDD2A3FF842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3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50615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431CBCC-0575-4FF7-932A-988847A8DE8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34766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01D9317-B4DB-4075-9037-1C478673C96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5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0406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0DC3379-BA9F-400C-AFFA-B4FD1FBC6858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104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327EF70-9F9A-49E7-BDEE-C8E77BD5E28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32190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79812C4-F773-4164-9ABF-323573D0D54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061136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533F055-4D80-45A7-94F9-77E41E48C37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249492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9552858-D182-4BD6-BF77-4F9DEB5165A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15497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BC468B0-DE42-49E4-B3CD-48BC6B1EE64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0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417939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DEB5C9B-D70C-4CC2-9CF2-89FF042D3FA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1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94637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EB334B5-FC2A-4DDA-898F-84E3ACD4556D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2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363207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DFD4D9C-7889-450E-A745-8DD3B920E78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3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44011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67E62FE-30D4-4106-B753-A04259E53CA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7480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CBC8067-B784-4CFD-9713-074EBD13180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103039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733ECBB-48C1-46CB-870B-81123DF5BD1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6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468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A58EA1B-8405-4C10-A1C0-D2008F7B4E7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015785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69AA358-42C2-4130-8165-D1BF315D13E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260696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50EE214-A6FA-4823-BE01-A5D375A32BE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7719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DA4BBCF-F936-476C-927F-8873B5AD269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318974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7CC1D3A-4A13-41AC-97A6-DD1D709B5A3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0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98279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467A4E4-03A0-4959-AEBF-B77747507C7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1862172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2AAE04D-6F17-488E-B8C1-6974833C4E5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25005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F8685E5-351E-4A2A-B4EF-4B4BC8ABEC3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4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516898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318D866-9A63-45FC-B91D-368D32F0F53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799683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8125B1A-4CC5-4746-8AB1-C07EA553E60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6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136890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D2F2AEB-9EF0-4B16-9977-A9ACD5E4BEB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7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5745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C06FA0D-3731-4FB8-8FAA-753E1EFF5F4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620115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EA66CFB-0913-4B34-8011-6DB3AAE2872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8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651534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AA797BE-A298-4479-916F-E81B696F8A7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1367195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49F9D3F-1623-424B-B4CB-2DEF6E25596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0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614998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A84B659-348B-4194-8441-9F570CC38AF8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1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204842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D29FA28-1BCB-46FE-9D7B-82C400FAD25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2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58271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0D2BB93-1EDB-4562-8264-2C550269CFF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3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955291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FF2656F-B15E-4EFC-BA82-AEDBE980713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4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023001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4393464-D452-45A7-B9AD-B8975F26684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428371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43BB76A-B9A2-4FB2-B8C3-B150107ECDC4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6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026310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1E34998-000A-493C-A501-2F675CEDD25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265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BD5D3-514E-4A93-8005-2BDFB1CA69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31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19298-5DB1-4582-A372-BE995B83F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21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CE9A7-72F6-45AF-8EA6-16BAF60F6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1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31E85-7999-40CD-9DCE-8F2C089FD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93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B1D9D-E0A2-4B07-A492-AA2E3BBD2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94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A8C69-63D5-4F46-9216-8A6B173D2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97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B4D54-6B3E-44C9-8681-8A3876745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45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7C179-D335-45C7-8B39-2AFB22345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49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C6531-6FA1-4018-B908-9F9997610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0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11B65-B9F1-4D3A-BF5D-286319FA9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4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45998-BB00-4DA5-88C9-34C559FBE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78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856FB-503D-4843-A427-E48E6B288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31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Fall 2003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Costas Busch - RPI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06086C2C-6E6C-4E80-8261-E0C13C0F8E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accent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accent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accent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accent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rpi.edu/~busch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rpi.edu/courses/spring05/modcomp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059.bin"/><Relationship Id="rId26" Type="http://schemas.openxmlformats.org/officeDocument/2006/relationships/oleObject" Target="../embeddings/oleObject1063.bin"/><Relationship Id="rId21" Type="http://schemas.openxmlformats.org/officeDocument/2006/relationships/image" Target="../media/image96.wmf"/><Relationship Id="rId34" Type="http://schemas.openxmlformats.org/officeDocument/2006/relationships/oleObject" Target="../embeddings/oleObject1068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056.bin"/><Relationship Id="rId17" Type="http://schemas.openxmlformats.org/officeDocument/2006/relationships/image" Target="../media/image94.wmf"/><Relationship Id="rId25" Type="http://schemas.openxmlformats.org/officeDocument/2006/relationships/image" Target="../media/image54.wmf"/><Relationship Id="rId33" Type="http://schemas.openxmlformats.org/officeDocument/2006/relationships/image" Target="../media/image88.wmf"/><Relationship Id="rId38" Type="http://schemas.openxmlformats.org/officeDocument/2006/relationships/oleObject" Target="../embeddings/oleObject107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58.bin"/><Relationship Id="rId20" Type="http://schemas.openxmlformats.org/officeDocument/2006/relationships/oleObject" Target="../embeddings/oleObject1060.bin"/><Relationship Id="rId29" Type="http://schemas.openxmlformats.org/officeDocument/2006/relationships/oleObject" Target="../embeddings/oleObject1065.bin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105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062.bin"/><Relationship Id="rId32" Type="http://schemas.openxmlformats.org/officeDocument/2006/relationships/oleObject" Target="../embeddings/oleObject1067.bin"/><Relationship Id="rId37" Type="http://schemas.openxmlformats.org/officeDocument/2006/relationships/image" Target="../media/image86.wmf"/><Relationship Id="rId5" Type="http://schemas.openxmlformats.org/officeDocument/2006/relationships/image" Target="../media/image39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070.bin"/><Relationship Id="rId10" Type="http://schemas.openxmlformats.org/officeDocument/2006/relationships/oleObject" Target="../embeddings/oleObject1055.bin"/><Relationship Id="rId19" Type="http://schemas.openxmlformats.org/officeDocument/2006/relationships/image" Target="../media/image95.wmf"/><Relationship Id="rId31" Type="http://schemas.openxmlformats.org/officeDocument/2006/relationships/image" Target="../media/image87.wmf"/><Relationship Id="rId4" Type="http://schemas.openxmlformats.org/officeDocument/2006/relationships/oleObject" Target="../embeddings/oleObject105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057.bin"/><Relationship Id="rId22" Type="http://schemas.openxmlformats.org/officeDocument/2006/relationships/oleObject" Target="../embeddings/oleObject1061.bin"/><Relationship Id="rId27" Type="http://schemas.openxmlformats.org/officeDocument/2006/relationships/oleObject" Target="../embeddings/oleObject1064.bin"/><Relationship Id="rId30" Type="http://schemas.openxmlformats.org/officeDocument/2006/relationships/oleObject" Target="../embeddings/oleObject1066.bin"/><Relationship Id="rId35" Type="http://schemas.openxmlformats.org/officeDocument/2006/relationships/oleObject" Target="../embeddings/oleObject1069.bin"/><Relationship Id="rId8" Type="http://schemas.openxmlformats.org/officeDocument/2006/relationships/oleObject" Target="../embeddings/oleObject1054.bin"/><Relationship Id="rId3" Type="http://schemas.openxmlformats.org/officeDocument/2006/relationships/notesSlide" Target="../notesSlides/notesSlide100.xml"/></Relationships>
</file>

<file path=ppt/slides/_rels/slide10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079.bin"/><Relationship Id="rId26" Type="http://schemas.openxmlformats.org/officeDocument/2006/relationships/oleObject" Target="../embeddings/oleObject1083.bin"/><Relationship Id="rId21" Type="http://schemas.openxmlformats.org/officeDocument/2006/relationships/image" Target="../media/image96.wmf"/><Relationship Id="rId34" Type="http://schemas.openxmlformats.org/officeDocument/2006/relationships/image" Target="../media/image88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076.bin"/><Relationship Id="rId17" Type="http://schemas.openxmlformats.org/officeDocument/2006/relationships/image" Target="../media/image94.wmf"/><Relationship Id="rId25" Type="http://schemas.openxmlformats.org/officeDocument/2006/relationships/image" Target="../media/image54.wmf"/><Relationship Id="rId33" Type="http://schemas.openxmlformats.org/officeDocument/2006/relationships/oleObject" Target="../embeddings/oleObject1088.bin"/><Relationship Id="rId38" Type="http://schemas.openxmlformats.org/officeDocument/2006/relationships/oleObject" Target="../embeddings/oleObject109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78.bin"/><Relationship Id="rId20" Type="http://schemas.openxmlformats.org/officeDocument/2006/relationships/oleObject" Target="../embeddings/oleObject1080.bin"/><Relationship Id="rId29" Type="http://schemas.openxmlformats.org/officeDocument/2006/relationships/oleObject" Target="../embeddings/oleObject1085.bin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107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082.bin"/><Relationship Id="rId32" Type="http://schemas.openxmlformats.org/officeDocument/2006/relationships/image" Target="../media/image87.wmf"/><Relationship Id="rId37" Type="http://schemas.openxmlformats.org/officeDocument/2006/relationships/image" Target="../media/image86.wmf"/><Relationship Id="rId5" Type="http://schemas.openxmlformats.org/officeDocument/2006/relationships/image" Target="../media/image39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090.bin"/><Relationship Id="rId10" Type="http://schemas.openxmlformats.org/officeDocument/2006/relationships/oleObject" Target="../embeddings/oleObject1075.bin"/><Relationship Id="rId19" Type="http://schemas.openxmlformats.org/officeDocument/2006/relationships/image" Target="../media/image95.wmf"/><Relationship Id="rId31" Type="http://schemas.openxmlformats.org/officeDocument/2006/relationships/oleObject" Target="../embeddings/oleObject1087.bin"/><Relationship Id="rId4" Type="http://schemas.openxmlformats.org/officeDocument/2006/relationships/oleObject" Target="../embeddings/oleObject107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077.bin"/><Relationship Id="rId22" Type="http://schemas.openxmlformats.org/officeDocument/2006/relationships/oleObject" Target="../embeddings/oleObject1081.bin"/><Relationship Id="rId27" Type="http://schemas.openxmlformats.org/officeDocument/2006/relationships/oleObject" Target="../embeddings/oleObject1084.bin"/><Relationship Id="rId30" Type="http://schemas.openxmlformats.org/officeDocument/2006/relationships/oleObject" Target="../embeddings/oleObject1086.bin"/><Relationship Id="rId35" Type="http://schemas.openxmlformats.org/officeDocument/2006/relationships/oleObject" Target="../embeddings/oleObject1089.bin"/><Relationship Id="rId8" Type="http://schemas.openxmlformats.org/officeDocument/2006/relationships/oleObject" Target="../embeddings/oleObject1074.bin"/><Relationship Id="rId3" Type="http://schemas.openxmlformats.org/officeDocument/2006/relationships/notesSlide" Target="../notesSlides/notesSlide101.xml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099.bin"/><Relationship Id="rId26" Type="http://schemas.openxmlformats.org/officeDocument/2006/relationships/oleObject" Target="../embeddings/oleObject1103.bin"/><Relationship Id="rId21" Type="http://schemas.openxmlformats.org/officeDocument/2006/relationships/image" Target="../media/image96.wmf"/><Relationship Id="rId34" Type="http://schemas.openxmlformats.org/officeDocument/2006/relationships/oleObject" Target="../embeddings/oleObject1108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096.bin"/><Relationship Id="rId17" Type="http://schemas.openxmlformats.org/officeDocument/2006/relationships/image" Target="../media/image94.wmf"/><Relationship Id="rId25" Type="http://schemas.openxmlformats.org/officeDocument/2006/relationships/image" Target="../media/image54.wmf"/><Relationship Id="rId33" Type="http://schemas.openxmlformats.org/officeDocument/2006/relationships/image" Target="../media/image88.wmf"/><Relationship Id="rId38" Type="http://schemas.openxmlformats.org/officeDocument/2006/relationships/oleObject" Target="../embeddings/oleObject11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98.bin"/><Relationship Id="rId20" Type="http://schemas.openxmlformats.org/officeDocument/2006/relationships/oleObject" Target="../embeddings/oleObject1100.bin"/><Relationship Id="rId29" Type="http://schemas.openxmlformats.org/officeDocument/2006/relationships/oleObject" Target="../embeddings/oleObject1105.bin"/><Relationship Id="rId1" Type="http://schemas.openxmlformats.org/officeDocument/2006/relationships/vmlDrawing" Target="../drawings/vmlDrawing73.vml"/><Relationship Id="rId6" Type="http://schemas.openxmlformats.org/officeDocument/2006/relationships/oleObject" Target="../embeddings/oleObject109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102.bin"/><Relationship Id="rId32" Type="http://schemas.openxmlformats.org/officeDocument/2006/relationships/oleObject" Target="../embeddings/oleObject1107.bin"/><Relationship Id="rId37" Type="http://schemas.openxmlformats.org/officeDocument/2006/relationships/image" Target="../media/image86.wmf"/><Relationship Id="rId5" Type="http://schemas.openxmlformats.org/officeDocument/2006/relationships/image" Target="../media/image39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110.bin"/><Relationship Id="rId10" Type="http://schemas.openxmlformats.org/officeDocument/2006/relationships/oleObject" Target="../embeddings/oleObject1095.bin"/><Relationship Id="rId19" Type="http://schemas.openxmlformats.org/officeDocument/2006/relationships/image" Target="../media/image95.wmf"/><Relationship Id="rId31" Type="http://schemas.openxmlformats.org/officeDocument/2006/relationships/image" Target="../media/image87.wmf"/><Relationship Id="rId4" Type="http://schemas.openxmlformats.org/officeDocument/2006/relationships/oleObject" Target="../embeddings/oleObject109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097.bin"/><Relationship Id="rId22" Type="http://schemas.openxmlformats.org/officeDocument/2006/relationships/oleObject" Target="../embeddings/oleObject1101.bin"/><Relationship Id="rId27" Type="http://schemas.openxmlformats.org/officeDocument/2006/relationships/oleObject" Target="../embeddings/oleObject1104.bin"/><Relationship Id="rId30" Type="http://schemas.openxmlformats.org/officeDocument/2006/relationships/oleObject" Target="../embeddings/oleObject1106.bin"/><Relationship Id="rId35" Type="http://schemas.openxmlformats.org/officeDocument/2006/relationships/oleObject" Target="../embeddings/oleObject1109.bin"/><Relationship Id="rId8" Type="http://schemas.openxmlformats.org/officeDocument/2006/relationships/oleObject" Target="../embeddings/oleObject1094.bin"/><Relationship Id="rId3" Type="http://schemas.openxmlformats.org/officeDocument/2006/relationships/notesSlide" Target="../notesSlides/notesSlide102.xml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119.bin"/><Relationship Id="rId26" Type="http://schemas.openxmlformats.org/officeDocument/2006/relationships/oleObject" Target="../embeddings/oleObject1123.bin"/><Relationship Id="rId21" Type="http://schemas.openxmlformats.org/officeDocument/2006/relationships/image" Target="../media/image96.wmf"/><Relationship Id="rId34" Type="http://schemas.openxmlformats.org/officeDocument/2006/relationships/image" Target="../media/image88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116.bin"/><Relationship Id="rId17" Type="http://schemas.openxmlformats.org/officeDocument/2006/relationships/image" Target="../media/image94.wmf"/><Relationship Id="rId25" Type="http://schemas.openxmlformats.org/officeDocument/2006/relationships/image" Target="../media/image54.wmf"/><Relationship Id="rId33" Type="http://schemas.openxmlformats.org/officeDocument/2006/relationships/oleObject" Target="../embeddings/oleObject1128.bin"/><Relationship Id="rId38" Type="http://schemas.openxmlformats.org/officeDocument/2006/relationships/oleObject" Target="../embeddings/oleObject113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18.bin"/><Relationship Id="rId20" Type="http://schemas.openxmlformats.org/officeDocument/2006/relationships/oleObject" Target="../embeddings/oleObject1120.bin"/><Relationship Id="rId29" Type="http://schemas.openxmlformats.org/officeDocument/2006/relationships/oleObject" Target="../embeddings/oleObject1125.bin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111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122.bin"/><Relationship Id="rId32" Type="http://schemas.openxmlformats.org/officeDocument/2006/relationships/image" Target="../media/image87.wmf"/><Relationship Id="rId37" Type="http://schemas.openxmlformats.org/officeDocument/2006/relationships/image" Target="../media/image86.wmf"/><Relationship Id="rId5" Type="http://schemas.openxmlformats.org/officeDocument/2006/relationships/image" Target="../media/image39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130.bin"/><Relationship Id="rId10" Type="http://schemas.openxmlformats.org/officeDocument/2006/relationships/oleObject" Target="../embeddings/oleObject1115.bin"/><Relationship Id="rId19" Type="http://schemas.openxmlformats.org/officeDocument/2006/relationships/image" Target="../media/image95.wmf"/><Relationship Id="rId31" Type="http://schemas.openxmlformats.org/officeDocument/2006/relationships/oleObject" Target="../embeddings/oleObject1127.bin"/><Relationship Id="rId4" Type="http://schemas.openxmlformats.org/officeDocument/2006/relationships/oleObject" Target="../embeddings/oleObject111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117.bin"/><Relationship Id="rId22" Type="http://schemas.openxmlformats.org/officeDocument/2006/relationships/oleObject" Target="../embeddings/oleObject1121.bin"/><Relationship Id="rId27" Type="http://schemas.openxmlformats.org/officeDocument/2006/relationships/oleObject" Target="../embeddings/oleObject1124.bin"/><Relationship Id="rId30" Type="http://schemas.openxmlformats.org/officeDocument/2006/relationships/oleObject" Target="../embeddings/oleObject1126.bin"/><Relationship Id="rId35" Type="http://schemas.openxmlformats.org/officeDocument/2006/relationships/oleObject" Target="../embeddings/oleObject1129.bin"/><Relationship Id="rId8" Type="http://schemas.openxmlformats.org/officeDocument/2006/relationships/oleObject" Target="../embeddings/oleObject1114.bin"/><Relationship Id="rId3" Type="http://schemas.openxmlformats.org/officeDocument/2006/relationships/notesSlide" Target="../notesSlides/notesSlide103.xml"/></Relationships>
</file>

<file path=ppt/slides/_rels/slide10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139.bin"/><Relationship Id="rId26" Type="http://schemas.openxmlformats.org/officeDocument/2006/relationships/oleObject" Target="../embeddings/oleObject1143.bin"/><Relationship Id="rId21" Type="http://schemas.openxmlformats.org/officeDocument/2006/relationships/image" Target="../media/image96.wmf"/><Relationship Id="rId34" Type="http://schemas.openxmlformats.org/officeDocument/2006/relationships/oleObject" Target="../embeddings/oleObject1148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136.bin"/><Relationship Id="rId17" Type="http://schemas.openxmlformats.org/officeDocument/2006/relationships/image" Target="../media/image94.wmf"/><Relationship Id="rId25" Type="http://schemas.openxmlformats.org/officeDocument/2006/relationships/image" Target="../media/image54.wmf"/><Relationship Id="rId33" Type="http://schemas.openxmlformats.org/officeDocument/2006/relationships/image" Target="../media/image88.wmf"/><Relationship Id="rId38" Type="http://schemas.openxmlformats.org/officeDocument/2006/relationships/oleObject" Target="../embeddings/oleObject115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38.bin"/><Relationship Id="rId20" Type="http://schemas.openxmlformats.org/officeDocument/2006/relationships/oleObject" Target="../embeddings/oleObject1140.bin"/><Relationship Id="rId29" Type="http://schemas.openxmlformats.org/officeDocument/2006/relationships/oleObject" Target="../embeddings/oleObject1145.bin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113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142.bin"/><Relationship Id="rId32" Type="http://schemas.openxmlformats.org/officeDocument/2006/relationships/oleObject" Target="../embeddings/oleObject1147.bin"/><Relationship Id="rId37" Type="http://schemas.openxmlformats.org/officeDocument/2006/relationships/image" Target="../media/image86.wmf"/><Relationship Id="rId5" Type="http://schemas.openxmlformats.org/officeDocument/2006/relationships/image" Target="../media/image39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150.bin"/><Relationship Id="rId10" Type="http://schemas.openxmlformats.org/officeDocument/2006/relationships/oleObject" Target="../embeddings/oleObject1135.bin"/><Relationship Id="rId19" Type="http://schemas.openxmlformats.org/officeDocument/2006/relationships/image" Target="../media/image95.wmf"/><Relationship Id="rId31" Type="http://schemas.openxmlformats.org/officeDocument/2006/relationships/image" Target="../media/image87.wmf"/><Relationship Id="rId4" Type="http://schemas.openxmlformats.org/officeDocument/2006/relationships/oleObject" Target="../embeddings/oleObject113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137.bin"/><Relationship Id="rId22" Type="http://schemas.openxmlformats.org/officeDocument/2006/relationships/oleObject" Target="../embeddings/oleObject1141.bin"/><Relationship Id="rId27" Type="http://schemas.openxmlformats.org/officeDocument/2006/relationships/oleObject" Target="../embeddings/oleObject1144.bin"/><Relationship Id="rId30" Type="http://schemas.openxmlformats.org/officeDocument/2006/relationships/oleObject" Target="../embeddings/oleObject1146.bin"/><Relationship Id="rId35" Type="http://schemas.openxmlformats.org/officeDocument/2006/relationships/oleObject" Target="../embeddings/oleObject1149.bin"/><Relationship Id="rId8" Type="http://schemas.openxmlformats.org/officeDocument/2006/relationships/oleObject" Target="../embeddings/oleObject1134.bin"/><Relationship Id="rId3" Type="http://schemas.openxmlformats.org/officeDocument/2006/relationships/notesSlide" Target="../notesSlides/notesSlide104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4.bin"/><Relationship Id="rId3" Type="http://schemas.openxmlformats.org/officeDocument/2006/relationships/notesSlide" Target="../notesSlides/notesSlide105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1153.bin"/><Relationship Id="rId5" Type="http://schemas.openxmlformats.org/officeDocument/2006/relationships/image" Target="../media/image103.wmf"/><Relationship Id="rId10" Type="http://schemas.openxmlformats.org/officeDocument/2006/relationships/oleObject" Target="../embeddings/oleObject1155.bin"/><Relationship Id="rId4" Type="http://schemas.openxmlformats.org/officeDocument/2006/relationships/oleObject" Target="../embeddings/oleObject1152.bin"/><Relationship Id="rId9" Type="http://schemas.openxmlformats.org/officeDocument/2006/relationships/image" Target="../media/image104.wmf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8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1165.bin"/><Relationship Id="rId26" Type="http://schemas.openxmlformats.org/officeDocument/2006/relationships/oleObject" Target="../embeddings/oleObject1171.bin"/><Relationship Id="rId3" Type="http://schemas.openxmlformats.org/officeDocument/2006/relationships/notesSlide" Target="../notesSlides/notesSlide106.xml"/><Relationship Id="rId21" Type="http://schemas.openxmlformats.org/officeDocument/2006/relationships/oleObject" Target="../embeddings/oleObject1167.bin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161.bin"/><Relationship Id="rId17" Type="http://schemas.openxmlformats.org/officeDocument/2006/relationships/oleObject" Target="../embeddings/oleObject1164.bin"/><Relationship Id="rId25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1.wmf"/><Relationship Id="rId20" Type="http://schemas.openxmlformats.org/officeDocument/2006/relationships/image" Target="../media/image80.wmf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1157.bin"/><Relationship Id="rId11" Type="http://schemas.openxmlformats.org/officeDocument/2006/relationships/oleObject" Target="../embeddings/oleObject1160.bin"/><Relationship Id="rId24" Type="http://schemas.openxmlformats.org/officeDocument/2006/relationships/oleObject" Target="../embeddings/oleObject1170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1163.bin"/><Relationship Id="rId23" Type="http://schemas.openxmlformats.org/officeDocument/2006/relationships/oleObject" Target="../embeddings/oleObject1169.bin"/><Relationship Id="rId28" Type="http://schemas.openxmlformats.org/officeDocument/2006/relationships/oleObject" Target="../embeddings/oleObject1173.bin"/><Relationship Id="rId10" Type="http://schemas.openxmlformats.org/officeDocument/2006/relationships/oleObject" Target="../embeddings/oleObject1159.bin"/><Relationship Id="rId19" Type="http://schemas.openxmlformats.org/officeDocument/2006/relationships/oleObject" Target="../embeddings/oleObject1166.bin"/><Relationship Id="rId4" Type="http://schemas.openxmlformats.org/officeDocument/2006/relationships/oleObject" Target="../embeddings/oleObject1156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1162.bin"/><Relationship Id="rId22" Type="http://schemas.openxmlformats.org/officeDocument/2006/relationships/oleObject" Target="../embeddings/oleObject1168.bin"/><Relationship Id="rId27" Type="http://schemas.openxmlformats.org/officeDocument/2006/relationships/oleObject" Target="../embeddings/oleObject1172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174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7.bin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1182.bin"/><Relationship Id="rId26" Type="http://schemas.openxmlformats.org/officeDocument/2006/relationships/oleObject" Target="../embeddings/oleObject1186.bin"/><Relationship Id="rId3" Type="http://schemas.openxmlformats.org/officeDocument/2006/relationships/notesSlide" Target="../notesSlides/notesSlide108.xml"/><Relationship Id="rId21" Type="http://schemas.openxmlformats.org/officeDocument/2006/relationships/image" Target="../media/image94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179.bin"/><Relationship Id="rId17" Type="http://schemas.openxmlformats.org/officeDocument/2006/relationships/image" Target="../media/image41.wmf"/><Relationship Id="rId25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81.bin"/><Relationship Id="rId20" Type="http://schemas.openxmlformats.org/officeDocument/2006/relationships/oleObject" Target="../embeddings/oleObject1183.bin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1176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185.bin"/><Relationship Id="rId5" Type="http://schemas.openxmlformats.org/officeDocument/2006/relationships/image" Target="../media/image39.wmf"/><Relationship Id="rId15" Type="http://schemas.openxmlformats.org/officeDocument/2006/relationships/image" Target="../media/image107.wmf"/><Relationship Id="rId23" Type="http://schemas.openxmlformats.org/officeDocument/2006/relationships/image" Target="../media/image97.wmf"/><Relationship Id="rId10" Type="http://schemas.openxmlformats.org/officeDocument/2006/relationships/oleObject" Target="../embeddings/oleObject1178.bin"/><Relationship Id="rId19" Type="http://schemas.openxmlformats.org/officeDocument/2006/relationships/image" Target="../media/image108.wmf"/><Relationship Id="rId4" Type="http://schemas.openxmlformats.org/officeDocument/2006/relationships/oleObject" Target="../embeddings/oleObject1175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180.bin"/><Relationship Id="rId22" Type="http://schemas.openxmlformats.org/officeDocument/2006/relationships/oleObject" Target="../embeddings/oleObject1184.bin"/><Relationship Id="rId27" Type="http://schemas.openxmlformats.org/officeDocument/2006/relationships/image" Target="../media/image103.wmf"/></Relationships>
</file>

<file path=ppt/slides/_rels/slide10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1194.bin"/><Relationship Id="rId26" Type="http://schemas.openxmlformats.org/officeDocument/2006/relationships/oleObject" Target="../embeddings/oleObject1198.bin"/><Relationship Id="rId39" Type="http://schemas.openxmlformats.org/officeDocument/2006/relationships/oleObject" Target="../embeddings/oleObject1208.bin"/><Relationship Id="rId21" Type="http://schemas.openxmlformats.org/officeDocument/2006/relationships/image" Target="../media/image94.wmf"/><Relationship Id="rId34" Type="http://schemas.openxmlformats.org/officeDocument/2006/relationships/oleObject" Target="../embeddings/oleObject1204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191.bin"/><Relationship Id="rId17" Type="http://schemas.openxmlformats.org/officeDocument/2006/relationships/image" Target="../media/image41.wmf"/><Relationship Id="rId25" Type="http://schemas.openxmlformats.org/officeDocument/2006/relationships/image" Target="../media/image95.wmf"/><Relationship Id="rId33" Type="http://schemas.openxmlformats.org/officeDocument/2006/relationships/oleObject" Target="../embeddings/oleObject1203.bin"/><Relationship Id="rId38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93.bin"/><Relationship Id="rId20" Type="http://schemas.openxmlformats.org/officeDocument/2006/relationships/oleObject" Target="../embeddings/oleObject1195.bin"/><Relationship Id="rId29" Type="http://schemas.openxmlformats.org/officeDocument/2006/relationships/oleObject" Target="../embeddings/oleObject1200.bin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1188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197.bin"/><Relationship Id="rId32" Type="http://schemas.openxmlformats.org/officeDocument/2006/relationships/oleObject" Target="../embeddings/oleObject1202.bin"/><Relationship Id="rId37" Type="http://schemas.openxmlformats.org/officeDocument/2006/relationships/oleObject" Target="../embeddings/oleObject1207.bin"/><Relationship Id="rId40" Type="http://schemas.openxmlformats.org/officeDocument/2006/relationships/oleObject" Target="../embeddings/oleObject1209.bin"/><Relationship Id="rId5" Type="http://schemas.openxmlformats.org/officeDocument/2006/relationships/image" Target="../media/image39.wmf"/><Relationship Id="rId15" Type="http://schemas.openxmlformats.org/officeDocument/2006/relationships/image" Target="../media/image107.wmf"/><Relationship Id="rId23" Type="http://schemas.openxmlformats.org/officeDocument/2006/relationships/image" Target="../media/image97.wmf"/><Relationship Id="rId28" Type="http://schemas.openxmlformats.org/officeDocument/2006/relationships/oleObject" Target="../embeddings/oleObject1199.bin"/><Relationship Id="rId36" Type="http://schemas.openxmlformats.org/officeDocument/2006/relationships/oleObject" Target="../embeddings/oleObject1206.bin"/><Relationship Id="rId10" Type="http://schemas.openxmlformats.org/officeDocument/2006/relationships/oleObject" Target="../embeddings/oleObject1190.bin"/><Relationship Id="rId19" Type="http://schemas.openxmlformats.org/officeDocument/2006/relationships/image" Target="../media/image108.wmf"/><Relationship Id="rId31" Type="http://schemas.openxmlformats.org/officeDocument/2006/relationships/oleObject" Target="../embeddings/oleObject1201.bin"/><Relationship Id="rId4" Type="http://schemas.openxmlformats.org/officeDocument/2006/relationships/oleObject" Target="../embeddings/oleObject118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192.bin"/><Relationship Id="rId22" Type="http://schemas.openxmlformats.org/officeDocument/2006/relationships/oleObject" Target="../embeddings/oleObject1196.bin"/><Relationship Id="rId27" Type="http://schemas.openxmlformats.org/officeDocument/2006/relationships/image" Target="../media/image23.wmf"/><Relationship Id="rId30" Type="http://schemas.openxmlformats.org/officeDocument/2006/relationships/image" Target="../media/image87.wmf"/><Relationship Id="rId35" Type="http://schemas.openxmlformats.org/officeDocument/2006/relationships/oleObject" Target="../embeddings/oleObject1205.bin"/><Relationship Id="rId8" Type="http://schemas.openxmlformats.org/officeDocument/2006/relationships/oleObject" Target="../embeddings/oleObject1189.bin"/><Relationship Id="rId3" Type="http://schemas.openxmlformats.org/officeDocument/2006/relationships/notesSlide" Target="../notesSlides/notesSlide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2.bin"/><Relationship Id="rId13" Type="http://schemas.openxmlformats.org/officeDocument/2006/relationships/image" Target="../media/image113.wmf"/><Relationship Id="rId3" Type="http://schemas.openxmlformats.org/officeDocument/2006/relationships/notesSlide" Target="../notesSlides/notesSlide110.xml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2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1211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1213.bin"/><Relationship Id="rId4" Type="http://schemas.openxmlformats.org/officeDocument/2006/relationships/oleObject" Target="../embeddings/oleObject1210.bin"/><Relationship Id="rId9" Type="http://schemas.openxmlformats.org/officeDocument/2006/relationships/image" Target="../media/image111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7.bin"/><Relationship Id="rId13" Type="http://schemas.openxmlformats.org/officeDocument/2006/relationships/oleObject" Target="../embeddings/oleObject1220.bin"/><Relationship Id="rId3" Type="http://schemas.openxmlformats.org/officeDocument/2006/relationships/notesSlide" Target="../notesSlides/notesSlide111.xml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219.bin"/><Relationship Id="rId17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22.bin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1216.bin"/><Relationship Id="rId11" Type="http://schemas.openxmlformats.org/officeDocument/2006/relationships/image" Target="../media/image109.wmf"/><Relationship Id="rId5" Type="http://schemas.openxmlformats.org/officeDocument/2006/relationships/image" Target="../media/image83.wmf"/><Relationship Id="rId15" Type="http://schemas.openxmlformats.org/officeDocument/2006/relationships/image" Target="../media/image112.wmf"/><Relationship Id="rId10" Type="http://schemas.openxmlformats.org/officeDocument/2006/relationships/oleObject" Target="../embeddings/oleObject1218.bin"/><Relationship Id="rId4" Type="http://schemas.openxmlformats.org/officeDocument/2006/relationships/oleObject" Target="../embeddings/oleObject1215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1221.bin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5.bin"/><Relationship Id="rId13" Type="http://schemas.openxmlformats.org/officeDocument/2006/relationships/oleObject" Target="../embeddings/oleObject1229.bin"/><Relationship Id="rId3" Type="http://schemas.openxmlformats.org/officeDocument/2006/relationships/notesSlide" Target="../notesSlides/notesSlide112.xml"/><Relationship Id="rId7" Type="http://schemas.openxmlformats.org/officeDocument/2006/relationships/image" Target="../media/image101.wmf"/><Relationship Id="rId12" Type="http://schemas.openxmlformats.org/officeDocument/2006/relationships/image" Target="../media/image1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1224.bin"/><Relationship Id="rId11" Type="http://schemas.openxmlformats.org/officeDocument/2006/relationships/oleObject" Target="../embeddings/oleObject1228.bin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1227.bin"/><Relationship Id="rId4" Type="http://schemas.openxmlformats.org/officeDocument/2006/relationships/oleObject" Target="../embeddings/oleObject1223.bin"/><Relationship Id="rId9" Type="http://schemas.openxmlformats.org/officeDocument/2006/relationships/oleObject" Target="../embeddings/oleObject1226.bin"/><Relationship Id="rId14" Type="http://schemas.openxmlformats.org/officeDocument/2006/relationships/image" Target="../media/image115.wmf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2.bin"/><Relationship Id="rId13" Type="http://schemas.openxmlformats.org/officeDocument/2006/relationships/image" Target="../media/image120.wmf"/><Relationship Id="rId18" Type="http://schemas.openxmlformats.org/officeDocument/2006/relationships/oleObject" Target="../embeddings/oleObject1238.bin"/><Relationship Id="rId3" Type="http://schemas.openxmlformats.org/officeDocument/2006/relationships/notesSlide" Target="../notesSlides/notesSlide115.xml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1234.bin"/><Relationship Id="rId17" Type="http://schemas.openxmlformats.org/officeDocument/2006/relationships/oleObject" Target="../embeddings/oleObject123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36.bin"/><Relationship Id="rId20" Type="http://schemas.openxmlformats.org/officeDocument/2006/relationships/oleObject" Target="../embeddings/oleObject1240.bin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1231.bin"/><Relationship Id="rId11" Type="http://schemas.openxmlformats.org/officeDocument/2006/relationships/image" Target="../media/image119.wmf"/><Relationship Id="rId5" Type="http://schemas.openxmlformats.org/officeDocument/2006/relationships/image" Target="../media/image116.wmf"/><Relationship Id="rId15" Type="http://schemas.openxmlformats.org/officeDocument/2006/relationships/image" Target="../media/image121.wmf"/><Relationship Id="rId10" Type="http://schemas.openxmlformats.org/officeDocument/2006/relationships/oleObject" Target="../embeddings/oleObject1233.bin"/><Relationship Id="rId19" Type="http://schemas.openxmlformats.org/officeDocument/2006/relationships/oleObject" Target="../embeddings/oleObject1239.bin"/><Relationship Id="rId4" Type="http://schemas.openxmlformats.org/officeDocument/2006/relationships/oleObject" Target="../embeddings/oleObject1230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1235.bin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241.bin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5.wmf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0.bin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22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4.wmf"/><Relationship Id="rId5" Type="http://schemas.openxmlformats.org/officeDocument/2006/relationships/image" Target="../media/image13.wmf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6.wmf"/><Relationship Id="rId1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3.wmf"/><Relationship Id="rId5" Type="http://schemas.openxmlformats.org/officeDocument/2006/relationships/image" Target="../media/image23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13.wmf"/><Relationship Id="rId5" Type="http://schemas.openxmlformats.org/officeDocument/2006/relationships/image" Target="../media/image23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8.bin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14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23.wmf"/><Relationship Id="rId24" Type="http://schemas.openxmlformats.org/officeDocument/2006/relationships/image" Target="../media/image28.wmf"/><Relationship Id="rId5" Type="http://schemas.openxmlformats.org/officeDocument/2006/relationships/image" Target="../media/image24.wmf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1.bin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7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18" Type="http://schemas.openxmlformats.org/officeDocument/2006/relationships/image" Target="../media/image24.wmf"/><Relationship Id="rId26" Type="http://schemas.openxmlformats.org/officeDocument/2006/relationships/oleObject" Target="../embeddings/oleObject87.bin"/><Relationship Id="rId3" Type="http://schemas.openxmlformats.org/officeDocument/2006/relationships/notesSlide" Target="../notesSlides/notesSlide30.xml"/><Relationship Id="rId21" Type="http://schemas.openxmlformats.org/officeDocument/2006/relationships/oleObject" Target="../embeddings/oleObject83.bin"/><Relationship Id="rId34" Type="http://schemas.openxmlformats.org/officeDocument/2006/relationships/image" Target="../media/image28.wmf"/><Relationship Id="rId7" Type="http://schemas.openxmlformats.org/officeDocument/2006/relationships/oleObject" Target="../embeddings/oleObject74.bin"/><Relationship Id="rId12" Type="http://schemas.openxmlformats.org/officeDocument/2006/relationships/oleObject" Target="../embeddings/oleObject78.bin"/><Relationship Id="rId17" Type="http://schemas.openxmlformats.org/officeDocument/2006/relationships/oleObject" Target="../embeddings/oleObject81.bin"/><Relationship Id="rId25" Type="http://schemas.openxmlformats.org/officeDocument/2006/relationships/oleObject" Target="../embeddings/oleObject86.bin"/><Relationship Id="rId3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20" Type="http://schemas.openxmlformats.org/officeDocument/2006/relationships/image" Target="../media/image25.wmf"/><Relationship Id="rId29" Type="http://schemas.openxmlformats.org/officeDocument/2006/relationships/oleObject" Target="../embeddings/oleObject9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85.bin"/><Relationship Id="rId32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14.wmf"/><Relationship Id="rId23" Type="http://schemas.openxmlformats.org/officeDocument/2006/relationships/oleObject" Target="../embeddings/oleObject84.bin"/><Relationship Id="rId28" Type="http://schemas.openxmlformats.org/officeDocument/2006/relationships/oleObject" Target="../embeddings/oleObject89.bin"/><Relationship Id="rId36" Type="http://schemas.openxmlformats.org/officeDocument/2006/relationships/image" Target="../media/image30.wmf"/><Relationship Id="rId10" Type="http://schemas.openxmlformats.org/officeDocument/2006/relationships/oleObject" Target="../embeddings/oleObject77.bin"/><Relationship Id="rId19" Type="http://schemas.openxmlformats.org/officeDocument/2006/relationships/oleObject" Target="../embeddings/oleObject82.bin"/><Relationship Id="rId31" Type="http://schemas.openxmlformats.org/officeDocument/2006/relationships/oleObject" Target="../embeddings/oleObject92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6.bin"/><Relationship Id="rId14" Type="http://schemas.openxmlformats.org/officeDocument/2006/relationships/oleObject" Target="../embeddings/oleObject79.bin"/><Relationship Id="rId22" Type="http://schemas.openxmlformats.org/officeDocument/2006/relationships/image" Target="../media/image27.wmf"/><Relationship Id="rId27" Type="http://schemas.openxmlformats.org/officeDocument/2006/relationships/oleObject" Target="../embeddings/oleObject88.bin"/><Relationship Id="rId30" Type="http://schemas.openxmlformats.org/officeDocument/2006/relationships/oleObject" Target="../embeddings/oleObject91.bin"/><Relationship Id="rId35" Type="http://schemas.openxmlformats.org/officeDocument/2006/relationships/oleObject" Target="../embeddings/oleObject94.bin"/><Relationship Id="rId8" Type="http://schemas.openxmlformats.org/officeDocument/2006/relationships/oleObject" Target="../embeddings/oleObject75.bin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18" Type="http://schemas.openxmlformats.org/officeDocument/2006/relationships/image" Target="../media/image24.wmf"/><Relationship Id="rId26" Type="http://schemas.openxmlformats.org/officeDocument/2006/relationships/oleObject" Target="../embeddings/oleObject110.bin"/><Relationship Id="rId3" Type="http://schemas.openxmlformats.org/officeDocument/2006/relationships/notesSlide" Target="../notesSlides/notesSlide31.xml"/><Relationship Id="rId21" Type="http://schemas.openxmlformats.org/officeDocument/2006/relationships/oleObject" Target="../embeddings/oleObject106.bin"/><Relationship Id="rId34" Type="http://schemas.openxmlformats.org/officeDocument/2006/relationships/image" Target="../media/image28.wmf"/><Relationship Id="rId7" Type="http://schemas.openxmlformats.org/officeDocument/2006/relationships/oleObject" Target="../embeddings/oleObject97.bin"/><Relationship Id="rId12" Type="http://schemas.openxmlformats.org/officeDocument/2006/relationships/oleObject" Target="../embeddings/oleObject101.bin"/><Relationship Id="rId17" Type="http://schemas.openxmlformats.org/officeDocument/2006/relationships/oleObject" Target="../embeddings/oleObject104.bin"/><Relationship Id="rId25" Type="http://schemas.openxmlformats.org/officeDocument/2006/relationships/oleObject" Target="../embeddings/oleObject109.bin"/><Relationship Id="rId33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20" Type="http://schemas.openxmlformats.org/officeDocument/2006/relationships/image" Target="../media/image25.wmf"/><Relationship Id="rId29" Type="http://schemas.openxmlformats.org/officeDocument/2006/relationships/oleObject" Target="../embeddings/oleObject11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08.bin"/><Relationship Id="rId32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14.wmf"/><Relationship Id="rId23" Type="http://schemas.openxmlformats.org/officeDocument/2006/relationships/oleObject" Target="../embeddings/oleObject107.bin"/><Relationship Id="rId28" Type="http://schemas.openxmlformats.org/officeDocument/2006/relationships/oleObject" Target="../embeddings/oleObject112.bin"/><Relationship Id="rId36" Type="http://schemas.openxmlformats.org/officeDocument/2006/relationships/image" Target="../media/image30.wmf"/><Relationship Id="rId10" Type="http://schemas.openxmlformats.org/officeDocument/2006/relationships/oleObject" Target="../embeddings/oleObject100.bin"/><Relationship Id="rId19" Type="http://schemas.openxmlformats.org/officeDocument/2006/relationships/oleObject" Target="../embeddings/oleObject105.bin"/><Relationship Id="rId31" Type="http://schemas.openxmlformats.org/officeDocument/2006/relationships/oleObject" Target="../embeddings/oleObject115.bin"/><Relationship Id="rId4" Type="http://schemas.openxmlformats.org/officeDocument/2006/relationships/oleObject" Target="../embeddings/oleObject95.bin"/><Relationship Id="rId9" Type="http://schemas.openxmlformats.org/officeDocument/2006/relationships/oleObject" Target="../embeddings/oleObject99.bin"/><Relationship Id="rId14" Type="http://schemas.openxmlformats.org/officeDocument/2006/relationships/oleObject" Target="../embeddings/oleObject102.bin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111.bin"/><Relationship Id="rId30" Type="http://schemas.openxmlformats.org/officeDocument/2006/relationships/oleObject" Target="../embeddings/oleObject114.bin"/><Relationship Id="rId35" Type="http://schemas.openxmlformats.org/officeDocument/2006/relationships/oleObject" Target="../embeddings/oleObject117.bin"/><Relationship Id="rId8" Type="http://schemas.openxmlformats.org/officeDocument/2006/relationships/oleObject" Target="../embeddings/oleObject98.bin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18" Type="http://schemas.openxmlformats.org/officeDocument/2006/relationships/image" Target="../media/image24.wmf"/><Relationship Id="rId26" Type="http://schemas.openxmlformats.org/officeDocument/2006/relationships/oleObject" Target="../embeddings/oleObject133.bin"/><Relationship Id="rId21" Type="http://schemas.openxmlformats.org/officeDocument/2006/relationships/oleObject" Target="../embeddings/oleObject129.bin"/><Relationship Id="rId34" Type="http://schemas.openxmlformats.org/officeDocument/2006/relationships/oleObject" Target="../embeddings/oleObject139.bin"/><Relationship Id="rId7" Type="http://schemas.openxmlformats.org/officeDocument/2006/relationships/oleObject" Target="../embeddings/oleObject120.bin"/><Relationship Id="rId12" Type="http://schemas.openxmlformats.org/officeDocument/2006/relationships/oleObject" Target="../embeddings/oleObject124.bin"/><Relationship Id="rId17" Type="http://schemas.openxmlformats.org/officeDocument/2006/relationships/oleObject" Target="../embeddings/oleObject127.bin"/><Relationship Id="rId25" Type="http://schemas.openxmlformats.org/officeDocument/2006/relationships/oleObject" Target="../embeddings/oleObject132.bin"/><Relationship Id="rId33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6.bin"/><Relationship Id="rId20" Type="http://schemas.openxmlformats.org/officeDocument/2006/relationships/image" Target="../media/image25.wmf"/><Relationship Id="rId29" Type="http://schemas.openxmlformats.org/officeDocument/2006/relationships/oleObject" Target="../embeddings/oleObject135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31.bin"/><Relationship Id="rId32" Type="http://schemas.openxmlformats.org/officeDocument/2006/relationships/oleObject" Target="../embeddings/oleObject138.bin"/><Relationship Id="rId37" Type="http://schemas.openxmlformats.org/officeDocument/2006/relationships/image" Target="../media/image30.wmf"/><Relationship Id="rId5" Type="http://schemas.openxmlformats.org/officeDocument/2006/relationships/image" Target="../media/image23.wmf"/><Relationship Id="rId15" Type="http://schemas.openxmlformats.org/officeDocument/2006/relationships/image" Target="../media/image14.wmf"/><Relationship Id="rId23" Type="http://schemas.openxmlformats.org/officeDocument/2006/relationships/oleObject" Target="../embeddings/oleObject130.bin"/><Relationship Id="rId28" Type="http://schemas.openxmlformats.org/officeDocument/2006/relationships/image" Target="../media/image33.wmf"/><Relationship Id="rId36" Type="http://schemas.openxmlformats.org/officeDocument/2006/relationships/oleObject" Target="../embeddings/oleObject140.bin"/><Relationship Id="rId10" Type="http://schemas.openxmlformats.org/officeDocument/2006/relationships/oleObject" Target="../embeddings/oleObject123.bin"/><Relationship Id="rId19" Type="http://schemas.openxmlformats.org/officeDocument/2006/relationships/oleObject" Target="../embeddings/oleObject128.bin"/><Relationship Id="rId31" Type="http://schemas.openxmlformats.org/officeDocument/2006/relationships/oleObject" Target="../embeddings/oleObject137.bin"/><Relationship Id="rId4" Type="http://schemas.openxmlformats.org/officeDocument/2006/relationships/oleObject" Target="../embeddings/oleObject118.bin"/><Relationship Id="rId9" Type="http://schemas.openxmlformats.org/officeDocument/2006/relationships/oleObject" Target="../embeddings/oleObject122.bin"/><Relationship Id="rId14" Type="http://schemas.openxmlformats.org/officeDocument/2006/relationships/oleObject" Target="../embeddings/oleObject125.bin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134.bin"/><Relationship Id="rId30" Type="http://schemas.openxmlformats.org/officeDocument/2006/relationships/oleObject" Target="../embeddings/oleObject136.bin"/><Relationship Id="rId35" Type="http://schemas.openxmlformats.org/officeDocument/2006/relationships/image" Target="../media/image28.wmf"/><Relationship Id="rId8" Type="http://schemas.openxmlformats.org/officeDocument/2006/relationships/oleObject" Target="../embeddings/oleObject121.bin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150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45.bin"/><Relationship Id="rId17" Type="http://schemas.openxmlformats.org/officeDocument/2006/relationships/oleObject" Target="../embeddings/oleObject14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34.wmf"/><Relationship Id="rId5" Type="http://schemas.openxmlformats.org/officeDocument/2006/relationships/image" Target="../media/image24.wmf"/><Relationship Id="rId15" Type="http://schemas.openxmlformats.org/officeDocument/2006/relationships/oleObject" Target="../embeddings/oleObject147.bin"/><Relationship Id="rId10" Type="http://schemas.openxmlformats.org/officeDocument/2006/relationships/oleObject" Target="../embeddings/oleObject144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4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3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159.bin"/><Relationship Id="rId26" Type="http://schemas.openxmlformats.org/officeDocument/2006/relationships/oleObject" Target="../embeddings/oleObject164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1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55.bin"/><Relationship Id="rId17" Type="http://schemas.openxmlformats.org/officeDocument/2006/relationships/oleObject" Target="../embeddings/oleObject158.bin"/><Relationship Id="rId25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57.bin"/><Relationship Id="rId20" Type="http://schemas.openxmlformats.org/officeDocument/2006/relationships/oleObject" Target="../embeddings/oleObject161.bin"/><Relationship Id="rId29" Type="http://schemas.openxmlformats.org/officeDocument/2006/relationships/oleObject" Target="../embeddings/oleObject166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2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63.bin"/><Relationship Id="rId5" Type="http://schemas.openxmlformats.org/officeDocument/2006/relationships/image" Target="../media/image24.wmf"/><Relationship Id="rId15" Type="http://schemas.openxmlformats.org/officeDocument/2006/relationships/image" Target="../media/image23.wmf"/><Relationship Id="rId23" Type="http://schemas.openxmlformats.org/officeDocument/2006/relationships/image" Target="../media/image15.wmf"/><Relationship Id="rId28" Type="http://schemas.openxmlformats.org/officeDocument/2006/relationships/image" Target="../media/image28.wmf"/><Relationship Id="rId10" Type="http://schemas.openxmlformats.org/officeDocument/2006/relationships/oleObject" Target="../embeddings/oleObject154.bin"/><Relationship Id="rId19" Type="http://schemas.openxmlformats.org/officeDocument/2006/relationships/oleObject" Target="../embeddings/oleObject160.bin"/><Relationship Id="rId4" Type="http://schemas.openxmlformats.org/officeDocument/2006/relationships/oleObject" Target="../embeddings/oleObject151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56.bin"/><Relationship Id="rId22" Type="http://schemas.openxmlformats.org/officeDocument/2006/relationships/oleObject" Target="../embeddings/oleObject162.bin"/><Relationship Id="rId27" Type="http://schemas.openxmlformats.org/officeDocument/2006/relationships/oleObject" Target="../embeddings/oleObject165.bin"/><Relationship Id="rId30" Type="http://schemas.openxmlformats.org/officeDocument/2006/relationships/image" Target="../media/image3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13" Type="http://schemas.openxmlformats.org/officeDocument/2006/relationships/image" Target="../media/image15.wmf"/><Relationship Id="rId18" Type="http://schemas.openxmlformats.org/officeDocument/2006/relationships/image" Target="../media/image28.wmf"/><Relationship Id="rId26" Type="http://schemas.openxmlformats.org/officeDocument/2006/relationships/image" Target="../media/image34.wmf"/><Relationship Id="rId3" Type="http://schemas.openxmlformats.org/officeDocument/2006/relationships/notesSlide" Target="../notesSlides/notesSlide36.xml"/><Relationship Id="rId21" Type="http://schemas.openxmlformats.org/officeDocument/2006/relationships/oleObject" Target="../embeddings/oleObject178.bin"/><Relationship Id="rId7" Type="http://schemas.openxmlformats.org/officeDocument/2006/relationships/oleObject" Target="../embeddings/oleObject169.bin"/><Relationship Id="rId12" Type="http://schemas.openxmlformats.org/officeDocument/2006/relationships/oleObject" Target="../embeddings/oleObject173.bin"/><Relationship Id="rId17" Type="http://schemas.openxmlformats.org/officeDocument/2006/relationships/oleObject" Target="../embeddings/oleObject176.bin"/><Relationship Id="rId25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5.bin"/><Relationship Id="rId20" Type="http://schemas.openxmlformats.org/officeDocument/2006/relationships/image" Target="../media/image24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8.bin"/><Relationship Id="rId11" Type="http://schemas.openxmlformats.org/officeDocument/2006/relationships/image" Target="../media/image13.wmf"/><Relationship Id="rId24" Type="http://schemas.openxmlformats.org/officeDocument/2006/relationships/image" Target="../media/image27.wmf"/><Relationship Id="rId5" Type="http://schemas.openxmlformats.org/officeDocument/2006/relationships/image" Target="../media/image23.wmf"/><Relationship Id="rId15" Type="http://schemas.openxmlformats.org/officeDocument/2006/relationships/image" Target="../media/image14.wmf"/><Relationship Id="rId23" Type="http://schemas.openxmlformats.org/officeDocument/2006/relationships/oleObject" Target="../embeddings/oleObject179.bin"/><Relationship Id="rId28" Type="http://schemas.openxmlformats.org/officeDocument/2006/relationships/image" Target="../media/image35.wmf"/><Relationship Id="rId10" Type="http://schemas.openxmlformats.org/officeDocument/2006/relationships/oleObject" Target="../embeddings/oleObject172.bin"/><Relationship Id="rId19" Type="http://schemas.openxmlformats.org/officeDocument/2006/relationships/oleObject" Target="../embeddings/oleObject177.bin"/><Relationship Id="rId4" Type="http://schemas.openxmlformats.org/officeDocument/2006/relationships/oleObject" Target="../embeddings/oleObject167.bin"/><Relationship Id="rId9" Type="http://schemas.openxmlformats.org/officeDocument/2006/relationships/oleObject" Target="../embeddings/oleObject171.bin"/><Relationship Id="rId14" Type="http://schemas.openxmlformats.org/officeDocument/2006/relationships/oleObject" Target="../embeddings/oleObject174.bin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18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3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82.bin"/><Relationship Id="rId9" Type="http://schemas.openxmlformats.org/officeDocument/2006/relationships/oleObject" Target="../embeddings/oleObject18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8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9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87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189.bin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4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01.bin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193.bin"/><Relationship Id="rId12" Type="http://schemas.openxmlformats.org/officeDocument/2006/relationships/oleObject" Target="../embeddings/oleObject197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0.bin"/><Relationship Id="rId20" Type="http://schemas.openxmlformats.org/officeDocument/2006/relationships/oleObject" Target="../embeddings/oleObject202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2.bin"/><Relationship Id="rId11" Type="http://schemas.openxmlformats.org/officeDocument/2006/relationships/oleObject" Target="../embeddings/oleObject196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199.bin"/><Relationship Id="rId10" Type="http://schemas.openxmlformats.org/officeDocument/2006/relationships/image" Target="../media/image13.wmf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191.bin"/><Relationship Id="rId9" Type="http://schemas.openxmlformats.org/officeDocument/2006/relationships/oleObject" Target="../embeddings/oleObject195.bin"/><Relationship Id="rId14" Type="http://schemas.openxmlformats.org/officeDocument/2006/relationships/oleObject" Target="../embeddings/oleObject19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13.bin"/><Relationship Id="rId3" Type="http://schemas.openxmlformats.org/officeDocument/2006/relationships/notesSlide" Target="../notesSlides/notesSlide41.xml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205.bin"/><Relationship Id="rId12" Type="http://schemas.openxmlformats.org/officeDocument/2006/relationships/oleObject" Target="../embeddings/oleObject209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2.bin"/><Relationship Id="rId20" Type="http://schemas.openxmlformats.org/officeDocument/2006/relationships/oleObject" Target="../embeddings/oleObject214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04.bin"/><Relationship Id="rId11" Type="http://schemas.openxmlformats.org/officeDocument/2006/relationships/oleObject" Target="../embeddings/oleObject208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11.bin"/><Relationship Id="rId10" Type="http://schemas.openxmlformats.org/officeDocument/2006/relationships/image" Target="../media/image13.wmf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203.bin"/><Relationship Id="rId9" Type="http://schemas.openxmlformats.org/officeDocument/2006/relationships/oleObject" Target="../embeddings/oleObject207.bin"/><Relationship Id="rId14" Type="http://schemas.openxmlformats.org/officeDocument/2006/relationships/oleObject" Target="../embeddings/oleObject21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8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25.bin"/><Relationship Id="rId3" Type="http://schemas.openxmlformats.org/officeDocument/2006/relationships/notesSlide" Target="../notesSlides/notesSlide42.xml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217.bin"/><Relationship Id="rId12" Type="http://schemas.openxmlformats.org/officeDocument/2006/relationships/oleObject" Target="../embeddings/oleObject221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4.bin"/><Relationship Id="rId20" Type="http://schemas.openxmlformats.org/officeDocument/2006/relationships/oleObject" Target="../embeddings/oleObject226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16.bin"/><Relationship Id="rId11" Type="http://schemas.openxmlformats.org/officeDocument/2006/relationships/oleObject" Target="../embeddings/oleObject220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23.bin"/><Relationship Id="rId10" Type="http://schemas.openxmlformats.org/officeDocument/2006/relationships/image" Target="../media/image13.wmf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215.bin"/><Relationship Id="rId9" Type="http://schemas.openxmlformats.org/officeDocument/2006/relationships/oleObject" Target="../embeddings/oleObject219.bin"/><Relationship Id="rId14" Type="http://schemas.openxmlformats.org/officeDocument/2006/relationships/oleObject" Target="../embeddings/oleObject22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0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37.bin"/><Relationship Id="rId3" Type="http://schemas.openxmlformats.org/officeDocument/2006/relationships/notesSlide" Target="../notesSlides/notesSlide43.xml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229.bin"/><Relationship Id="rId12" Type="http://schemas.openxmlformats.org/officeDocument/2006/relationships/oleObject" Target="../embeddings/oleObject233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6.bin"/><Relationship Id="rId20" Type="http://schemas.openxmlformats.org/officeDocument/2006/relationships/oleObject" Target="../embeddings/oleObject238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28.bin"/><Relationship Id="rId11" Type="http://schemas.openxmlformats.org/officeDocument/2006/relationships/oleObject" Target="../embeddings/oleObject232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35.bin"/><Relationship Id="rId10" Type="http://schemas.openxmlformats.org/officeDocument/2006/relationships/image" Target="../media/image13.wmf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227.bin"/><Relationship Id="rId9" Type="http://schemas.openxmlformats.org/officeDocument/2006/relationships/oleObject" Target="../embeddings/oleObject231.bin"/><Relationship Id="rId14" Type="http://schemas.openxmlformats.org/officeDocument/2006/relationships/oleObject" Target="../embeddings/oleObject23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2.bin"/><Relationship Id="rId13" Type="http://schemas.openxmlformats.org/officeDocument/2006/relationships/image" Target="../media/image43.wmf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44.xml"/><Relationship Id="rId21" Type="http://schemas.openxmlformats.org/officeDocument/2006/relationships/oleObject" Target="../embeddings/oleObject250.bin"/><Relationship Id="rId7" Type="http://schemas.openxmlformats.org/officeDocument/2006/relationships/oleObject" Target="../embeddings/oleObject241.bin"/><Relationship Id="rId12" Type="http://schemas.openxmlformats.org/officeDocument/2006/relationships/oleObject" Target="../embeddings/oleObject245.bin"/><Relationship Id="rId17" Type="http://schemas.openxmlformats.org/officeDocument/2006/relationships/oleObject" Target="../embeddings/oleObject2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40.bin"/><Relationship Id="rId11" Type="http://schemas.openxmlformats.org/officeDocument/2006/relationships/oleObject" Target="../embeddings/oleObject244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47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249.bin"/><Relationship Id="rId4" Type="http://schemas.openxmlformats.org/officeDocument/2006/relationships/oleObject" Target="../embeddings/oleObject239.bin"/><Relationship Id="rId9" Type="http://schemas.openxmlformats.org/officeDocument/2006/relationships/oleObject" Target="../embeddings/oleObject243.bin"/><Relationship Id="rId14" Type="http://schemas.openxmlformats.org/officeDocument/2006/relationships/oleObject" Target="../embeddings/oleObject246.bin"/><Relationship Id="rId22" Type="http://schemas.openxmlformats.org/officeDocument/2006/relationships/image" Target="../media/image4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3.bin"/><Relationship Id="rId13" Type="http://schemas.openxmlformats.org/officeDocument/2006/relationships/image" Target="../media/image23.wmf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45.xml"/><Relationship Id="rId21" Type="http://schemas.openxmlformats.org/officeDocument/2006/relationships/oleObject" Target="../embeddings/oleObject261.bin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55.bin"/><Relationship Id="rId17" Type="http://schemas.openxmlformats.org/officeDocument/2006/relationships/oleObject" Target="../embeddings/oleObject25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8.bin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52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257.bin"/><Relationship Id="rId10" Type="http://schemas.openxmlformats.org/officeDocument/2006/relationships/oleObject" Target="../embeddings/oleObject254.bin"/><Relationship Id="rId19" Type="http://schemas.openxmlformats.org/officeDocument/2006/relationships/oleObject" Target="../embeddings/oleObject260.bin"/><Relationship Id="rId4" Type="http://schemas.openxmlformats.org/officeDocument/2006/relationships/oleObject" Target="../embeddings/oleObject251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56.bin"/><Relationship Id="rId22" Type="http://schemas.openxmlformats.org/officeDocument/2006/relationships/oleObject" Target="../embeddings/oleObject26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5.bin"/><Relationship Id="rId13" Type="http://schemas.openxmlformats.org/officeDocument/2006/relationships/image" Target="../media/image23.wmf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46.xml"/><Relationship Id="rId21" Type="http://schemas.openxmlformats.org/officeDocument/2006/relationships/oleObject" Target="../embeddings/oleObject273.bin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67.bin"/><Relationship Id="rId17" Type="http://schemas.openxmlformats.org/officeDocument/2006/relationships/oleObject" Target="../embeddings/oleObject27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0.bin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64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269.bin"/><Relationship Id="rId10" Type="http://schemas.openxmlformats.org/officeDocument/2006/relationships/oleObject" Target="../embeddings/oleObject266.bin"/><Relationship Id="rId19" Type="http://schemas.openxmlformats.org/officeDocument/2006/relationships/oleObject" Target="../embeddings/oleObject272.bin"/><Relationship Id="rId4" Type="http://schemas.openxmlformats.org/officeDocument/2006/relationships/oleObject" Target="../embeddings/oleObject263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68.bin"/><Relationship Id="rId22" Type="http://schemas.openxmlformats.org/officeDocument/2006/relationships/oleObject" Target="../embeddings/oleObject27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7.bin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7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76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278.bin"/><Relationship Id="rId4" Type="http://schemas.openxmlformats.org/officeDocument/2006/relationships/oleObject" Target="../embeddings/oleObject275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80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4.bin"/><Relationship Id="rId13" Type="http://schemas.openxmlformats.org/officeDocument/2006/relationships/oleObject" Target="../embeddings/oleObject287.bin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48.xml"/><Relationship Id="rId21" Type="http://schemas.openxmlformats.org/officeDocument/2006/relationships/oleObject" Target="../embeddings/oleObject292.bin"/><Relationship Id="rId7" Type="http://schemas.openxmlformats.org/officeDocument/2006/relationships/oleObject" Target="../embeddings/oleObject283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29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9.bin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82.bin"/><Relationship Id="rId11" Type="http://schemas.openxmlformats.org/officeDocument/2006/relationships/oleObject" Target="../embeddings/oleObject286.bin"/><Relationship Id="rId24" Type="http://schemas.openxmlformats.org/officeDocument/2006/relationships/image" Target="../media/image44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288.bin"/><Relationship Id="rId23" Type="http://schemas.openxmlformats.org/officeDocument/2006/relationships/oleObject" Target="../embeddings/oleObject293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291.bin"/><Relationship Id="rId4" Type="http://schemas.openxmlformats.org/officeDocument/2006/relationships/oleObject" Target="../embeddings/oleObject281.bin"/><Relationship Id="rId9" Type="http://schemas.openxmlformats.org/officeDocument/2006/relationships/oleObject" Target="../embeddings/oleObject285.bin"/><Relationship Id="rId14" Type="http://schemas.openxmlformats.org/officeDocument/2006/relationships/image" Target="../media/image39.wmf"/><Relationship Id="rId22" Type="http://schemas.openxmlformats.org/officeDocument/2006/relationships/image" Target="../media/image4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7.bin"/><Relationship Id="rId13" Type="http://schemas.openxmlformats.org/officeDocument/2006/relationships/oleObject" Target="../embeddings/oleObject300.bin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49.xml"/><Relationship Id="rId21" Type="http://schemas.openxmlformats.org/officeDocument/2006/relationships/oleObject" Target="../embeddings/oleObject305.bin"/><Relationship Id="rId7" Type="http://schemas.openxmlformats.org/officeDocument/2006/relationships/oleObject" Target="../embeddings/oleObject296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30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2.bin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95.bin"/><Relationship Id="rId11" Type="http://schemas.openxmlformats.org/officeDocument/2006/relationships/oleObject" Target="../embeddings/oleObject299.bin"/><Relationship Id="rId24" Type="http://schemas.openxmlformats.org/officeDocument/2006/relationships/image" Target="../media/image44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301.bin"/><Relationship Id="rId23" Type="http://schemas.openxmlformats.org/officeDocument/2006/relationships/oleObject" Target="../embeddings/oleObject306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04.bin"/><Relationship Id="rId4" Type="http://schemas.openxmlformats.org/officeDocument/2006/relationships/oleObject" Target="../embeddings/oleObject294.bin"/><Relationship Id="rId9" Type="http://schemas.openxmlformats.org/officeDocument/2006/relationships/oleObject" Target="../embeddings/oleObject298.bin"/><Relationship Id="rId14" Type="http://schemas.openxmlformats.org/officeDocument/2006/relationships/image" Target="../media/image39.wmf"/><Relationship Id="rId22" Type="http://schemas.openxmlformats.org/officeDocument/2006/relationships/image" Target="../media/image4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0.bin"/><Relationship Id="rId13" Type="http://schemas.openxmlformats.org/officeDocument/2006/relationships/oleObject" Target="../embeddings/oleObject313.bin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50.xml"/><Relationship Id="rId21" Type="http://schemas.openxmlformats.org/officeDocument/2006/relationships/oleObject" Target="../embeddings/oleObject318.bin"/><Relationship Id="rId7" Type="http://schemas.openxmlformats.org/officeDocument/2006/relationships/oleObject" Target="../embeddings/oleObject309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31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5.bin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308.bin"/><Relationship Id="rId11" Type="http://schemas.openxmlformats.org/officeDocument/2006/relationships/oleObject" Target="../embeddings/oleObject312.bin"/><Relationship Id="rId24" Type="http://schemas.openxmlformats.org/officeDocument/2006/relationships/image" Target="../media/image44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314.bin"/><Relationship Id="rId23" Type="http://schemas.openxmlformats.org/officeDocument/2006/relationships/oleObject" Target="../embeddings/oleObject319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17.bin"/><Relationship Id="rId4" Type="http://schemas.openxmlformats.org/officeDocument/2006/relationships/oleObject" Target="../embeddings/oleObject307.bin"/><Relationship Id="rId9" Type="http://schemas.openxmlformats.org/officeDocument/2006/relationships/oleObject" Target="../embeddings/oleObject311.bin"/><Relationship Id="rId14" Type="http://schemas.openxmlformats.org/officeDocument/2006/relationships/image" Target="../media/image39.wmf"/><Relationship Id="rId22" Type="http://schemas.openxmlformats.org/officeDocument/2006/relationships/image" Target="../media/image42.wmf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6.bin"/><Relationship Id="rId18" Type="http://schemas.openxmlformats.org/officeDocument/2006/relationships/oleObject" Target="../embeddings/oleObject330.bin"/><Relationship Id="rId26" Type="http://schemas.openxmlformats.org/officeDocument/2006/relationships/oleObject" Target="../embeddings/oleObject338.bin"/><Relationship Id="rId39" Type="http://schemas.openxmlformats.org/officeDocument/2006/relationships/oleObject" Target="../embeddings/oleObject351.bin"/><Relationship Id="rId21" Type="http://schemas.openxmlformats.org/officeDocument/2006/relationships/oleObject" Target="../embeddings/oleObject333.bin"/><Relationship Id="rId34" Type="http://schemas.openxmlformats.org/officeDocument/2006/relationships/oleObject" Target="../embeddings/oleObject346.bin"/><Relationship Id="rId7" Type="http://schemas.openxmlformats.org/officeDocument/2006/relationships/oleObject" Target="../embeddings/oleObject322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329.bin"/><Relationship Id="rId25" Type="http://schemas.openxmlformats.org/officeDocument/2006/relationships/oleObject" Target="../embeddings/oleObject337.bin"/><Relationship Id="rId33" Type="http://schemas.openxmlformats.org/officeDocument/2006/relationships/oleObject" Target="../embeddings/oleObject345.bin"/><Relationship Id="rId38" Type="http://schemas.openxmlformats.org/officeDocument/2006/relationships/oleObject" Target="../embeddings/oleObject35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8.bin"/><Relationship Id="rId20" Type="http://schemas.openxmlformats.org/officeDocument/2006/relationships/oleObject" Target="../embeddings/oleObject332.bin"/><Relationship Id="rId29" Type="http://schemas.openxmlformats.org/officeDocument/2006/relationships/oleObject" Target="../embeddings/oleObject341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321.bin"/><Relationship Id="rId11" Type="http://schemas.openxmlformats.org/officeDocument/2006/relationships/oleObject" Target="../embeddings/oleObject325.bin"/><Relationship Id="rId24" Type="http://schemas.openxmlformats.org/officeDocument/2006/relationships/oleObject" Target="../embeddings/oleObject336.bin"/><Relationship Id="rId32" Type="http://schemas.openxmlformats.org/officeDocument/2006/relationships/oleObject" Target="../embeddings/oleObject344.bin"/><Relationship Id="rId37" Type="http://schemas.openxmlformats.org/officeDocument/2006/relationships/oleObject" Target="../embeddings/oleObject349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327.bin"/><Relationship Id="rId23" Type="http://schemas.openxmlformats.org/officeDocument/2006/relationships/oleObject" Target="../embeddings/oleObject335.bin"/><Relationship Id="rId28" Type="http://schemas.openxmlformats.org/officeDocument/2006/relationships/oleObject" Target="../embeddings/oleObject340.bin"/><Relationship Id="rId36" Type="http://schemas.openxmlformats.org/officeDocument/2006/relationships/oleObject" Target="../embeddings/oleObject348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31.bin"/><Relationship Id="rId31" Type="http://schemas.openxmlformats.org/officeDocument/2006/relationships/oleObject" Target="../embeddings/oleObject343.bin"/><Relationship Id="rId4" Type="http://schemas.openxmlformats.org/officeDocument/2006/relationships/oleObject" Target="../embeddings/oleObject320.bin"/><Relationship Id="rId9" Type="http://schemas.openxmlformats.org/officeDocument/2006/relationships/oleObject" Target="../embeddings/oleObject324.bin"/><Relationship Id="rId14" Type="http://schemas.openxmlformats.org/officeDocument/2006/relationships/image" Target="../media/image39.wmf"/><Relationship Id="rId22" Type="http://schemas.openxmlformats.org/officeDocument/2006/relationships/oleObject" Target="../embeddings/oleObject334.bin"/><Relationship Id="rId27" Type="http://schemas.openxmlformats.org/officeDocument/2006/relationships/oleObject" Target="../embeddings/oleObject339.bin"/><Relationship Id="rId30" Type="http://schemas.openxmlformats.org/officeDocument/2006/relationships/oleObject" Target="../embeddings/oleObject342.bin"/><Relationship Id="rId35" Type="http://schemas.openxmlformats.org/officeDocument/2006/relationships/oleObject" Target="../embeddings/oleObject347.bin"/><Relationship Id="rId8" Type="http://schemas.openxmlformats.org/officeDocument/2006/relationships/oleObject" Target="../embeddings/oleObject323.bin"/><Relationship Id="rId3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59.bin"/><Relationship Id="rId26" Type="http://schemas.openxmlformats.org/officeDocument/2006/relationships/oleObject" Target="../embeddings/oleObject363.bin"/><Relationship Id="rId3" Type="http://schemas.openxmlformats.org/officeDocument/2006/relationships/notesSlide" Target="../notesSlides/notesSlide53.xml"/><Relationship Id="rId21" Type="http://schemas.openxmlformats.org/officeDocument/2006/relationships/image" Target="../media/image50.wmf"/><Relationship Id="rId34" Type="http://schemas.openxmlformats.org/officeDocument/2006/relationships/oleObject" Target="../embeddings/oleObject368.bin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56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33" Type="http://schemas.openxmlformats.org/officeDocument/2006/relationships/image" Target="../media/image5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58.bin"/><Relationship Id="rId20" Type="http://schemas.openxmlformats.org/officeDocument/2006/relationships/oleObject" Target="../embeddings/oleObject360.bin"/><Relationship Id="rId29" Type="http://schemas.openxmlformats.org/officeDocument/2006/relationships/image" Target="../media/image8.wmf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53.bin"/><Relationship Id="rId11" Type="http://schemas.openxmlformats.org/officeDocument/2006/relationships/image" Target="../media/image30.wmf"/><Relationship Id="rId24" Type="http://schemas.openxmlformats.org/officeDocument/2006/relationships/oleObject" Target="../embeddings/oleObject362.bin"/><Relationship Id="rId32" Type="http://schemas.openxmlformats.org/officeDocument/2006/relationships/oleObject" Target="../embeddings/oleObject367.bin"/><Relationship Id="rId5" Type="http://schemas.openxmlformats.org/officeDocument/2006/relationships/image" Target="../media/image46.wmf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28" Type="http://schemas.openxmlformats.org/officeDocument/2006/relationships/oleObject" Target="../embeddings/oleObject364.bin"/><Relationship Id="rId10" Type="http://schemas.openxmlformats.org/officeDocument/2006/relationships/oleObject" Target="../embeddings/oleObject355.bin"/><Relationship Id="rId19" Type="http://schemas.openxmlformats.org/officeDocument/2006/relationships/image" Target="../media/image49.wmf"/><Relationship Id="rId31" Type="http://schemas.openxmlformats.org/officeDocument/2006/relationships/oleObject" Target="../embeddings/oleObject366.bin"/><Relationship Id="rId4" Type="http://schemas.openxmlformats.org/officeDocument/2006/relationships/oleObject" Target="../embeddings/oleObject352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357.bin"/><Relationship Id="rId22" Type="http://schemas.openxmlformats.org/officeDocument/2006/relationships/oleObject" Target="../embeddings/oleObject361.bin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365.bin"/><Relationship Id="rId35" Type="http://schemas.openxmlformats.org/officeDocument/2006/relationships/image" Target="../media/image41.wmf"/><Relationship Id="rId8" Type="http://schemas.openxmlformats.org/officeDocument/2006/relationships/oleObject" Target="../embeddings/oleObject354.bin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76.bin"/><Relationship Id="rId26" Type="http://schemas.openxmlformats.org/officeDocument/2006/relationships/oleObject" Target="../embeddings/oleObject380.bin"/><Relationship Id="rId39" Type="http://schemas.openxmlformats.org/officeDocument/2006/relationships/oleObject" Target="../embeddings/oleObject388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385.bin"/><Relationship Id="rId42" Type="http://schemas.openxmlformats.org/officeDocument/2006/relationships/oleObject" Target="../embeddings/oleObject390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5.bin"/><Relationship Id="rId20" Type="http://schemas.openxmlformats.org/officeDocument/2006/relationships/oleObject" Target="../embeddings/oleObject377.bin"/><Relationship Id="rId29" Type="http://schemas.openxmlformats.org/officeDocument/2006/relationships/oleObject" Target="../embeddings/oleObject382.bin"/><Relationship Id="rId41" Type="http://schemas.openxmlformats.org/officeDocument/2006/relationships/oleObject" Target="../embeddings/oleObject389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70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379.bin"/><Relationship Id="rId32" Type="http://schemas.openxmlformats.org/officeDocument/2006/relationships/oleObject" Target="../embeddings/oleObject384.bin"/><Relationship Id="rId37" Type="http://schemas.openxmlformats.org/officeDocument/2006/relationships/oleObject" Target="../embeddings/oleObject387.bin"/><Relationship Id="rId40" Type="http://schemas.openxmlformats.org/officeDocument/2006/relationships/image" Target="../media/image13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381.bin"/><Relationship Id="rId36" Type="http://schemas.openxmlformats.org/officeDocument/2006/relationships/oleObject" Target="../embeddings/oleObject386.bin"/><Relationship Id="rId10" Type="http://schemas.openxmlformats.org/officeDocument/2006/relationships/oleObject" Target="../embeddings/oleObject372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392.bin"/><Relationship Id="rId4" Type="http://schemas.openxmlformats.org/officeDocument/2006/relationships/oleObject" Target="../embeddings/oleObject36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74.bin"/><Relationship Id="rId22" Type="http://schemas.openxmlformats.org/officeDocument/2006/relationships/oleObject" Target="../embeddings/oleObject378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383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391.bin"/><Relationship Id="rId8" Type="http://schemas.openxmlformats.org/officeDocument/2006/relationships/oleObject" Target="../embeddings/oleObject371.bin"/><Relationship Id="rId3" Type="http://schemas.openxmlformats.org/officeDocument/2006/relationships/notesSlide" Target="../notesSlides/notesSlide54.xml"/><Relationship Id="rId12" Type="http://schemas.openxmlformats.org/officeDocument/2006/relationships/oleObject" Target="../embeddings/oleObject373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29.wmf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00.bin"/><Relationship Id="rId26" Type="http://schemas.openxmlformats.org/officeDocument/2006/relationships/oleObject" Target="../embeddings/oleObject404.bin"/><Relationship Id="rId39" Type="http://schemas.openxmlformats.org/officeDocument/2006/relationships/oleObject" Target="../embeddings/oleObject412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409.bin"/><Relationship Id="rId42" Type="http://schemas.openxmlformats.org/officeDocument/2006/relationships/oleObject" Target="../embeddings/oleObject414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9.bin"/><Relationship Id="rId29" Type="http://schemas.openxmlformats.org/officeDocument/2006/relationships/oleObject" Target="../embeddings/oleObject406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94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03.bin"/><Relationship Id="rId32" Type="http://schemas.openxmlformats.org/officeDocument/2006/relationships/oleObject" Target="../embeddings/oleObject408.bin"/><Relationship Id="rId37" Type="http://schemas.openxmlformats.org/officeDocument/2006/relationships/oleObject" Target="../embeddings/oleObject411.bin"/><Relationship Id="rId40" Type="http://schemas.openxmlformats.org/officeDocument/2006/relationships/image" Target="../media/image55.wmf"/><Relationship Id="rId45" Type="http://schemas.openxmlformats.org/officeDocument/2006/relationships/oleObject" Target="../embeddings/oleObject416.bin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405.bin"/><Relationship Id="rId36" Type="http://schemas.openxmlformats.org/officeDocument/2006/relationships/oleObject" Target="../embeddings/oleObject410.bin"/><Relationship Id="rId10" Type="http://schemas.openxmlformats.org/officeDocument/2006/relationships/oleObject" Target="../embeddings/oleObject396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415.bin"/><Relationship Id="rId4" Type="http://schemas.openxmlformats.org/officeDocument/2006/relationships/oleObject" Target="../embeddings/oleObject39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98.bin"/><Relationship Id="rId22" Type="http://schemas.openxmlformats.org/officeDocument/2006/relationships/oleObject" Target="../embeddings/oleObject402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407.bin"/><Relationship Id="rId35" Type="http://schemas.openxmlformats.org/officeDocument/2006/relationships/image" Target="../media/image23.wmf"/><Relationship Id="rId43" Type="http://schemas.openxmlformats.org/officeDocument/2006/relationships/image" Target="../media/image13.wmf"/><Relationship Id="rId8" Type="http://schemas.openxmlformats.org/officeDocument/2006/relationships/oleObject" Target="../embeddings/oleObject395.bin"/><Relationship Id="rId3" Type="http://schemas.openxmlformats.org/officeDocument/2006/relationships/notesSlide" Target="../notesSlides/notesSlide55.xml"/><Relationship Id="rId12" Type="http://schemas.openxmlformats.org/officeDocument/2006/relationships/oleObject" Target="../embeddings/oleObject397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29.wmf"/><Relationship Id="rId20" Type="http://schemas.openxmlformats.org/officeDocument/2006/relationships/oleObject" Target="../embeddings/oleObject401.bin"/><Relationship Id="rId41" Type="http://schemas.openxmlformats.org/officeDocument/2006/relationships/oleObject" Target="../embeddings/oleObject413.bin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24.bin"/><Relationship Id="rId26" Type="http://schemas.openxmlformats.org/officeDocument/2006/relationships/oleObject" Target="../embeddings/oleObject428.bin"/><Relationship Id="rId39" Type="http://schemas.openxmlformats.org/officeDocument/2006/relationships/oleObject" Target="../embeddings/oleObject436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433.bin"/><Relationship Id="rId42" Type="http://schemas.openxmlformats.org/officeDocument/2006/relationships/oleObject" Target="../embeddings/oleObject438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3.bin"/><Relationship Id="rId29" Type="http://schemas.openxmlformats.org/officeDocument/2006/relationships/oleObject" Target="../embeddings/oleObject430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18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27.bin"/><Relationship Id="rId32" Type="http://schemas.openxmlformats.org/officeDocument/2006/relationships/oleObject" Target="../embeddings/oleObject432.bin"/><Relationship Id="rId37" Type="http://schemas.openxmlformats.org/officeDocument/2006/relationships/oleObject" Target="../embeddings/oleObject435.bin"/><Relationship Id="rId40" Type="http://schemas.openxmlformats.org/officeDocument/2006/relationships/image" Target="../media/image55.wmf"/><Relationship Id="rId45" Type="http://schemas.openxmlformats.org/officeDocument/2006/relationships/oleObject" Target="../embeddings/oleObject440.bin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429.bin"/><Relationship Id="rId36" Type="http://schemas.openxmlformats.org/officeDocument/2006/relationships/oleObject" Target="../embeddings/oleObject434.bin"/><Relationship Id="rId10" Type="http://schemas.openxmlformats.org/officeDocument/2006/relationships/oleObject" Target="../embeddings/oleObject420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439.bin"/><Relationship Id="rId4" Type="http://schemas.openxmlformats.org/officeDocument/2006/relationships/oleObject" Target="../embeddings/oleObject41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22.bin"/><Relationship Id="rId22" Type="http://schemas.openxmlformats.org/officeDocument/2006/relationships/oleObject" Target="../embeddings/oleObject426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431.bin"/><Relationship Id="rId35" Type="http://schemas.openxmlformats.org/officeDocument/2006/relationships/image" Target="../media/image23.wmf"/><Relationship Id="rId43" Type="http://schemas.openxmlformats.org/officeDocument/2006/relationships/image" Target="../media/image13.wmf"/><Relationship Id="rId8" Type="http://schemas.openxmlformats.org/officeDocument/2006/relationships/oleObject" Target="../embeddings/oleObject419.bin"/><Relationship Id="rId3" Type="http://schemas.openxmlformats.org/officeDocument/2006/relationships/notesSlide" Target="../notesSlides/notesSlide56.xml"/><Relationship Id="rId12" Type="http://schemas.openxmlformats.org/officeDocument/2006/relationships/oleObject" Target="../embeddings/oleObject421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29.wmf"/><Relationship Id="rId20" Type="http://schemas.openxmlformats.org/officeDocument/2006/relationships/oleObject" Target="../embeddings/oleObject425.bin"/><Relationship Id="rId41" Type="http://schemas.openxmlformats.org/officeDocument/2006/relationships/oleObject" Target="../embeddings/oleObject437.bin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48.bin"/><Relationship Id="rId26" Type="http://schemas.openxmlformats.org/officeDocument/2006/relationships/oleObject" Target="../embeddings/oleObject452.bin"/><Relationship Id="rId39" Type="http://schemas.openxmlformats.org/officeDocument/2006/relationships/oleObject" Target="../embeddings/oleObject460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457.bin"/><Relationship Id="rId42" Type="http://schemas.openxmlformats.org/officeDocument/2006/relationships/oleObject" Target="../embeddings/oleObject462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7.bin"/><Relationship Id="rId29" Type="http://schemas.openxmlformats.org/officeDocument/2006/relationships/oleObject" Target="../embeddings/oleObject454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42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51.bin"/><Relationship Id="rId32" Type="http://schemas.openxmlformats.org/officeDocument/2006/relationships/oleObject" Target="../embeddings/oleObject456.bin"/><Relationship Id="rId37" Type="http://schemas.openxmlformats.org/officeDocument/2006/relationships/oleObject" Target="../embeddings/oleObject459.bin"/><Relationship Id="rId40" Type="http://schemas.openxmlformats.org/officeDocument/2006/relationships/image" Target="../media/image55.wmf"/><Relationship Id="rId45" Type="http://schemas.openxmlformats.org/officeDocument/2006/relationships/image" Target="../media/image29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453.bin"/><Relationship Id="rId36" Type="http://schemas.openxmlformats.org/officeDocument/2006/relationships/oleObject" Target="../embeddings/oleObject458.bin"/><Relationship Id="rId10" Type="http://schemas.openxmlformats.org/officeDocument/2006/relationships/oleObject" Target="../embeddings/oleObject444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463.bin"/><Relationship Id="rId4" Type="http://schemas.openxmlformats.org/officeDocument/2006/relationships/oleObject" Target="../embeddings/oleObject44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46.bin"/><Relationship Id="rId22" Type="http://schemas.openxmlformats.org/officeDocument/2006/relationships/oleObject" Target="../embeddings/oleObject450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455.bin"/><Relationship Id="rId35" Type="http://schemas.openxmlformats.org/officeDocument/2006/relationships/image" Target="../media/image23.wmf"/><Relationship Id="rId43" Type="http://schemas.openxmlformats.org/officeDocument/2006/relationships/image" Target="../media/image13.wmf"/><Relationship Id="rId8" Type="http://schemas.openxmlformats.org/officeDocument/2006/relationships/oleObject" Target="../embeddings/oleObject443.bin"/><Relationship Id="rId3" Type="http://schemas.openxmlformats.org/officeDocument/2006/relationships/notesSlide" Target="../notesSlides/notesSlide57.xml"/><Relationship Id="rId12" Type="http://schemas.openxmlformats.org/officeDocument/2006/relationships/oleObject" Target="../embeddings/oleObject445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Relationship Id="rId46" Type="http://schemas.openxmlformats.org/officeDocument/2006/relationships/oleObject" Target="../embeddings/oleObject464.bin"/><Relationship Id="rId20" Type="http://schemas.openxmlformats.org/officeDocument/2006/relationships/oleObject" Target="../embeddings/oleObject449.bin"/><Relationship Id="rId41" Type="http://schemas.openxmlformats.org/officeDocument/2006/relationships/oleObject" Target="../embeddings/oleObject461.bin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72.bin"/><Relationship Id="rId26" Type="http://schemas.openxmlformats.org/officeDocument/2006/relationships/oleObject" Target="../embeddings/oleObject476.bin"/><Relationship Id="rId39" Type="http://schemas.openxmlformats.org/officeDocument/2006/relationships/oleObject" Target="../embeddings/oleObject484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481.bin"/><Relationship Id="rId42" Type="http://schemas.openxmlformats.org/officeDocument/2006/relationships/oleObject" Target="../embeddings/oleObject486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1.bin"/><Relationship Id="rId29" Type="http://schemas.openxmlformats.org/officeDocument/2006/relationships/oleObject" Target="../embeddings/oleObject478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466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75.bin"/><Relationship Id="rId32" Type="http://schemas.openxmlformats.org/officeDocument/2006/relationships/oleObject" Target="../embeddings/oleObject480.bin"/><Relationship Id="rId37" Type="http://schemas.openxmlformats.org/officeDocument/2006/relationships/oleObject" Target="../embeddings/oleObject483.bin"/><Relationship Id="rId40" Type="http://schemas.openxmlformats.org/officeDocument/2006/relationships/image" Target="../media/image55.wmf"/><Relationship Id="rId45" Type="http://schemas.openxmlformats.org/officeDocument/2006/relationships/image" Target="../media/image29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477.bin"/><Relationship Id="rId36" Type="http://schemas.openxmlformats.org/officeDocument/2006/relationships/oleObject" Target="../embeddings/oleObject482.bin"/><Relationship Id="rId10" Type="http://schemas.openxmlformats.org/officeDocument/2006/relationships/oleObject" Target="../embeddings/oleObject468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487.bin"/><Relationship Id="rId4" Type="http://schemas.openxmlformats.org/officeDocument/2006/relationships/oleObject" Target="../embeddings/oleObject465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70.bin"/><Relationship Id="rId22" Type="http://schemas.openxmlformats.org/officeDocument/2006/relationships/oleObject" Target="../embeddings/oleObject474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479.bin"/><Relationship Id="rId35" Type="http://schemas.openxmlformats.org/officeDocument/2006/relationships/image" Target="../media/image23.wmf"/><Relationship Id="rId43" Type="http://schemas.openxmlformats.org/officeDocument/2006/relationships/image" Target="../media/image13.wmf"/><Relationship Id="rId8" Type="http://schemas.openxmlformats.org/officeDocument/2006/relationships/oleObject" Target="../embeddings/oleObject467.bin"/><Relationship Id="rId3" Type="http://schemas.openxmlformats.org/officeDocument/2006/relationships/notesSlide" Target="../notesSlides/notesSlide58.xml"/><Relationship Id="rId12" Type="http://schemas.openxmlformats.org/officeDocument/2006/relationships/oleObject" Target="../embeddings/oleObject469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Relationship Id="rId46" Type="http://schemas.openxmlformats.org/officeDocument/2006/relationships/oleObject" Target="../embeddings/oleObject488.bin"/><Relationship Id="rId20" Type="http://schemas.openxmlformats.org/officeDocument/2006/relationships/oleObject" Target="../embeddings/oleObject473.bin"/><Relationship Id="rId41" Type="http://schemas.openxmlformats.org/officeDocument/2006/relationships/oleObject" Target="../embeddings/oleObject485.bin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96.bin"/><Relationship Id="rId26" Type="http://schemas.openxmlformats.org/officeDocument/2006/relationships/oleObject" Target="../embeddings/oleObject500.bin"/><Relationship Id="rId39" Type="http://schemas.openxmlformats.org/officeDocument/2006/relationships/oleObject" Target="../embeddings/oleObject508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505.bin"/><Relationship Id="rId42" Type="http://schemas.openxmlformats.org/officeDocument/2006/relationships/oleObject" Target="../embeddings/oleObject510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5.bin"/><Relationship Id="rId29" Type="http://schemas.openxmlformats.org/officeDocument/2006/relationships/oleObject" Target="../embeddings/oleObject502.bin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490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99.bin"/><Relationship Id="rId32" Type="http://schemas.openxmlformats.org/officeDocument/2006/relationships/oleObject" Target="../embeddings/oleObject504.bin"/><Relationship Id="rId37" Type="http://schemas.openxmlformats.org/officeDocument/2006/relationships/oleObject" Target="../embeddings/oleObject507.bin"/><Relationship Id="rId40" Type="http://schemas.openxmlformats.org/officeDocument/2006/relationships/image" Target="../media/image55.wmf"/><Relationship Id="rId45" Type="http://schemas.openxmlformats.org/officeDocument/2006/relationships/image" Target="../media/image29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501.bin"/><Relationship Id="rId36" Type="http://schemas.openxmlformats.org/officeDocument/2006/relationships/oleObject" Target="../embeddings/oleObject506.bin"/><Relationship Id="rId10" Type="http://schemas.openxmlformats.org/officeDocument/2006/relationships/oleObject" Target="../embeddings/oleObject492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511.bin"/><Relationship Id="rId4" Type="http://schemas.openxmlformats.org/officeDocument/2006/relationships/oleObject" Target="../embeddings/oleObject48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94.bin"/><Relationship Id="rId22" Type="http://schemas.openxmlformats.org/officeDocument/2006/relationships/oleObject" Target="../embeddings/oleObject498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503.bin"/><Relationship Id="rId35" Type="http://schemas.openxmlformats.org/officeDocument/2006/relationships/image" Target="../media/image23.wmf"/><Relationship Id="rId43" Type="http://schemas.openxmlformats.org/officeDocument/2006/relationships/image" Target="../media/image13.wmf"/><Relationship Id="rId8" Type="http://schemas.openxmlformats.org/officeDocument/2006/relationships/oleObject" Target="../embeddings/oleObject491.bin"/><Relationship Id="rId3" Type="http://schemas.openxmlformats.org/officeDocument/2006/relationships/notesSlide" Target="../notesSlides/notesSlide59.xml"/><Relationship Id="rId12" Type="http://schemas.openxmlformats.org/officeDocument/2006/relationships/oleObject" Target="../embeddings/oleObject493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Relationship Id="rId46" Type="http://schemas.openxmlformats.org/officeDocument/2006/relationships/oleObject" Target="../embeddings/oleObject512.bin"/><Relationship Id="rId20" Type="http://schemas.openxmlformats.org/officeDocument/2006/relationships/oleObject" Target="../embeddings/oleObject497.bin"/><Relationship Id="rId41" Type="http://schemas.openxmlformats.org/officeDocument/2006/relationships/oleObject" Target="../embeddings/oleObject50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20.bin"/><Relationship Id="rId26" Type="http://schemas.openxmlformats.org/officeDocument/2006/relationships/oleObject" Target="../embeddings/oleObject524.bin"/><Relationship Id="rId39" Type="http://schemas.openxmlformats.org/officeDocument/2006/relationships/oleObject" Target="../embeddings/oleObject532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529.bin"/><Relationship Id="rId42" Type="http://schemas.openxmlformats.org/officeDocument/2006/relationships/oleObject" Target="../embeddings/oleObject534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19.bin"/><Relationship Id="rId29" Type="http://schemas.openxmlformats.org/officeDocument/2006/relationships/oleObject" Target="../embeddings/oleObject526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514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523.bin"/><Relationship Id="rId32" Type="http://schemas.openxmlformats.org/officeDocument/2006/relationships/oleObject" Target="../embeddings/oleObject528.bin"/><Relationship Id="rId37" Type="http://schemas.openxmlformats.org/officeDocument/2006/relationships/oleObject" Target="../embeddings/oleObject531.bin"/><Relationship Id="rId40" Type="http://schemas.openxmlformats.org/officeDocument/2006/relationships/image" Target="../media/image55.wmf"/><Relationship Id="rId45" Type="http://schemas.openxmlformats.org/officeDocument/2006/relationships/oleObject" Target="../embeddings/oleObject536.bin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525.bin"/><Relationship Id="rId36" Type="http://schemas.openxmlformats.org/officeDocument/2006/relationships/oleObject" Target="../embeddings/oleObject530.bin"/><Relationship Id="rId10" Type="http://schemas.openxmlformats.org/officeDocument/2006/relationships/oleObject" Target="../embeddings/oleObject516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image" Target="../media/image29.wmf"/><Relationship Id="rId4" Type="http://schemas.openxmlformats.org/officeDocument/2006/relationships/oleObject" Target="../embeddings/oleObject51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518.bin"/><Relationship Id="rId22" Type="http://schemas.openxmlformats.org/officeDocument/2006/relationships/oleObject" Target="../embeddings/oleObject522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527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535.bin"/><Relationship Id="rId8" Type="http://schemas.openxmlformats.org/officeDocument/2006/relationships/oleObject" Target="../embeddings/oleObject515.bin"/><Relationship Id="rId3" Type="http://schemas.openxmlformats.org/officeDocument/2006/relationships/notesSlide" Target="../notesSlides/notesSlide60.xml"/><Relationship Id="rId12" Type="http://schemas.openxmlformats.org/officeDocument/2006/relationships/oleObject" Target="../embeddings/oleObject517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Relationship Id="rId20" Type="http://schemas.openxmlformats.org/officeDocument/2006/relationships/oleObject" Target="../embeddings/oleObject521.bin"/><Relationship Id="rId41" Type="http://schemas.openxmlformats.org/officeDocument/2006/relationships/oleObject" Target="../embeddings/oleObject533.bin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44.bin"/><Relationship Id="rId26" Type="http://schemas.openxmlformats.org/officeDocument/2006/relationships/oleObject" Target="../embeddings/oleObject548.bin"/><Relationship Id="rId39" Type="http://schemas.openxmlformats.org/officeDocument/2006/relationships/oleObject" Target="../embeddings/oleObject556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553.bin"/><Relationship Id="rId42" Type="http://schemas.openxmlformats.org/officeDocument/2006/relationships/oleObject" Target="../embeddings/oleObject558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3.bin"/><Relationship Id="rId29" Type="http://schemas.openxmlformats.org/officeDocument/2006/relationships/oleObject" Target="../embeddings/oleObject550.bin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38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547.bin"/><Relationship Id="rId32" Type="http://schemas.openxmlformats.org/officeDocument/2006/relationships/oleObject" Target="../embeddings/oleObject552.bin"/><Relationship Id="rId37" Type="http://schemas.openxmlformats.org/officeDocument/2006/relationships/oleObject" Target="../embeddings/oleObject555.bin"/><Relationship Id="rId40" Type="http://schemas.openxmlformats.org/officeDocument/2006/relationships/image" Target="../media/image55.wmf"/><Relationship Id="rId45" Type="http://schemas.openxmlformats.org/officeDocument/2006/relationships/oleObject" Target="../embeddings/oleObject560.bin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549.bin"/><Relationship Id="rId36" Type="http://schemas.openxmlformats.org/officeDocument/2006/relationships/oleObject" Target="../embeddings/oleObject554.bin"/><Relationship Id="rId10" Type="http://schemas.openxmlformats.org/officeDocument/2006/relationships/oleObject" Target="../embeddings/oleObject540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image" Target="../media/image29.wmf"/><Relationship Id="rId4" Type="http://schemas.openxmlformats.org/officeDocument/2006/relationships/oleObject" Target="../embeddings/oleObject53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542.bin"/><Relationship Id="rId22" Type="http://schemas.openxmlformats.org/officeDocument/2006/relationships/oleObject" Target="../embeddings/oleObject546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551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559.bin"/><Relationship Id="rId8" Type="http://schemas.openxmlformats.org/officeDocument/2006/relationships/oleObject" Target="../embeddings/oleObject539.bin"/><Relationship Id="rId3" Type="http://schemas.openxmlformats.org/officeDocument/2006/relationships/notesSlide" Target="../notesSlides/notesSlide61.xml"/><Relationship Id="rId12" Type="http://schemas.openxmlformats.org/officeDocument/2006/relationships/oleObject" Target="../embeddings/oleObject541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Relationship Id="rId20" Type="http://schemas.openxmlformats.org/officeDocument/2006/relationships/oleObject" Target="../embeddings/oleObject545.bin"/><Relationship Id="rId41" Type="http://schemas.openxmlformats.org/officeDocument/2006/relationships/oleObject" Target="../embeddings/oleObject557.bin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68.bin"/><Relationship Id="rId26" Type="http://schemas.openxmlformats.org/officeDocument/2006/relationships/oleObject" Target="../embeddings/oleObject572.bin"/><Relationship Id="rId39" Type="http://schemas.openxmlformats.org/officeDocument/2006/relationships/oleObject" Target="../embeddings/oleObject580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577.bin"/><Relationship Id="rId42" Type="http://schemas.openxmlformats.org/officeDocument/2006/relationships/oleObject" Target="../embeddings/oleObject582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67.bin"/><Relationship Id="rId20" Type="http://schemas.openxmlformats.org/officeDocument/2006/relationships/oleObject" Target="../embeddings/oleObject569.bin"/><Relationship Id="rId29" Type="http://schemas.openxmlformats.org/officeDocument/2006/relationships/oleObject" Target="../embeddings/oleObject574.bin"/><Relationship Id="rId41" Type="http://schemas.openxmlformats.org/officeDocument/2006/relationships/oleObject" Target="../embeddings/oleObject581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562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571.bin"/><Relationship Id="rId32" Type="http://schemas.openxmlformats.org/officeDocument/2006/relationships/oleObject" Target="../embeddings/oleObject576.bin"/><Relationship Id="rId37" Type="http://schemas.openxmlformats.org/officeDocument/2006/relationships/oleObject" Target="../embeddings/oleObject579.bin"/><Relationship Id="rId40" Type="http://schemas.openxmlformats.org/officeDocument/2006/relationships/image" Target="../media/image5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573.bin"/><Relationship Id="rId36" Type="http://schemas.openxmlformats.org/officeDocument/2006/relationships/oleObject" Target="../embeddings/oleObject578.bin"/><Relationship Id="rId10" Type="http://schemas.openxmlformats.org/officeDocument/2006/relationships/oleObject" Target="../embeddings/oleObject564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584.bin"/><Relationship Id="rId4" Type="http://schemas.openxmlformats.org/officeDocument/2006/relationships/oleObject" Target="../embeddings/oleObject56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566.bin"/><Relationship Id="rId22" Type="http://schemas.openxmlformats.org/officeDocument/2006/relationships/oleObject" Target="../embeddings/oleObject570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575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583.bin"/><Relationship Id="rId8" Type="http://schemas.openxmlformats.org/officeDocument/2006/relationships/oleObject" Target="../embeddings/oleObject563.bin"/><Relationship Id="rId3" Type="http://schemas.openxmlformats.org/officeDocument/2006/relationships/notesSlide" Target="../notesSlides/notesSlide62.xml"/><Relationship Id="rId12" Type="http://schemas.openxmlformats.org/officeDocument/2006/relationships/oleObject" Target="../embeddings/oleObject565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92.bin"/><Relationship Id="rId26" Type="http://schemas.openxmlformats.org/officeDocument/2006/relationships/oleObject" Target="../embeddings/oleObject596.bin"/><Relationship Id="rId39" Type="http://schemas.openxmlformats.org/officeDocument/2006/relationships/oleObject" Target="../embeddings/oleObject604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601.bin"/><Relationship Id="rId42" Type="http://schemas.openxmlformats.org/officeDocument/2006/relationships/oleObject" Target="../embeddings/oleObject606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91.bin"/><Relationship Id="rId20" Type="http://schemas.openxmlformats.org/officeDocument/2006/relationships/oleObject" Target="../embeddings/oleObject593.bin"/><Relationship Id="rId29" Type="http://schemas.openxmlformats.org/officeDocument/2006/relationships/oleObject" Target="../embeddings/oleObject598.bin"/><Relationship Id="rId41" Type="http://schemas.openxmlformats.org/officeDocument/2006/relationships/oleObject" Target="../embeddings/oleObject605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586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595.bin"/><Relationship Id="rId32" Type="http://schemas.openxmlformats.org/officeDocument/2006/relationships/oleObject" Target="../embeddings/oleObject600.bin"/><Relationship Id="rId37" Type="http://schemas.openxmlformats.org/officeDocument/2006/relationships/oleObject" Target="../embeddings/oleObject603.bin"/><Relationship Id="rId40" Type="http://schemas.openxmlformats.org/officeDocument/2006/relationships/image" Target="../media/image5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597.bin"/><Relationship Id="rId36" Type="http://schemas.openxmlformats.org/officeDocument/2006/relationships/oleObject" Target="../embeddings/oleObject602.bin"/><Relationship Id="rId10" Type="http://schemas.openxmlformats.org/officeDocument/2006/relationships/oleObject" Target="../embeddings/oleObject588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608.bin"/><Relationship Id="rId4" Type="http://schemas.openxmlformats.org/officeDocument/2006/relationships/oleObject" Target="../embeddings/oleObject585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590.bin"/><Relationship Id="rId22" Type="http://schemas.openxmlformats.org/officeDocument/2006/relationships/oleObject" Target="../embeddings/oleObject594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599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607.bin"/><Relationship Id="rId8" Type="http://schemas.openxmlformats.org/officeDocument/2006/relationships/oleObject" Target="../embeddings/oleObject587.bin"/><Relationship Id="rId3" Type="http://schemas.openxmlformats.org/officeDocument/2006/relationships/notesSlide" Target="../notesSlides/notesSlide63.xml"/><Relationship Id="rId12" Type="http://schemas.openxmlformats.org/officeDocument/2006/relationships/oleObject" Target="../embeddings/oleObject589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616.bin"/><Relationship Id="rId26" Type="http://schemas.openxmlformats.org/officeDocument/2006/relationships/oleObject" Target="../embeddings/oleObject620.bin"/><Relationship Id="rId39" Type="http://schemas.openxmlformats.org/officeDocument/2006/relationships/oleObject" Target="../embeddings/oleObject628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625.bin"/><Relationship Id="rId42" Type="http://schemas.openxmlformats.org/officeDocument/2006/relationships/oleObject" Target="../embeddings/oleObject630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15.bin"/><Relationship Id="rId20" Type="http://schemas.openxmlformats.org/officeDocument/2006/relationships/oleObject" Target="../embeddings/oleObject617.bin"/><Relationship Id="rId29" Type="http://schemas.openxmlformats.org/officeDocument/2006/relationships/oleObject" Target="../embeddings/oleObject622.bin"/><Relationship Id="rId41" Type="http://schemas.openxmlformats.org/officeDocument/2006/relationships/oleObject" Target="../embeddings/oleObject629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10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619.bin"/><Relationship Id="rId32" Type="http://schemas.openxmlformats.org/officeDocument/2006/relationships/oleObject" Target="../embeddings/oleObject624.bin"/><Relationship Id="rId37" Type="http://schemas.openxmlformats.org/officeDocument/2006/relationships/oleObject" Target="../embeddings/oleObject627.bin"/><Relationship Id="rId40" Type="http://schemas.openxmlformats.org/officeDocument/2006/relationships/image" Target="../media/image5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621.bin"/><Relationship Id="rId36" Type="http://schemas.openxmlformats.org/officeDocument/2006/relationships/oleObject" Target="../embeddings/oleObject626.bin"/><Relationship Id="rId10" Type="http://schemas.openxmlformats.org/officeDocument/2006/relationships/oleObject" Target="../embeddings/oleObject612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632.bin"/><Relationship Id="rId4" Type="http://schemas.openxmlformats.org/officeDocument/2006/relationships/oleObject" Target="../embeddings/oleObject60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14.bin"/><Relationship Id="rId22" Type="http://schemas.openxmlformats.org/officeDocument/2006/relationships/oleObject" Target="../embeddings/oleObject618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623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631.bin"/><Relationship Id="rId8" Type="http://schemas.openxmlformats.org/officeDocument/2006/relationships/oleObject" Target="../embeddings/oleObject611.bin"/><Relationship Id="rId3" Type="http://schemas.openxmlformats.org/officeDocument/2006/relationships/notesSlide" Target="../notesSlides/notesSlide64.xml"/><Relationship Id="rId12" Type="http://schemas.openxmlformats.org/officeDocument/2006/relationships/oleObject" Target="../embeddings/oleObject613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640.bin"/><Relationship Id="rId26" Type="http://schemas.openxmlformats.org/officeDocument/2006/relationships/oleObject" Target="../embeddings/oleObject644.bin"/><Relationship Id="rId39" Type="http://schemas.openxmlformats.org/officeDocument/2006/relationships/oleObject" Target="../embeddings/oleObject652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649.bin"/><Relationship Id="rId42" Type="http://schemas.openxmlformats.org/officeDocument/2006/relationships/oleObject" Target="../embeddings/oleObject654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9.bin"/><Relationship Id="rId20" Type="http://schemas.openxmlformats.org/officeDocument/2006/relationships/oleObject" Target="../embeddings/oleObject641.bin"/><Relationship Id="rId29" Type="http://schemas.openxmlformats.org/officeDocument/2006/relationships/oleObject" Target="../embeddings/oleObject646.bin"/><Relationship Id="rId41" Type="http://schemas.openxmlformats.org/officeDocument/2006/relationships/oleObject" Target="../embeddings/oleObject653.bin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634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643.bin"/><Relationship Id="rId32" Type="http://schemas.openxmlformats.org/officeDocument/2006/relationships/oleObject" Target="../embeddings/oleObject648.bin"/><Relationship Id="rId37" Type="http://schemas.openxmlformats.org/officeDocument/2006/relationships/oleObject" Target="../embeddings/oleObject651.bin"/><Relationship Id="rId40" Type="http://schemas.openxmlformats.org/officeDocument/2006/relationships/image" Target="../media/image5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645.bin"/><Relationship Id="rId36" Type="http://schemas.openxmlformats.org/officeDocument/2006/relationships/oleObject" Target="../embeddings/oleObject650.bin"/><Relationship Id="rId10" Type="http://schemas.openxmlformats.org/officeDocument/2006/relationships/oleObject" Target="../embeddings/oleObject636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656.bin"/><Relationship Id="rId4" Type="http://schemas.openxmlformats.org/officeDocument/2006/relationships/oleObject" Target="../embeddings/oleObject63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38.bin"/><Relationship Id="rId22" Type="http://schemas.openxmlformats.org/officeDocument/2006/relationships/oleObject" Target="../embeddings/oleObject642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647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655.bin"/><Relationship Id="rId8" Type="http://schemas.openxmlformats.org/officeDocument/2006/relationships/oleObject" Target="../embeddings/oleObject635.bin"/><Relationship Id="rId3" Type="http://schemas.openxmlformats.org/officeDocument/2006/relationships/notesSlide" Target="../notesSlides/notesSlide65.xml"/><Relationship Id="rId12" Type="http://schemas.openxmlformats.org/officeDocument/2006/relationships/oleObject" Target="../embeddings/oleObject637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664.bin"/><Relationship Id="rId26" Type="http://schemas.openxmlformats.org/officeDocument/2006/relationships/oleObject" Target="../embeddings/oleObject668.bin"/><Relationship Id="rId39" Type="http://schemas.openxmlformats.org/officeDocument/2006/relationships/oleObject" Target="../embeddings/oleObject676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673.bin"/><Relationship Id="rId42" Type="http://schemas.openxmlformats.org/officeDocument/2006/relationships/oleObject" Target="../embeddings/oleObject678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63.bin"/><Relationship Id="rId20" Type="http://schemas.openxmlformats.org/officeDocument/2006/relationships/oleObject" Target="../embeddings/oleObject665.bin"/><Relationship Id="rId29" Type="http://schemas.openxmlformats.org/officeDocument/2006/relationships/oleObject" Target="../embeddings/oleObject670.bin"/><Relationship Id="rId41" Type="http://schemas.openxmlformats.org/officeDocument/2006/relationships/oleObject" Target="../embeddings/oleObject677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658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667.bin"/><Relationship Id="rId32" Type="http://schemas.openxmlformats.org/officeDocument/2006/relationships/oleObject" Target="../embeddings/oleObject672.bin"/><Relationship Id="rId37" Type="http://schemas.openxmlformats.org/officeDocument/2006/relationships/oleObject" Target="../embeddings/oleObject675.bin"/><Relationship Id="rId40" Type="http://schemas.openxmlformats.org/officeDocument/2006/relationships/image" Target="../media/image5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669.bin"/><Relationship Id="rId36" Type="http://schemas.openxmlformats.org/officeDocument/2006/relationships/oleObject" Target="../embeddings/oleObject674.bin"/><Relationship Id="rId10" Type="http://schemas.openxmlformats.org/officeDocument/2006/relationships/oleObject" Target="../embeddings/oleObject660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680.bin"/><Relationship Id="rId4" Type="http://schemas.openxmlformats.org/officeDocument/2006/relationships/oleObject" Target="../embeddings/oleObject65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62.bin"/><Relationship Id="rId22" Type="http://schemas.openxmlformats.org/officeDocument/2006/relationships/oleObject" Target="../embeddings/oleObject666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671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679.bin"/><Relationship Id="rId8" Type="http://schemas.openxmlformats.org/officeDocument/2006/relationships/oleObject" Target="../embeddings/oleObject659.bin"/><Relationship Id="rId3" Type="http://schemas.openxmlformats.org/officeDocument/2006/relationships/notesSlide" Target="../notesSlides/notesSlide66.xml"/><Relationship Id="rId12" Type="http://schemas.openxmlformats.org/officeDocument/2006/relationships/oleObject" Target="../embeddings/oleObject661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688.bin"/><Relationship Id="rId26" Type="http://schemas.openxmlformats.org/officeDocument/2006/relationships/oleObject" Target="../embeddings/oleObject692.bin"/><Relationship Id="rId39" Type="http://schemas.openxmlformats.org/officeDocument/2006/relationships/oleObject" Target="../embeddings/oleObject700.bin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697.bin"/><Relationship Id="rId42" Type="http://schemas.openxmlformats.org/officeDocument/2006/relationships/oleObject" Target="../embeddings/oleObject702.bin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87.bin"/><Relationship Id="rId20" Type="http://schemas.openxmlformats.org/officeDocument/2006/relationships/oleObject" Target="../embeddings/oleObject689.bin"/><Relationship Id="rId29" Type="http://schemas.openxmlformats.org/officeDocument/2006/relationships/oleObject" Target="../embeddings/oleObject694.bin"/><Relationship Id="rId41" Type="http://schemas.openxmlformats.org/officeDocument/2006/relationships/oleObject" Target="../embeddings/oleObject701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682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691.bin"/><Relationship Id="rId32" Type="http://schemas.openxmlformats.org/officeDocument/2006/relationships/oleObject" Target="../embeddings/oleObject696.bin"/><Relationship Id="rId37" Type="http://schemas.openxmlformats.org/officeDocument/2006/relationships/oleObject" Target="../embeddings/oleObject699.bin"/><Relationship Id="rId40" Type="http://schemas.openxmlformats.org/officeDocument/2006/relationships/image" Target="../media/image55.wmf"/><Relationship Id="rId5" Type="http://schemas.openxmlformats.org/officeDocument/2006/relationships/image" Target="../media/image39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693.bin"/><Relationship Id="rId36" Type="http://schemas.openxmlformats.org/officeDocument/2006/relationships/oleObject" Target="../embeddings/oleObject698.bin"/><Relationship Id="rId10" Type="http://schemas.openxmlformats.org/officeDocument/2006/relationships/oleObject" Target="../embeddings/oleObject684.bin"/><Relationship Id="rId19" Type="http://schemas.openxmlformats.org/officeDocument/2006/relationships/image" Target="../media/image50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704.bin"/><Relationship Id="rId4" Type="http://schemas.openxmlformats.org/officeDocument/2006/relationships/oleObject" Target="../embeddings/oleObject681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686.bin"/><Relationship Id="rId22" Type="http://schemas.openxmlformats.org/officeDocument/2006/relationships/oleObject" Target="../embeddings/oleObject690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695.bin"/><Relationship Id="rId35" Type="http://schemas.openxmlformats.org/officeDocument/2006/relationships/image" Target="../media/image23.wmf"/><Relationship Id="rId43" Type="http://schemas.openxmlformats.org/officeDocument/2006/relationships/oleObject" Target="../embeddings/oleObject703.bin"/><Relationship Id="rId8" Type="http://schemas.openxmlformats.org/officeDocument/2006/relationships/oleObject" Target="../embeddings/oleObject683.bin"/><Relationship Id="rId3" Type="http://schemas.openxmlformats.org/officeDocument/2006/relationships/notesSlide" Target="../notesSlides/notesSlide67.xml"/><Relationship Id="rId12" Type="http://schemas.openxmlformats.org/officeDocument/2006/relationships/oleObject" Target="../embeddings/oleObject685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33" Type="http://schemas.openxmlformats.org/officeDocument/2006/relationships/image" Target="../media/image41.wmf"/><Relationship Id="rId38" Type="http://schemas.openxmlformats.org/officeDocument/2006/relationships/image" Target="../media/image5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706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705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audio" Target="../media/audio2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9.bin"/><Relationship Id="rId3" Type="http://schemas.openxmlformats.org/officeDocument/2006/relationships/notesSlide" Target="../notesSlides/notesSlide7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708.bin"/><Relationship Id="rId11" Type="http://schemas.openxmlformats.org/officeDocument/2006/relationships/image" Target="../media/image58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710.bin"/><Relationship Id="rId4" Type="http://schemas.openxmlformats.org/officeDocument/2006/relationships/oleObject" Target="../embeddings/oleObject707.bin"/><Relationship Id="rId9" Type="http://schemas.openxmlformats.org/officeDocument/2006/relationships/image" Target="../media/image27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3.bin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712.bin"/><Relationship Id="rId11" Type="http://schemas.openxmlformats.org/officeDocument/2006/relationships/image" Target="../media/image60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714.bin"/><Relationship Id="rId4" Type="http://schemas.openxmlformats.org/officeDocument/2006/relationships/oleObject" Target="../embeddings/oleObject711.bin"/><Relationship Id="rId9" Type="http://schemas.openxmlformats.org/officeDocument/2006/relationships/image" Target="../media/image59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716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715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0.bin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726.bin"/><Relationship Id="rId3" Type="http://schemas.openxmlformats.org/officeDocument/2006/relationships/notesSlide" Target="../notesSlides/notesSlide73.xml"/><Relationship Id="rId7" Type="http://schemas.openxmlformats.org/officeDocument/2006/relationships/oleObject" Target="../embeddings/oleObject719.bin"/><Relationship Id="rId12" Type="http://schemas.openxmlformats.org/officeDocument/2006/relationships/oleObject" Target="../embeddings/oleObject722.bin"/><Relationship Id="rId17" Type="http://schemas.openxmlformats.org/officeDocument/2006/relationships/oleObject" Target="../embeddings/oleObject725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718.bin"/><Relationship Id="rId11" Type="http://schemas.openxmlformats.org/officeDocument/2006/relationships/image" Target="../media/image13.wmf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724.bin"/><Relationship Id="rId10" Type="http://schemas.openxmlformats.org/officeDocument/2006/relationships/oleObject" Target="../embeddings/oleObject721.bin"/><Relationship Id="rId19" Type="http://schemas.openxmlformats.org/officeDocument/2006/relationships/image" Target="../media/image62.wmf"/><Relationship Id="rId4" Type="http://schemas.openxmlformats.org/officeDocument/2006/relationships/oleObject" Target="../embeddings/oleObject717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723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732.bin"/><Relationship Id="rId18" Type="http://schemas.openxmlformats.org/officeDocument/2006/relationships/oleObject" Target="../embeddings/oleObject735.bin"/><Relationship Id="rId26" Type="http://schemas.openxmlformats.org/officeDocument/2006/relationships/oleObject" Target="../embeddings/oleObject742.bin"/><Relationship Id="rId3" Type="http://schemas.openxmlformats.org/officeDocument/2006/relationships/notesSlide" Target="../notesSlides/notesSlide74.xml"/><Relationship Id="rId21" Type="http://schemas.openxmlformats.org/officeDocument/2006/relationships/oleObject" Target="../embeddings/oleObject738.bin"/><Relationship Id="rId7" Type="http://schemas.openxmlformats.org/officeDocument/2006/relationships/oleObject" Target="../embeddings/oleObject729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734.bin"/><Relationship Id="rId25" Type="http://schemas.openxmlformats.org/officeDocument/2006/relationships/oleObject" Target="../embeddings/oleObject7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oleObject" Target="../embeddings/oleObject737.bin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728.bin"/><Relationship Id="rId11" Type="http://schemas.openxmlformats.org/officeDocument/2006/relationships/oleObject" Target="../embeddings/oleObject731.bin"/><Relationship Id="rId24" Type="http://schemas.openxmlformats.org/officeDocument/2006/relationships/oleObject" Target="../embeddings/oleObject740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733.bin"/><Relationship Id="rId23" Type="http://schemas.openxmlformats.org/officeDocument/2006/relationships/oleObject" Target="../embeddings/oleObject739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736.bin"/><Relationship Id="rId4" Type="http://schemas.openxmlformats.org/officeDocument/2006/relationships/oleObject" Target="../embeddings/oleObject727.bin"/><Relationship Id="rId9" Type="http://schemas.openxmlformats.org/officeDocument/2006/relationships/oleObject" Target="../embeddings/oleObject730.bin"/><Relationship Id="rId14" Type="http://schemas.openxmlformats.org/officeDocument/2006/relationships/image" Target="../media/image13.wmf"/><Relationship Id="rId22" Type="http://schemas.openxmlformats.org/officeDocument/2006/relationships/image" Target="../media/image39.wmf"/><Relationship Id="rId27" Type="http://schemas.openxmlformats.org/officeDocument/2006/relationships/image" Target="../media/image63.png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48.bin"/><Relationship Id="rId18" Type="http://schemas.openxmlformats.org/officeDocument/2006/relationships/oleObject" Target="../embeddings/oleObject751.bin"/><Relationship Id="rId26" Type="http://schemas.openxmlformats.org/officeDocument/2006/relationships/oleObject" Target="../embeddings/oleObject758.bin"/><Relationship Id="rId39" Type="http://schemas.openxmlformats.org/officeDocument/2006/relationships/oleObject" Target="../embeddings/oleObject770.bin"/><Relationship Id="rId21" Type="http://schemas.openxmlformats.org/officeDocument/2006/relationships/oleObject" Target="../embeddings/oleObject754.bin"/><Relationship Id="rId34" Type="http://schemas.openxmlformats.org/officeDocument/2006/relationships/oleObject" Target="../embeddings/oleObject765.bin"/><Relationship Id="rId42" Type="http://schemas.openxmlformats.org/officeDocument/2006/relationships/oleObject" Target="../embeddings/oleObject773.bin"/><Relationship Id="rId7" Type="http://schemas.openxmlformats.org/officeDocument/2006/relationships/oleObject" Target="../embeddings/oleObject7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wmf"/><Relationship Id="rId20" Type="http://schemas.openxmlformats.org/officeDocument/2006/relationships/oleObject" Target="../embeddings/oleObject753.bin"/><Relationship Id="rId29" Type="http://schemas.openxmlformats.org/officeDocument/2006/relationships/oleObject" Target="../embeddings/oleObject761.bin"/><Relationship Id="rId41" Type="http://schemas.openxmlformats.org/officeDocument/2006/relationships/oleObject" Target="../embeddings/oleObject772.bin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744.bin"/><Relationship Id="rId11" Type="http://schemas.openxmlformats.org/officeDocument/2006/relationships/oleObject" Target="../embeddings/oleObject747.bin"/><Relationship Id="rId24" Type="http://schemas.openxmlformats.org/officeDocument/2006/relationships/oleObject" Target="../embeddings/oleObject756.bin"/><Relationship Id="rId32" Type="http://schemas.openxmlformats.org/officeDocument/2006/relationships/image" Target="../media/image42.wmf"/><Relationship Id="rId37" Type="http://schemas.openxmlformats.org/officeDocument/2006/relationships/oleObject" Target="../embeddings/oleObject768.bin"/><Relationship Id="rId40" Type="http://schemas.openxmlformats.org/officeDocument/2006/relationships/oleObject" Target="../embeddings/oleObject771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749.bin"/><Relationship Id="rId23" Type="http://schemas.openxmlformats.org/officeDocument/2006/relationships/oleObject" Target="../embeddings/oleObject755.bin"/><Relationship Id="rId28" Type="http://schemas.openxmlformats.org/officeDocument/2006/relationships/oleObject" Target="../embeddings/oleObject760.bin"/><Relationship Id="rId36" Type="http://schemas.openxmlformats.org/officeDocument/2006/relationships/oleObject" Target="../embeddings/oleObject767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752.bin"/><Relationship Id="rId31" Type="http://schemas.openxmlformats.org/officeDocument/2006/relationships/oleObject" Target="../embeddings/oleObject763.bin"/><Relationship Id="rId44" Type="http://schemas.openxmlformats.org/officeDocument/2006/relationships/image" Target="../media/image64.png"/><Relationship Id="rId4" Type="http://schemas.openxmlformats.org/officeDocument/2006/relationships/oleObject" Target="../embeddings/oleObject743.bin"/><Relationship Id="rId9" Type="http://schemas.openxmlformats.org/officeDocument/2006/relationships/oleObject" Target="../embeddings/oleObject746.bin"/><Relationship Id="rId14" Type="http://schemas.openxmlformats.org/officeDocument/2006/relationships/image" Target="../media/image13.wmf"/><Relationship Id="rId22" Type="http://schemas.openxmlformats.org/officeDocument/2006/relationships/image" Target="../media/image39.wmf"/><Relationship Id="rId27" Type="http://schemas.openxmlformats.org/officeDocument/2006/relationships/oleObject" Target="../embeddings/oleObject759.bin"/><Relationship Id="rId30" Type="http://schemas.openxmlformats.org/officeDocument/2006/relationships/oleObject" Target="../embeddings/oleObject762.bin"/><Relationship Id="rId35" Type="http://schemas.openxmlformats.org/officeDocument/2006/relationships/oleObject" Target="../embeddings/oleObject766.bin"/><Relationship Id="rId43" Type="http://schemas.openxmlformats.org/officeDocument/2006/relationships/oleObject" Target="../embeddings/oleObject774.bin"/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75.xml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750.bin"/><Relationship Id="rId25" Type="http://schemas.openxmlformats.org/officeDocument/2006/relationships/oleObject" Target="../embeddings/oleObject757.bin"/><Relationship Id="rId33" Type="http://schemas.openxmlformats.org/officeDocument/2006/relationships/oleObject" Target="../embeddings/oleObject764.bin"/><Relationship Id="rId38" Type="http://schemas.openxmlformats.org/officeDocument/2006/relationships/oleObject" Target="../embeddings/oleObject769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7.bin"/><Relationship Id="rId13" Type="http://schemas.openxmlformats.org/officeDocument/2006/relationships/oleObject" Target="../embeddings/oleObject780.bin"/><Relationship Id="rId18" Type="http://schemas.openxmlformats.org/officeDocument/2006/relationships/oleObject" Target="../embeddings/oleObject783.bin"/><Relationship Id="rId3" Type="http://schemas.openxmlformats.org/officeDocument/2006/relationships/notesSlide" Target="../notesSlides/notesSlide77.xml"/><Relationship Id="rId7" Type="http://schemas.openxmlformats.org/officeDocument/2006/relationships/image" Target="../media/image23.wmf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78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776.bin"/><Relationship Id="rId11" Type="http://schemas.openxmlformats.org/officeDocument/2006/relationships/oleObject" Target="../embeddings/oleObject779.bin"/><Relationship Id="rId5" Type="http://schemas.openxmlformats.org/officeDocument/2006/relationships/image" Target="../media/image67.wmf"/><Relationship Id="rId15" Type="http://schemas.openxmlformats.org/officeDocument/2006/relationships/oleObject" Target="../embeddings/oleObject781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784.bin"/><Relationship Id="rId4" Type="http://schemas.openxmlformats.org/officeDocument/2006/relationships/oleObject" Target="../embeddings/oleObject775.bin"/><Relationship Id="rId9" Type="http://schemas.openxmlformats.org/officeDocument/2006/relationships/oleObject" Target="../embeddings/oleObject778.bin"/><Relationship Id="rId14" Type="http://schemas.openxmlformats.org/officeDocument/2006/relationships/image" Target="../media/image39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71.png"/><Relationship Id="rId5" Type="http://schemas.openxmlformats.org/officeDocument/2006/relationships/image" Target="../media/image70.wmf"/><Relationship Id="rId4" Type="http://schemas.openxmlformats.org/officeDocument/2006/relationships/oleObject" Target="../embeddings/oleObject785.bin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8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81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787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789.bin"/><Relationship Id="rId4" Type="http://schemas.openxmlformats.org/officeDocument/2006/relationships/oleObject" Target="../embeddings/oleObject786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79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792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5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801.bin"/><Relationship Id="rId3" Type="http://schemas.openxmlformats.org/officeDocument/2006/relationships/notesSlide" Target="../notesSlides/notesSlide84.xml"/><Relationship Id="rId21" Type="http://schemas.openxmlformats.org/officeDocument/2006/relationships/oleObject" Target="../embeddings/oleObject803.bin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797.bin"/><Relationship Id="rId17" Type="http://schemas.openxmlformats.org/officeDocument/2006/relationships/oleObject" Target="../embeddings/oleObject80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.wmf"/><Relationship Id="rId20" Type="http://schemas.openxmlformats.org/officeDocument/2006/relationships/oleObject" Target="../embeddings/oleObject802.bin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794.bin"/><Relationship Id="rId11" Type="http://schemas.openxmlformats.org/officeDocument/2006/relationships/image" Target="../media/image23.wmf"/><Relationship Id="rId5" Type="http://schemas.openxmlformats.org/officeDocument/2006/relationships/image" Target="../media/image22.wmf"/><Relationship Id="rId15" Type="http://schemas.openxmlformats.org/officeDocument/2006/relationships/oleObject" Target="../embeddings/oleObject799.bin"/><Relationship Id="rId10" Type="http://schemas.openxmlformats.org/officeDocument/2006/relationships/oleObject" Target="../embeddings/oleObject796.bin"/><Relationship Id="rId19" Type="http://schemas.openxmlformats.org/officeDocument/2006/relationships/image" Target="../media/image80.wmf"/><Relationship Id="rId4" Type="http://schemas.openxmlformats.org/officeDocument/2006/relationships/oleObject" Target="../embeddings/oleObject793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798.bin"/><Relationship Id="rId22" Type="http://schemas.openxmlformats.org/officeDocument/2006/relationships/image" Target="../media/image81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6.bin"/><Relationship Id="rId3" Type="http://schemas.openxmlformats.org/officeDocument/2006/relationships/notesSlide" Target="../notesSlides/notesSlide85.xml"/><Relationship Id="rId7" Type="http://schemas.openxmlformats.org/officeDocument/2006/relationships/image" Target="../media/image22.wmf"/><Relationship Id="rId12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805.bin"/><Relationship Id="rId11" Type="http://schemas.openxmlformats.org/officeDocument/2006/relationships/image" Target="../media/image74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807.bin"/><Relationship Id="rId4" Type="http://schemas.openxmlformats.org/officeDocument/2006/relationships/oleObject" Target="../embeddings/oleObject804.bin"/><Relationship Id="rId9" Type="http://schemas.openxmlformats.org/officeDocument/2006/relationships/image" Target="../media/image78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0.bin"/><Relationship Id="rId3" Type="http://schemas.openxmlformats.org/officeDocument/2006/relationships/notesSlide" Target="../notesSlides/notesSlide86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809.bin"/><Relationship Id="rId11" Type="http://schemas.openxmlformats.org/officeDocument/2006/relationships/image" Target="../media/image85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811.bin"/><Relationship Id="rId4" Type="http://schemas.openxmlformats.org/officeDocument/2006/relationships/oleObject" Target="../embeddings/oleObject808.bin"/><Relationship Id="rId9" Type="http://schemas.openxmlformats.org/officeDocument/2006/relationships/image" Target="../media/image84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4.bin"/><Relationship Id="rId13" Type="http://schemas.openxmlformats.org/officeDocument/2006/relationships/image" Target="../media/image88.wmf"/><Relationship Id="rId18" Type="http://schemas.openxmlformats.org/officeDocument/2006/relationships/image" Target="../media/image89.wmf"/><Relationship Id="rId3" Type="http://schemas.openxmlformats.org/officeDocument/2006/relationships/notesSlide" Target="../notesSlides/notesSlide87.xml"/><Relationship Id="rId21" Type="http://schemas.openxmlformats.org/officeDocument/2006/relationships/oleObject" Target="../embeddings/oleObject822.bin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16.bin"/><Relationship Id="rId17" Type="http://schemas.openxmlformats.org/officeDocument/2006/relationships/oleObject" Target="../embeddings/oleObject82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19.bin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813.bin"/><Relationship Id="rId11" Type="http://schemas.openxmlformats.org/officeDocument/2006/relationships/image" Target="../media/image87.wmf"/><Relationship Id="rId24" Type="http://schemas.openxmlformats.org/officeDocument/2006/relationships/oleObject" Target="../embeddings/oleObject824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818.bin"/><Relationship Id="rId23" Type="http://schemas.openxmlformats.org/officeDocument/2006/relationships/image" Target="../media/image91.wmf"/><Relationship Id="rId10" Type="http://schemas.openxmlformats.org/officeDocument/2006/relationships/oleObject" Target="../embeddings/oleObject815.bin"/><Relationship Id="rId19" Type="http://schemas.openxmlformats.org/officeDocument/2006/relationships/oleObject" Target="../embeddings/oleObject821.bin"/><Relationship Id="rId4" Type="http://schemas.openxmlformats.org/officeDocument/2006/relationships/oleObject" Target="../embeddings/oleObject812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817.bin"/><Relationship Id="rId22" Type="http://schemas.openxmlformats.org/officeDocument/2006/relationships/oleObject" Target="../embeddings/oleObject823.bin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wmf"/><Relationship Id="rId18" Type="http://schemas.openxmlformats.org/officeDocument/2006/relationships/image" Target="../media/image89.wmf"/><Relationship Id="rId26" Type="http://schemas.openxmlformats.org/officeDocument/2006/relationships/oleObject" Target="../embeddings/oleObject839.bin"/><Relationship Id="rId3" Type="http://schemas.openxmlformats.org/officeDocument/2006/relationships/notesSlide" Target="../notesSlides/notesSlide88.xml"/><Relationship Id="rId21" Type="http://schemas.openxmlformats.org/officeDocument/2006/relationships/oleObject" Target="../embeddings/oleObject835.bin"/><Relationship Id="rId34" Type="http://schemas.openxmlformats.org/officeDocument/2006/relationships/oleObject" Target="../embeddings/oleObject845.bin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29.bin"/><Relationship Id="rId17" Type="http://schemas.openxmlformats.org/officeDocument/2006/relationships/oleObject" Target="../embeddings/oleObject833.bin"/><Relationship Id="rId25" Type="http://schemas.openxmlformats.org/officeDocument/2006/relationships/oleObject" Target="../embeddings/oleObject838.bin"/><Relationship Id="rId33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32.bin"/><Relationship Id="rId20" Type="http://schemas.openxmlformats.org/officeDocument/2006/relationships/image" Target="../media/image90.wmf"/><Relationship Id="rId29" Type="http://schemas.openxmlformats.org/officeDocument/2006/relationships/oleObject" Target="../embeddings/oleObject841.bin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826.bin"/><Relationship Id="rId11" Type="http://schemas.openxmlformats.org/officeDocument/2006/relationships/image" Target="../media/image87.wmf"/><Relationship Id="rId24" Type="http://schemas.openxmlformats.org/officeDocument/2006/relationships/oleObject" Target="../embeddings/oleObject837.bin"/><Relationship Id="rId32" Type="http://schemas.openxmlformats.org/officeDocument/2006/relationships/oleObject" Target="../embeddings/oleObject844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831.bin"/><Relationship Id="rId23" Type="http://schemas.openxmlformats.org/officeDocument/2006/relationships/image" Target="../media/image91.wmf"/><Relationship Id="rId28" Type="http://schemas.openxmlformats.org/officeDocument/2006/relationships/image" Target="../media/image80.wmf"/><Relationship Id="rId36" Type="http://schemas.openxmlformats.org/officeDocument/2006/relationships/oleObject" Target="../embeddings/oleObject847.bin"/><Relationship Id="rId10" Type="http://schemas.openxmlformats.org/officeDocument/2006/relationships/oleObject" Target="../embeddings/oleObject828.bin"/><Relationship Id="rId19" Type="http://schemas.openxmlformats.org/officeDocument/2006/relationships/oleObject" Target="../embeddings/oleObject834.bin"/><Relationship Id="rId31" Type="http://schemas.openxmlformats.org/officeDocument/2006/relationships/oleObject" Target="../embeddings/oleObject843.bin"/><Relationship Id="rId4" Type="http://schemas.openxmlformats.org/officeDocument/2006/relationships/oleObject" Target="../embeddings/oleObject825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830.bin"/><Relationship Id="rId22" Type="http://schemas.openxmlformats.org/officeDocument/2006/relationships/oleObject" Target="../embeddings/oleObject836.bin"/><Relationship Id="rId27" Type="http://schemas.openxmlformats.org/officeDocument/2006/relationships/oleObject" Target="../embeddings/oleObject840.bin"/><Relationship Id="rId30" Type="http://schemas.openxmlformats.org/officeDocument/2006/relationships/oleObject" Target="../embeddings/oleObject842.bin"/><Relationship Id="rId35" Type="http://schemas.openxmlformats.org/officeDocument/2006/relationships/oleObject" Target="../embeddings/oleObject846.bin"/><Relationship Id="rId8" Type="http://schemas.openxmlformats.org/officeDocument/2006/relationships/oleObject" Target="../embeddings/oleObject827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0.bin"/><Relationship Id="rId13" Type="http://schemas.openxmlformats.org/officeDocument/2006/relationships/oleObject" Target="../embeddings/oleObject853.bin"/><Relationship Id="rId18" Type="http://schemas.openxmlformats.org/officeDocument/2006/relationships/oleObject" Target="../embeddings/oleObject856.bin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52.bin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55.bin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849.bin"/><Relationship Id="rId11" Type="http://schemas.openxmlformats.org/officeDocument/2006/relationships/image" Target="../media/image87.wmf"/><Relationship Id="rId5" Type="http://schemas.openxmlformats.org/officeDocument/2006/relationships/image" Target="../media/image23.wmf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851.bin"/><Relationship Id="rId19" Type="http://schemas.openxmlformats.org/officeDocument/2006/relationships/oleObject" Target="../embeddings/oleObject857.bin"/><Relationship Id="rId4" Type="http://schemas.openxmlformats.org/officeDocument/2006/relationships/oleObject" Target="../embeddings/oleObject848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85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0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865.bin"/><Relationship Id="rId26" Type="http://schemas.openxmlformats.org/officeDocument/2006/relationships/oleObject" Target="../embeddings/oleObject869.bin"/><Relationship Id="rId3" Type="http://schemas.openxmlformats.org/officeDocument/2006/relationships/notesSlide" Target="../notesSlides/notesSlide90.xml"/><Relationship Id="rId21" Type="http://schemas.openxmlformats.org/officeDocument/2006/relationships/image" Target="../media/image96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862.bin"/><Relationship Id="rId17" Type="http://schemas.openxmlformats.org/officeDocument/2006/relationships/image" Target="../media/image94.wmf"/><Relationship Id="rId25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64.bin"/><Relationship Id="rId20" Type="http://schemas.openxmlformats.org/officeDocument/2006/relationships/oleObject" Target="../embeddings/oleObject866.bin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859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868.bin"/><Relationship Id="rId5" Type="http://schemas.openxmlformats.org/officeDocument/2006/relationships/image" Target="../media/image39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image" Target="../media/image77.wmf"/><Relationship Id="rId10" Type="http://schemas.openxmlformats.org/officeDocument/2006/relationships/oleObject" Target="../embeddings/oleObject861.bin"/><Relationship Id="rId19" Type="http://schemas.openxmlformats.org/officeDocument/2006/relationships/image" Target="../media/image95.wmf"/><Relationship Id="rId4" Type="http://schemas.openxmlformats.org/officeDocument/2006/relationships/oleObject" Target="../embeddings/oleObject85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863.bin"/><Relationship Id="rId22" Type="http://schemas.openxmlformats.org/officeDocument/2006/relationships/oleObject" Target="../embeddings/oleObject867.bin"/><Relationship Id="rId27" Type="http://schemas.openxmlformats.org/officeDocument/2006/relationships/oleObject" Target="../embeddings/oleObject870.bin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wmf"/><Relationship Id="rId18" Type="http://schemas.openxmlformats.org/officeDocument/2006/relationships/oleObject" Target="../embeddings/oleObject878.bin"/><Relationship Id="rId26" Type="http://schemas.openxmlformats.org/officeDocument/2006/relationships/oleObject" Target="../embeddings/oleObject884.bin"/><Relationship Id="rId3" Type="http://schemas.openxmlformats.org/officeDocument/2006/relationships/notesSlide" Target="../notesSlides/notesSlide91.xml"/><Relationship Id="rId21" Type="http://schemas.openxmlformats.org/officeDocument/2006/relationships/oleObject" Target="../embeddings/oleObject881.bin"/><Relationship Id="rId34" Type="http://schemas.openxmlformats.org/officeDocument/2006/relationships/oleObject" Target="../embeddings/oleObject891.bin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875.bin"/><Relationship Id="rId17" Type="http://schemas.openxmlformats.org/officeDocument/2006/relationships/image" Target="../media/image88.wmf"/><Relationship Id="rId25" Type="http://schemas.openxmlformats.org/officeDocument/2006/relationships/oleObject" Target="../embeddings/oleObject883.bin"/><Relationship Id="rId33" Type="http://schemas.openxmlformats.org/officeDocument/2006/relationships/oleObject" Target="../embeddings/oleObject89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77.bin"/><Relationship Id="rId20" Type="http://schemas.openxmlformats.org/officeDocument/2006/relationships/oleObject" Target="../embeddings/oleObject880.bin"/><Relationship Id="rId29" Type="http://schemas.openxmlformats.org/officeDocument/2006/relationships/oleObject" Target="../embeddings/oleObject886.bin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872.bin"/><Relationship Id="rId11" Type="http://schemas.openxmlformats.org/officeDocument/2006/relationships/image" Target="../media/image86.wmf"/><Relationship Id="rId24" Type="http://schemas.openxmlformats.org/officeDocument/2006/relationships/image" Target="../media/image101.wmf"/><Relationship Id="rId32" Type="http://schemas.openxmlformats.org/officeDocument/2006/relationships/oleObject" Target="../embeddings/oleObject889.bin"/><Relationship Id="rId5" Type="http://schemas.openxmlformats.org/officeDocument/2006/relationships/image" Target="../media/image98.wmf"/><Relationship Id="rId15" Type="http://schemas.openxmlformats.org/officeDocument/2006/relationships/image" Target="../media/image87.wmf"/><Relationship Id="rId23" Type="http://schemas.openxmlformats.org/officeDocument/2006/relationships/oleObject" Target="../embeddings/oleObject882.bin"/><Relationship Id="rId28" Type="http://schemas.openxmlformats.org/officeDocument/2006/relationships/image" Target="../media/image54.wmf"/><Relationship Id="rId10" Type="http://schemas.openxmlformats.org/officeDocument/2006/relationships/oleObject" Target="../embeddings/oleObject874.bin"/><Relationship Id="rId19" Type="http://schemas.openxmlformats.org/officeDocument/2006/relationships/oleObject" Target="../embeddings/oleObject879.bin"/><Relationship Id="rId31" Type="http://schemas.openxmlformats.org/officeDocument/2006/relationships/oleObject" Target="../embeddings/oleObject888.bin"/><Relationship Id="rId4" Type="http://schemas.openxmlformats.org/officeDocument/2006/relationships/oleObject" Target="../embeddings/oleObject871.bin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876.bin"/><Relationship Id="rId22" Type="http://schemas.openxmlformats.org/officeDocument/2006/relationships/image" Target="../media/image100.wmf"/><Relationship Id="rId27" Type="http://schemas.openxmlformats.org/officeDocument/2006/relationships/oleObject" Target="../embeddings/oleObject885.bin"/><Relationship Id="rId30" Type="http://schemas.openxmlformats.org/officeDocument/2006/relationships/oleObject" Target="../embeddings/oleObject887.bin"/><Relationship Id="rId35" Type="http://schemas.openxmlformats.org/officeDocument/2006/relationships/image" Target="../media/image102.wmf"/><Relationship Id="rId8" Type="http://schemas.openxmlformats.org/officeDocument/2006/relationships/oleObject" Target="../embeddings/oleObject873.bin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wmf"/><Relationship Id="rId18" Type="http://schemas.openxmlformats.org/officeDocument/2006/relationships/oleObject" Target="../embeddings/oleObject900.bin"/><Relationship Id="rId26" Type="http://schemas.openxmlformats.org/officeDocument/2006/relationships/oleObject" Target="../embeddings/oleObject904.bin"/><Relationship Id="rId21" Type="http://schemas.openxmlformats.org/officeDocument/2006/relationships/image" Target="../media/image34.wmf"/><Relationship Id="rId34" Type="http://schemas.openxmlformats.org/officeDocument/2006/relationships/oleObject" Target="../embeddings/oleObject908.bin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96.bin"/><Relationship Id="rId17" Type="http://schemas.openxmlformats.org/officeDocument/2006/relationships/image" Target="../media/image42.wmf"/><Relationship Id="rId25" Type="http://schemas.openxmlformats.org/officeDocument/2006/relationships/image" Target="../media/image93.wmf"/><Relationship Id="rId33" Type="http://schemas.openxmlformats.org/officeDocument/2006/relationships/image" Target="../media/image97.wmf"/><Relationship Id="rId38" Type="http://schemas.openxmlformats.org/officeDocument/2006/relationships/oleObject" Target="../embeddings/oleObject91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99.bin"/><Relationship Id="rId20" Type="http://schemas.openxmlformats.org/officeDocument/2006/relationships/oleObject" Target="../embeddings/oleObject901.bin"/><Relationship Id="rId29" Type="http://schemas.openxmlformats.org/officeDocument/2006/relationships/image" Target="../media/image95.wmf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893.bin"/><Relationship Id="rId11" Type="http://schemas.openxmlformats.org/officeDocument/2006/relationships/image" Target="../media/image87.wmf"/><Relationship Id="rId24" Type="http://schemas.openxmlformats.org/officeDocument/2006/relationships/oleObject" Target="../embeddings/oleObject903.bin"/><Relationship Id="rId32" Type="http://schemas.openxmlformats.org/officeDocument/2006/relationships/oleObject" Target="../embeddings/oleObject907.bin"/><Relationship Id="rId37" Type="http://schemas.openxmlformats.org/officeDocument/2006/relationships/oleObject" Target="../embeddings/oleObject910.bin"/><Relationship Id="rId5" Type="http://schemas.openxmlformats.org/officeDocument/2006/relationships/image" Target="../media/image23.wmf"/><Relationship Id="rId15" Type="http://schemas.openxmlformats.org/officeDocument/2006/relationships/oleObject" Target="../embeddings/oleObject898.bin"/><Relationship Id="rId23" Type="http://schemas.openxmlformats.org/officeDocument/2006/relationships/image" Target="../media/image41.wmf"/><Relationship Id="rId28" Type="http://schemas.openxmlformats.org/officeDocument/2006/relationships/oleObject" Target="../embeddings/oleObject905.bin"/><Relationship Id="rId36" Type="http://schemas.openxmlformats.org/officeDocument/2006/relationships/oleObject" Target="../embeddings/oleObject909.bin"/><Relationship Id="rId10" Type="http://schemas.openxmlformats.org/officeDocument/2006/relationships/oleObject" Target="../embeddings/oleObject895.bin"/><Relationship Id="rId19" Type="http://schemas.openxmlformats.org/officeDocument/2006/relationships/image" Target="../media/image30.wmf"/><Relationship Id="rId31" Type="http://schemas.openxmlformats.org/officeDocument/2006/relationships/image" Target="../media/image96.wmf"/><Relationship Id="rId4" Type="http://schemas.openxmlformats.org/officeDocument/2006/relationships/oleObject" Target="../embeddings/oleObject892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897.bin"/><Relationship Id="rId22" Type="http://schemas.openxmlformats.org/officeDocument/2006/relationships/oleObject" Target="../embeddings/oleObject902.bin"/><Relationship Id="rId27" Type="http://schemas.openxmlformats.org/officeDocument/2006/relationships/image" Target="../media/image94.wmf"/><Relationship Id="rId30" Type="http://schemas.openxmlformats.org/officeDocument/2006/relationships/oleObject" Target="../embeddings/oleObject906.bin"/><Relationship Id="rId35" Type="http://schemas.openxmlformats.org/officeDocument/2006/relationships/image" Target="../media/image54.wmf"/><Relationship Id="rId8" Type="http://schemas.openxmlformats.org/officeDocument/2006/relationships/oleObject" Target="../embeddings/oleObject894.bin"/><Relationship Id="rId3" Type="http://schemas.openxmlformats.org/officeDocument/2006/relationships/notesSlide" Target="../notesSlides/notesSlide92.xml"/></Relationships>
</file>

<file path=ppt/slides/_rels/slide9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wmf"/><Relationship Id="rId18" Type="http://schemas.openxmlformats.org/officeDocument/2006/relationships/oleObject" Target="../embeddings/oleObject920.bin"/><Relationship Id="rId26" Type="http://schemas.openxmlformats.org/officeDocument/2006/relationships/oleObject" Target="../embeddings/oleObject924.bin"/><Relationship Id="rId21" Type="http://schemas.openxmlformats.org/officeDocument/2006/relationships/image" Target="../media/image94.wmf"/><Relationship Id="rId34" Type="http://schemas.openxmlformats.org/officeDocument/2006/relationships/image" Target="../media/image8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917.bin"/><Relationship Id="rId17" Type="http://schemas.openxmlformats.org/officeDocument/2006/relationships/image" Target="../media/image41.wmf"/><Relationship Id="rId25" Type="http://schemas.openxmlformats.org/officeDocument/2006/relationships/image" Target="../media/image96.wmf"/><Relationship Id="rId33" Type="http://schemas.openxmlformats.org/officeDocument/2006/relationships/oleObject" Target="../embeddings/oleObject928.bin"/><Relationship Id="rId38" Type="http://schemas.openxmlformats.org/officeDocument/2006/relationships/oleObject" Target="../embeddings/oleObject93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19.bin"/><Relationship Id="rId20" Type="http://schemas.openxmlformats.org/officeDocument/2006/relationships/oleObject" Target="../embeddings/oleObject921.bin"/><Relationship Id="rId29" Type="http://schemas.openxmlformats.org/officeDocument/2006/relationships/image" Target="../media/image54.wmf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913.bin"/><Relationship Id="rId11" Type="http://schemas.openxmlformats.org/officeDocument/2006/relationships/image" Target="../media/image42.wmf"/><Relationship Id="rId24" Type="http://schemas.openxmlformats.org/officeDocument/2006/relationships/oleObject" Target="../embeddings/oleObject923.bin"/><Relationship Id="rId32" Type="http://schemas.openxmlformats.org/officeDocument/2006/relationships/image" Target="../media/image86.wmf"/><Relationship Id="rId37" Type="http://schemas.openxmlformats.org/officeDocument/2006/relationships/oleObject" Target="../embeddings/oleObject930.bin"/><Relationship Id="rId5" Type="http://schemas.openxmlformats.org/officeDocument/2006/relationships/image" Target="../media/image23.wmf"/><Relationship Id="rId15" Type="http://schemas.openxmlformats.org/officeDocument/2006/relationships/image" Target="../media/image34.wmf"/><Relationship Id="rId23" Type="http://schemas.openxmlformats.org/officeDocument/2006/relationships/image" Target="../media/image95.wmf"/><Relationship Id="rId28" Type="http://schemas.openxmlformats.org/officeDocument/2006/relationships/oleObject" Target="../embeddings/oleObject925.bin"/><Relationship Id="rId36" Type="http://schemas.openxmlformats.org/officeDocument/2006/relationships/image" Target="../media/image88.wmf"/><Relationship Id="rId10" Type="http://schemas.openxmlformats.org/officeDocument/2006/relationships/oleObject" Target="../embeddings/oleObject916.bin"/><Relationship Id="rId19" Type="http://schemas.openxmlformats.org/officeDocument/2006/relationships/image" Target="../media/image93.wmf"/><Relationship Id="rId31" Type="http://schemas.openxmlformats.org/officeDocument/2006/relationships/oleObject" Target="../embeddings/oleObject927.bin"/><Relationship Id="rId4" Type="http://schemas.openxmlformats.org/officeDocument/2006/relationships/oleObject" Target="../embeddings/oleObject912.bin"/><Relationship Id="rId9" Type="http://schemas.openxmlformats.org/officeDocument/2006/relationships/oleObject" Target="../embeddings/oleObject915.bin"/><Relationship Id="rId14" Type="http://schemas.openxmlformats.org/officeDocument/2006/relationships/oleObject" Target="../embeddings/oleObject918.bin"/><Relationship Id="rId22" Type="http://schemas.openxmlformats.org/officeDocument/2006/relationships/oleObject" Target="../embeddings/oleObject922.bin"/><Relationship Id="rId27" Type="http://schemas.openxmlformats.org/officeDocument/2006/relationships/image" Target="../media/image97.wmf"/><Relationship Id="rId30" Type="http://schemas.openxmlformats.org/officeDocument/2006/relationships/oleObject" Target="../embeddings/oleObject926.bin"/><Relationship Id="rId35" Type="http://schemas.openxmlformats.org/officeDocument/2006/relationships/oleObject" Target="../embeddings/oleObject929.bin"/><Relationship Id="rId8" Type="http://schemas.openxmlformats.org/officeDocument/2006/relationships/oleObject" Target="../embeddings/oleObject914.bin"/><Relationship Id="rId3" Type="http://schemas.openxmlformats.org/officeDocument/2006/relationships/notesSlide" Target="../notesSlides/notesSlide93.xml"/></Relationships>
</file>

<file path=ppt/slides/_rels/slide9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939.bin"/><Relationship Id="rId26" Type="http://schemas.openxmlformats.org/officeDocument/2006/relationships/oleObject" Target="../embeddings/oleObject943.bin"/><Relationship Id="rId21" Type="http://schemas.openxmlformats.org/officeDocument/2006/relationships/image" Target="../media/image96.wmf"/><Relationship Id="rId34" Type="http://schemas.openxmlformats.org/officeDocument/2006/relationships/oleObject" Target="../embeddings/oleObject948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936.bin"/><Relationship Id="rId17" Type="http://schemas.openxmlformats.org/officeDocument/2006/relationships/image" Target="../media/image94.wmf"/><Relationship Id="rId25" Type="http://schemas.openxmlformats.org/officeDocument/2006/relationships/image" Target="../media/image54.wmf"/><Relationship Id="rId33" Type="http://schemas.openxmlformats.org/officeDocument/2006/relationships/image" Target="../media/image87.wmf"/><Relationship Id="rId38" Type="http://schemas.openxmlformats.org/officeDocument/2006/relationships/oleObject" Target="../embeddings/oleObject95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38.bin"/><Relationship Id="rId20" Type="http://schemas.openxmlformats.org/officeDocument/2006/relationships/oleObject" Target="../embeddings/oleObject940.bin"/><Relationship Id="rId29" Type="http://schemas.openxmlformats.org/officeDocument/2006/relationships/oleObject" Target="../embeddings/oleObject945.bin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93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942.bin"/><Relationship Id="rId32" Type="http://schemas.openxmlformats.org/officeDocument/2006/relationships/oleObject" Target="../embeddings/oleObject947.bin"/><Relationship Id="rId37" Type="http://schemas.openxmlformats.org/officeDocument/2006/relationships/oleObject" Target="../embeddings/oleObject950.bin"/><Relationship Id="rId5" Type="http://schemas.openxmlformats.org/officeDocument/2006/relationships/image" Target="../media/image39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949.bin"/><Relationship Id="rId10" Type="http://schemas.openxmlformats.org/officeDocument/2006/relationships/oleObject" Target="../embeddings/oleObject935.bin"/><Relationship Id="rId19" Type="http://schemas.openxmlformats.org/officeDocument/2006/relationships/image" Target="../media/image95.wmf"/><Relationship Id="rId31" Type="http://schemas.openxmlformats.org/officeDocument/2006/relationships/oleObject" Target="../embeddings/oleObject946.bin"/><Relationship Id="rId4" Type="http://schemas.openxmlformats.org/officeDocument/2006/relationships/oleObject" Target="../embeddings/oleObject93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937.bin"/><Relationship Id="rId22" Type="http://schemas.openxmlformats.org/officeDocument/2006/relationships/oleObject" Target="../embeddings/oleObject941.bin"/><Relationship Id="rId27" Type="http://schemas.openxmlformats.org/officeDocument/2006/relationships/oleObject" Target="../embeddings/oleObject944.bin"/><Relationship Id="rId30" Type="http://schemas.openxmlformats.org/officeDocument/2006/relationships/image" Target="../media/image86.wmf"/><Relationship Id="rId35" Type="http://schemas.openxmlformats.org/officeDocument/2006/relationships/image" Target="../media/image88.wmf"/><Relationship Id="rId8" Type="http://schemas.openxmlformats.org/officeDocument/2006/relationships/oleObject" Target="../embeddings/oleObject934.bin"/><Relationship Id="rId3" Type="http://schemas.openxmlformats.org/officeDocument/2006/relationships/notesSlide" Target="../notesSlides/notesSlide94.xml"/></Relationships>
</file>

<file path=ppt/slides/_rels/slide9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959.bin"/><Relationship Id="rId26" Type="http://schemas.openxmlformats.org/officeDocument/2006/relationships/oleObject" Target="../embeddings/oleObject963.bin"/><Relationship Id="rId21" Type="http://schemas.openxmlformats.org/officeDocument/2006/relationships/image" Target="../media/image96.wmf"/><Relationship Id="rId34" Type="http://schemas.openxmlformats.org/officeDocument/2006/relationships/image" Target="../media/image88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956.bin"/><Relationship Id="rId17" Type="http://schemas.openxmlformats.org/officeDocument/2006/relationships/image" Target="../media/image94.wmf"/><Relationship Id="rId25" Type="http://schemas.openxmlformats.org/officeDocument/2006/relationships/image" Target="../media/image54.wmf"/><Relationship Id="rId33" Type="http://schemas.openxmlformats.org/officeDocument/2006/relationships/oleObject" Target="../embeddings/oleObject96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58.bin"/><Relationship Id="rId20" Type="http://schemas.openxmlformats.org/officeDocument/2006/relationships/oleObject" Target="../embeddings/oleObject960.bin"/><Relationship Id="rId29" Type="http://schemas.openxmlformats.org/officeDocument/2006/relationships/oleObject" Target="../embeddings/oleObject965.bin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95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962.bin"/><Relationship Id="rId32" Type="http://schemas.openxmlformats.org/officeDocument/2006/relationships/image" Target="../media/image87.wmf"/><Relationship Id="rId37" Type="http://schemas.openxmlformats.org/officeDocument/2006/relationships/oleObject" Target="../embeddings/oleObject971.bin"/><Relationship Id="rId5" Type="http://schemas.openxmlformats.org/officeDocument/2006/relationships/image" Target="../media/image39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970.bin"/><Relationship Id="rId10" Type="http://schemas.openxmlformats.org/officeDocument/2006/relationships/oleObject" Target="../embeddings/oleObject955.bin"/><Relationship Id="rId19" Type="http://schemas.openxmlformats.org/officeDocument/2006/relationships/image" Target="../media/image95.wmf"/><Relationship Id="rId31" Type="http://schemas.openxmlformats.org/officeDocument/2006/relationships/oleObject" Target="../embeddings/oleObject967.bin"/><Relationship Id="rId4" Type="http://schemas.openxmlformats.org/officeDocument/2006/relationships/oleObject" Target="../embeddings/oleObject95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957.bin"/><Relationship Id="rId22" Type="http://schemas.openxmlformats.org/officeDocument/2006/relationships/oleObject" Target="../embeddings/oleObject961.bin"/><Relationship Id="rId27" Type="http://schemas.openxmlformats.org/officeDocument/2006/relationships/oleObject" Target="../embeddings/oleObject964.bin"/><Relationship Id="rId30" Type="http://schemas.openxmlformats.org/officeDocument/2006/relationships/oleObject" Target="../embeddings/oleObject966.bin"/><Relationship Id="rId35" Type="http://schemas.openxmlformats.org/officeDocument/2006/relationships/oleObject" Target="../embeddings/oleObject969.bin"/><Relationship Id="rId8" Type="http://schemas.openxmlformats.org/officeDocument/2006/relationships/oleObject" Target="../embeddings/oleObject954.bin"/><Relationship Id="rId3" Type="http://schemas.openxmlformats.org/officeDocument/2006/relationships/notesSlide" Target="../notesSlides/notesSlide95.xml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979.bin"/><Relationship Id="rId26" Type="http://schemas.openxmlformats.org/officeDocument/2006/relationships/oleObject" Target="../embeddings/oleObject983.bin"/><Relationship Id="rId21" Type="http://schemas.openxmlformats.org/officeDocument/2006/relationships/image" Target="../media/image96.wmf"/><Relationship Id="rId34" Type="http://schemas.openxmlformats.org/officeDocument/2006/relationships/oleObject" Target="../embeddings/oleObject988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976.bin"/><Relationship Id="rId17" Type="http://schemas.openxmlformats.org/officeDocument/2006/relationships/image" Target="../media/image94.wmf"/><Relationship Id="rId25" Type="http://schemas.openxmlformats.org/officeDocument/2006/relationships/image" Target="../media/image54.wmf"/><Relationship Id="rId33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78.bin"/><Relationship Id="rId20" Type="http://schemas.openxmlformats.org/officeDocument/2006/relationships/oleObject" Target="../embeddings/oleObject980.bin"/><Relationship Id="rId29" Type="http://schemas.openxmlformats.org/officeDocument/2006/relationships/oleObject" Target="../embeddings/oleObject985.bin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97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982.bin"/><Relationship Id="rId32" Type="http://schemas.openxmlformats.org/officeDocument/2006/relationships/oleObject" Target="../embeddings/oleObject987.bin"/><Relationship Id="rId37" Type="http://schemas.openxmlformats.org/officeDocument/2006/relationships/oleObject" Target="../embeddings/oleObject991.bin"/><Relationship Id="rId5" Type="http://schemas.openxmlformats.org/officeDocument/2006/relationships/image" Target="../media/image39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990.bin"/><Relationship Id="rId10" Type="http://schemas.openxmlformats.org/officeDocument/2006/relationships/oleObject" Target="../embeddings/oleObject975.bin"/><Relationship Id="rId19" Type="http://schemas.openxmlformats.org/officeDocument/2006/relationships/image" Target="../media/image95.wmf"/><Relationship Id="rId31" Type="http://schemas.openxmlformats.org/officeDocument/2006/relationships/image" Target="../media/image87.wmf"/><Relationship Id="rId4" Type="http://schemas.openxmlformats.org/officeDocument/2006/relationships/oleObject" Target="../embeddings/oleObject97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977.bin"/><Relationship Id="rId22" Type="http://schemas.openxmlformats.org/officeDocument/2006/relationships/oleObject" Target="../embeddings/oleObject981.bin"/><Relationship Id="rId27" Type="http://schemas.openxmlformats.org/officeDocument/2006/relationships/oleObject" Target="../embeddings/oleObject984.bin"/><Relationship Id="rId30" Type="http://schemas.openxmlformats.org/officeDocument/2006/relationships/oleObject" Target="../embeddings/oleObject986.bin"/><Relationship Id="rId35" Type="http://schemas.openxmlformats.org/officeDocument/2006/relationships/oleObject" Target="../embeddings/oleObject989.bin"/><Relationship Id="rId8" Type="http://schemas.openxmlformats.org/officeDocument/2006/relationships/oleObject" Target="../embeddings/oleObject974.bin"/><Relationship Id="rId3" Type="http://schemas.openxmlformats.org/officeDocument/2006/relationships/notesSlide" Target="../notesSlides/notesSlide96.xml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999.bin"/><Relationship Id="rId26" Type="http://schemas.openxmlformats.org/officeDocument/2006/relationships/oleObject" Target="../embeddings/oleObject1003.bin"/><Relationship Id="rId21" Type="http://schemas.openxmlformats.org/officeDocument/2006/relationships/image" Target="../media/image96.wmf"/><Relationship Id="rId34" Type="http://schemas.openxmlformats.org/officeDocument/2006/relationships/image" Target="../media/image88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996.bin"/><Relationship Id="rId17" Type="http://schemas.openxmlformats.org/officeDocument/2006/relationships/image" Target="../media/image94.wmf"/><Relationship Id="rId25" Type="http://schemas.openxmlformats.org/officeDocument/2006/relationships/image" Target="../media/image54.wmf"/><Relationship Id="rId33" Type="http://schemas.openxmlformats.org/officeDocument/2006/relationships/oleObject" Target="../embeddings/oleObject100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98.bin"/><Relationship Id="rId20" Type="http://schemas.openxmlformats.org/officeDocument/2006/relationships/oleObject" Target="../embeddings/oleObject1000.bin"/><Relationship Id="rId29" Type="http://schemas.openxmlformats.org/officeDocument/2006/relationships/oleObject" Target="../embeddings/oleObject1005.bin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99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002.bin"/><Relationship Id="rId32" Type="http://schemas.openxmlformats.org/officeDocument/2006/relationships/image" Target="../media/image87.wmf"/><Relationship Id="rId37" Type="http://schemas.openxmlformats.org/officeDocument/2006/relationships/oleObject" Target="../embeddings/oleObject1011.bin"/><Relationship Id="rId5" Type="http://schemas.openxmlformats.org/officeDocument/2006/relationships/image" Target="../media/image39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010.bin"/><Relationship Id="rId10" Type="http://schemas.openxmlformats.org/officeDocument/2006/relationships/oleObject" Target="../embeddings/oleObject995.bin"/><Relationship Id="rId19" Type="http://schemas.openxmlformats.org/officeDocument/2006/relationships/image" Target="../media/image95.wmf"/><Relationship Id="rId31" Type="http://schemas.openxmlformats.org/officeDocument/2006/relationships/oleObject" Target="../embeddings/oleObject1007.bin"/><Relationship Id="rId4" Type="http://schemas.openxmlformats.org/officeDocument/2006/relationships/oleObject" Target="../embeddings/oleObject99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997.bin"/><Relationship Id="rId22" Type="http://schemas.openxmlformats.org/officeDocument/2006/relationships/oleObject" Target="../embeddings/oleObject1001.bin"/><Relationship Id="rId27" Type="http://schemas.openxmlformats.org/officeDocument/2006/relationships/oleObject" Target="../embeddings/oleObject1004.bin"/><Relationship Id="rId30" Type="http://schemas.openxmlformats.org/officeDocument/2006/relationships/oleObject" Target="../embeddings/oleObject1006.bin"/><Relationship Id="rId35" Type="http://schemas.openxmlformats.org/officeDocument/2006/relationships/oleObject" Target="../embeddings/oleObject1009.bin"/><Relationship Id="rId8" Type="http://schemas.openxmlformats.org/officeDocument/2006/relationships/oleObject" Target="../embeddings/oleObject994.bin"/><Relationship Id="rId3" Type="http://schemas.openxmlformats.org/officeDocument/2006/relationships/notesSlide" Target="../notesSlides/notesSlide97.xml"/></Relationships>
</file>

<file path=ppt/slides/_rels/slide9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019.bin"/><Relationship Id="rId26" Type="http://schemas.openxmlformats.org/officeDocument/2006/relationships/oleObject" Target="../embeddings/oleObject1023.bin"/><Relationship Id="rId21" Type="http://schemas.openxmlformats.org/officeDocument/2006/relationships/image" Target="../media/image96.wmf"/><Relationship Id="rId34" Type="http://schemas.openxmlformats.org/officeDocument/2006/relationships/oleObject" Target="../embeddings/oleObject1028.bin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016.bin"/><Relationship Id="rId17" Type="http://schemas.openxmlformats.org/officeDocument/2006/relationships/image" Target="../media/image94.wmf"/><Relationship Id="rId25" Type="http://schemas.openxmlformats.org/officeDocument/2006/relationships/image" Target="../media/image54.wmf"/><Relationship Id="rId33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18.bin"/><Relationship Id="rId20" Type="http://schemas.openxmlformats.org/officeDocument/2006/relationships/oleObject" Target="../embeddings/oleObject1020.bin"/><Relationship Id="rId29" Type="http://schemas.openxmlformats.org/officeDocument/2006/relationships/oleObject" Target="../embeddings/oleObject1025.bin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101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022.bin"/><Relationship Id="rId32" Type="http://schemas.openxmlformats.org/officeDocument/2006/relationships/oleObject" Target="../embeddings/oleObject1027.bin"/><Relationship Id="rId37" Type="http://schemas.openxmlformats.org/officeDocument/2006/relationships/oleObject" Target="../embeddings/oleObject1031.bin"/><Relationship Id="rId5" Type="http://schemas.openxmlformats.org/officeDocument/2006/relationships/image" Target="../media/image39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030.bin"/><Relationship Id="rId10" Type="http://schemas.openxmlformats.org/officeDocument/2006/relationships/oleObject" Target="../embeddings/oleObject1015.bin"/><Relationship Id="rId19" Type="http://schemas.openxmlformats.org/officeDocument/2006/relationships/image" Target="../media/image95.wmf"/><Relationship Id="rId31" Type="http://schemas.openxmlformats.org/officeDocument/2006/relationships/image" Target="../media/image87.wmf"/><Relationship Id="rId4" Type="http://schemas.openxmlformats.org/officeDocument/2006/relationships/oleObject" Target="../embeddings/oleObject101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017.bin"/><Relationship Id="rId22" Type="http://schemas.openxmlformats.org/officeDocument/2006/relationships/oleObject" Target="../embeddings/oleObject1021.bin"/><Relationship Id="rId27" Type="http://schemas.openxmlformats.org/officeDocument/2006/relationships/oleObject" Target="../embeddings/oleObject1024.bin"/><Relationship Id="rId30" Type="http://schemas.openxmlformats.org/officeDocument/2006/relationships/oleObject" Target="../embeddings/oleObject1026.bin"/><Relationship Id="rId35" Type="http://schemas.openxmlformats.org/officeDocument/2006/relationships/oleObject" Target="../embeddings/oleObject1029.bin"/><Relationship Id="rId8" Type="http://schemas.openxmlformats.org/officeDocument/2006/relationships/oleObject" Target="../embeddings/oleObject1014.bin"/><Relationship Id="rId3" Type="http://schemas.openxmlformats.org/officeDocument/2006/relationships/notesSlide" Target="../notesSlides/notesSlide98.xml"/></Relationships>
</file>

<file path=ppt/slides/_rels/slide9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039.bin"/><Relationship Id="rId26" Type="http://schemas.openxmlformats.org/officeDocument/2006/relationships/oleObject" Target="../embeddings/oleObject1043.bin"/><Relationship Id="rId21" Type="http://schemas.openxmlformats.org/officeDocument/2006/relationships/image" Target="../media/image96.wmf"/><Relationship Id="rId34" Type="http://schemas.openxmlformats.org/officeDocument/2006/relationships/image" Target="../media/image88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036.bin"/><Relationship Id="rId17" Type="http://schemas.openxmlformats.org/officeDocument/2006/relationships/image" Target="../media/image94.wmf"/><Relationship Id="rId25" Type="http://schemas.openxmlformats.org/officeDocument/2006/relationships/image" Target="../media/image54.wmf"/><Relationship Id="rId33" Type="http://schemas.openxmlformats.org/officeDocument/2006/relationships/oleObject" Target="../embeddings/oleObject1048.bin"/><Relationship Id="rId38" Type="http://schemas.openxmlformats.org/officeDocument/2006/relationships/oleObject" Target="../embeddings/oleObject105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8.bin"/><Relationship Id="rId20" Type="http://schemas.openxmlformats.org/officeDocument/2006/relationships/oleObject" Target="../embeddings/oleObject1040.bin"/><Relationship Id="rId29" Type="http://schemas.openxmlformats.org/officeDocument/2006/relationships/oleObject" Target="../embeddings/oleObject1045.bin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1033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1042.bin"/><Relationship Id="rId32" Type="http://schemas.openxmlformats.org/officeDocument/2006/relationships/image" Target="../media/image87.wmf"/><Relationship Id="rId37" Type="http://schemas.openxmlformats.org/officeDocument/2006/relationships/image" Target="../media/image86.wmf"/><Relationship Id="rId5" Type="http://schemas.openxmlformats.org/officeDocument/2006/relationships/image" Target="../media/image39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050.bin"/><Relationship Id="rId10" Type="http://schemas.openxmlformats.org/officeDocument/2006/relationships/oleObject" Target="../embeddings/oleObject1035.bin"/><Relationship Id="rId19" Type="http://schemas.openxmlformats.org/officeDocument/2006/relationships/image" Target="../media/image95.wmf"/><Relationship Id="rId31" Type="http://schemas.openxmlformats.org/officeDocument/2006/relationships/oleObject" Target="../embeddings/oleObject1047.bin"/><Relationship Id="rId4" Type="http://schemas.openxmlformats.org/officeDocument/2006/relationships/oleObject" Target="../embeddings/oleObject1032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037.bin"/><Relationship Id="rId22" Type="http://schemas.openxmlformats.org/officeDocument/2006/relationships/oleObject" Target="../embeddings/oleObject1041.bin"/><Relationship Id="rId27" Type="http://schemas.openxmlformats.org/officeDocument/2006/relationships/oleObject" Target="../embeddings/oleObject1044.bin"/><Relationship Id="rId30" Type="http://schemas.openxmlformats.org/officeDocument/2006/relationships/oleObject" Target="../embeddings/oleObject1046.bin"/><Relationship Id="rId35" Type="http://schemas.openxmlformats.org/officeDocument/2006/relationships/oleObject" Target="../embeddings/oleObject1049.bin"/><Relationship Id="rId8" Type="http://schemas.openxmlformats.org/officeDocument/2006/relationships/oleObject" Target="../embeddings/oleObject1034.bin"/><Relationship Id="rId3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88458E5-EB87-450E-B1AD-BCB87BD1180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ChangeArrowheads="1"/>
          </p:cNvSpPr>
          <p:nvPr/>
        </p:nvSpPr>
        <p:spPr bwMode="auto">
          <a:xfrm>
            <a:off x="762000" y="990600"/>
            <a:ext cx="7731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600">
                <a:solidFill>
                  <a:schemeClr val="tx2"/>
                </a:solidFill>
                <a:latin typeface="Verdana" panose="020B0604030504040204" pitchFamily="34" charset="0"/>
              </a:rPr>
              <a:t>Turing Machines (13.5)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2"/>
                </a:solidFill>
                <a:latin typeface="Verdana" panose="020B0604030504040204" pitchFamily="34" charset="0"/>
              </a:rPr>
              <a:t> </a:t>
            </a:r>
            <a:br>
              <a:rPr lang="en-US" altLang="en-US" sz="2400">
                <a:solidFill>
                  <a:schemeClr val="tx2"/>
                </a:solidFill>
                <a:latin typeface="Verdana" panose="020B0604030504040204" pitchFamily="34" charset="0"/>
              </a:rPr>
            </a:br>
            <a:r>
              <a:rPr lang="en-US" altLang="en-US" sz="2400">
                <a:solidFill>
                  <a:schemeClr val="tx2"/>
                </a:solidFill>
                <a:latin typeface="Verdana" panose="020B0604030504040204" pitchFamily="34" charset="0"/>
              </a:rPr>
              <a:t>Longin Jan Latecki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2"/>
                </a:solidFill>
                <a:latin typeface="Verdana" panose="020B0604030504040204" pitchFamily="34" charset="0"/>
              </a:rPr>
              <a:t>Temple University</a:t>
            </a:r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304800" y="3573463"/>
            <a:ext cx="8610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slides by 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Costas Busch</a:t>
            </a: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from the course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http://www.cs.rpi.edu/courses/spring05/modcomp/</a:t>
            </a:r>
            <a:r>
              <a:rPr lang="en-US" altLang="en-US">
                <a:solidFill>
                  <a:schemeClr val="tx2"/>
                </a:solidFill>
              </a:rPr>
              <a:t/>
            </a:r>
            <a:br>
              <a:rPr lang="en-US" altLang="en-US">
                <a:solidFill>
                  <a:schemeClr val="tx2"/>
                </a:solidFill>
              </a:rPr>
            </a:b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by others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A7F9AE2-EAB5-432E-AFAD-8A5BBB10A88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Functions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/>
              <a:t>It is essential to the idea of a Turing machine that it is not a physical machine, but an abstract one — a set of procedures.</a:t>
            </a:r>
          </a:p>
          <a:p>
            <a:pPr marL="0" indent="0">
              <a:spcBef>
                <a:spcPct val="75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/>
              <a:t>It makes no difference whether the machine is embodied by a person in a boxcar on a track, or a person with a paper and pencil, or </a:t>
            </a:r>
          </a:p>
          <a:p>
            <a:pPr marL="0" indent="0">
              <a:spcBef>
                <a:spcPct val="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/>
              <a:t>a smart and well-trained flamingo.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6838232-49E2-4046-AAE3-11E1AB11D05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51" name="Oval 2"/>
          <p:cNvSpPr>
            <a:spLocks noChangeArrowheads="1"/>
          </p:cNvSpPr>
          <p:nvPr/>
        </p:nvSpPr>
        <p:spPr bwMode="auto">
          <a:xfrm>
            <a:off x="7696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3752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3730" name="Object 0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7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3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54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3731" name="Object 1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8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2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9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5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3733" name="Object 3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0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6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57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3734" name="Object 4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1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5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2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8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3736" name="Object 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3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4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5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9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3739" name="Object 9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6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0" name="Object 10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7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0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3761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62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3741" name="Object 11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8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3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764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65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66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67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68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69" name="Line 32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70" name="Line 33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71" name="Line 34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72" name="Line 35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73" name="Line 36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3774" name="Line 37"/>
          <p:cNvSpPr>
            <a:spLocks noChangeShapeType="1"/>
          </p:cNvSpPr>
          <p:nvPr/>
        </p:nvSpPr>
        <p:spPr bwMode="auto">
          <a:xfrm flipV="1">
            <a:off x="4953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3742" name="Object 12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9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3" name="Object 13"/>
          <p:cNvGraphicFramePr>
            <a:graphicFrameLocks noChangeAspect="1"/>
          </p:cNvGraphicFramePr>
          <p:nvPr/>
        </p:nvGraphicFramePr>
        <p:xfrm>
          <a:off x="4730750" y="1671638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0" name="Equation" r:id="rId29" imgW="431640" imgH="533160" progId="Equation.3">
                  <p:embed/>
                </p:oleObj>
              </mc:Choice>
              <mc:Fallback>
                <p:oleObj name="Equation" r:id="rId29" imgW="431640" imgH="533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1671638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4" name="Object 14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1" name="Equation" r:id="rId30" imgW="164880" imgH="368280" progId="Equation.3">
                  <p:embed/>
                </p:oleObj>
              </mc:Choice>
              <mc:Fallback>
                <p:oleObj name="Equation" r:id="rId30" imgW="16488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5" name="Object 15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2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6" name="Object 16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3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7" name="Object 17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4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8" name="Object 18"/>
          <p:cNvGraphicFramePr>
            <a:graphicFrameLocks noChangeAspect="1"/>
          </p:cNvGraphicFramePr>
          <p:nvPr/>
        </p:nvGraphicFramePr>
        <p:xfrm>
          <a:off x="5822950" y="75565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5" name="Equation" r:id="rId36" imgW="253800" imgH="380880" progId="Equation.3">
                  <p:embed/>
                </p:oleObj>
              </mc:Choice>
              <mc:Fallback>
                <p:oleObj name="Equation" r:id="rId36" imgW="253800" imgH="3808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75565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9" name="Object 19"/>
          <p:cNvGraphicFramePr>
            <a:graphicFrameLocks noChangeAspect="1"/>
          </p:cNvGraphicFramePr>
          <p:nvPr/>
        </p:nvGraphicFramePr>
        <p:xfrm>
          <a:off x="48768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6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75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8</a:t>
            </a:r>
          </a:p>
        </p:txBody>
      </p:sp>
      <p:sp>
        <p:nvSpPr>
          <p:cNvPr id="73776" name="Oval 47"/>
          <p:cNvSpPr>
            <a:spLocks noChangeArrowheads="1"/>
          </p:cNvSpPr>
          <p:nvPr/>
        </p:nvSpPr>
        <p:spPr bwMode="auto">
          <a:xfrm>
            <a:off x="7162800" y="29718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260A35B-2FBF-4BA2-9086-ADF0D1D9D96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75" name="Oval 2"/>
          <p:cNvSpPr>
            <a:spLocks noChangeArrowheads="1"/>
          </p:cNvSpPr>
          <p:nvPr/>
        </p:nvSpPr>
        <p:spPr bwMode="auto">
          <a:xfrm>
            <a:off x="7696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4776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4754" name="Object 0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1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7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78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4755" name="Object 1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2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3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9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4757" name="Object 3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4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0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81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4758" name="Object 4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5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5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6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2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4760" name="Object 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7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8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9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3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4763" name="Object 9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0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10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1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4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4785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86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4765" name="Object 11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2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7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788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89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0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1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2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3" name="Line 32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4" name="Line 33"/>
          <p:cNvSpPr>
            <a:spLocks noChangeShapeType="1"/>
          </p:cNvSpPr>
          <p:nvPr/>
        </p:nvSpPr>
        <p:spPr bwMode="auto">
          <a:xfrm flipV="1">
            <a:off x="44196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4766" name="Object 12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3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7" name="Object 13"/>
          <p:cNvGraphicFramePr>
            <a:graphicFrameLocks noChangeAspect="1"/>
          </p:cNvGraphicFramePr>
          <p:nvPr/>
        </p:nvGraphicFramePr>
        <p:xfrm>
          <a:off x="4191000" y="16764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4" name="Equation" r:id="rId29" imgW="431640" imgH="533160" progId="Equation.3">
                  <p:embed/>
                </p:oleObj>
              </mc:Choice>
              <mc:Fallback>
                <p:oleObj name="Equation" r:id="rId29" imgW="431640" imgH="533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6764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8" name="Object 14"/>
          <p:cNvGraphicFramePr>
            <a:graphicFrameLocks noChangeAspect="1"/>
          </p:cNvGraphicFramePr>
          <p:nvPr/>
        </p:nvGraphicFramePr>
        <p:xfrm>
          <a:off x="63246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5" name="Equation" r:id="rId30" imgW="253800" imgH="368280" progId="Equation.3">
                  <p:embed/>
                </p:oleObj>
              </mc:Choice>
              <mc:Fallback>
                <p:oleObj name="Equation" r:id="rId30" imgW="25380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95" name="Line 3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6" name="Line 3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7" name="Line 3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4798" name="Line 4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4769" name="Object 15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6" name="Equation" r:id="rId31" imgW="164880" imgH="368280" progId="Equation.3">
                  <p:embed/>
                </p:oleObj>
              </mc:Choice>
              <mc:Fallback>
                <p:oleObj name="Equation" r:id="rId31" imgW="16488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0" name="Object 16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7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1" name="Object 17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8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2" name="Object 18"/>
          <p:cNvGraphicFramePr>
            <a:graphicFrameLocks noChangeAspect="1"/>
          </p:cNvGraphicFramePr>
          <p:nvPr/>
        </p:nvGraphicFramePr>
        <p:xfrm>
          <a:off x="5822950" y="75565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9" name="Equation" r:id="rId36" imgW="253800" imgH="380880" progId="Equation.3">
                  <p:embed/>
                </p:oleObj>
              </mc:Choice>
              <mc:Fallback>
                <p:oleObj name="Equation" r:id="rId36" imgW="253800" imgH="3808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75565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3" name="Object 19"/>
          <p:cNvGraphicFramePr>
            <a:graphicFrameLocks noChangeAspect="1"/>
          </p:cNvGraphicFramePr>
          <p:nvPr/>
        </p:nvGraphicFramePr>
        <p:xfrm>
          <a:off x="48006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0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99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9</a:t>
            </a:r>
          </a:p>
        </p:txBody>
      </p:sp>
      <p:sp>
        <p:nvSpPr>
          <p:cNvPr id="74800" name="Oval 47"/>
          <p:cNvSpPr>
            <a:spLocks noChangeArrowheads="1"/>
          </p:cNvSpPr>
          <p:nvPr/>
        </p:nvSpPr>
        <p:spPr bwMode="auto">
          <a:xfrm>
            <a:off x="7162800" y="29718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29C16DB-4F61-478F-A690-6B0E739D304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99" name="Oval 2"/>
          <p:cNvSpPr>
            <a:spLocks noChangeArrowheads="1"/>
          </p:cNvSpPr>
          <p:nvPr/>
        </p:nvSpPr>
        <p:spPr bwMode="auto">
          <a:xfrm>
            <a:off x="7696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5800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5778" name="Object 0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5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1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02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5779" name="Object 1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6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2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7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3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5781" name="Object 3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8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4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05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2" name="Object 4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9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5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0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6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4" name="Object 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1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" name="Object 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2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6" name="Object 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3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7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5787" name="Object 9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4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10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5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08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5809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0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5789" name="Object 11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6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11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812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3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4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5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6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7" name="Line 32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8" name="Line 33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19" name="Line 34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20" name="Line 35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21" name="Line 36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5822" name="Line 37"/>
          <p:cNvSpPr>
            <a:spLocks noChangeShapeType="1"/>
          </p:cNvSpPr>
          <p:nvPr/>
        </p:nvSpPr>
        <p:spPr bwMode="auto">
          <a:xfrm flipV="1">
            <a:off x="3810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5790" name="Object 12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7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1" name="Object 13"/>
          <p:cNvGraphicFramePr>
            <a:graphicFrameLocks noChangeAspect="1"/>
          </p:cNvGraphicFramePr>
          <p:nvPr/>
        </p:nvGraphicFramePr>
        <p:xfrm>
          <a:off x="3581400" y="16764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8" name="Equation" r:id="rId29" imgW="431640" imgH="533160" progId="Equation.3">
                  <p:embed/>
                </p:oleObj>
              </mc:Choice>
              <mc:Fallback>
                <p:oleObj name="Equation" r:id="rId29" imgW="431640" imgH="533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764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2" name="Object 14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9" name="Equation" r:id="rId30" imgW="164880" imgH="368280" progId="Equation.3">
                  <p:embed/>
                </p:oleObj>
              </mc:Choice>
              <mc:Fallback>
                <p:oleObj name="Equation" r:id="rId30" imgW="16488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15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0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16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1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17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2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18"/>
          <p:cNvGraphicFramePr>
            <a:graphicFrameLocks noChangeAspect="1"/>
          </p:cNvGraphicFramePr>
          <p:nvPr/>
        </p:nvGraphicFramePr>
        <p:xfrm>
          <a:off x="5822950" y="75565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3" name="Equation" r:id="rId36" imgW="253800" imgH="380880" progId="Equation.3">
                  <p:embed/>
                </p:oleObj>
              </mc:Choice>
              <mc:Fallback>
                <p:oleObj name="Equation" r:id="rId36" imgW="253800" imgH="3808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75565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7" name="Object 19"/>
          <p:cNvGraphicFramePr>
            <a:graphicFrameLocks noChangeAspect="1"/>
          </p:cNvGraphicFramePr>
          <p:nvPr/>
        </p:nvGraphicFramePr>
        <p:xfrm>
          <a:off x="48768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4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823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66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10</a:t>
            </a:r>
          </a:p>
        </p:txBody>
      </p:sp>
      <p:sp>
        <p:nvSpPr>
          <p:cNvPr id="75824" name="Oval 47"/>
          <p:cNvSpPr>
            <a:spLocks noChangeArrowheads="1"/>
          </p:cNvSpPr>
          <p:nvPr/>
        </p:nvSpPr>
        <p:spPr bwMode="auto">
          <a:xfrm>
            <a:off x="7162800" y="29718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53D7A0E-22EF-4503-A016-C2440E89A5C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3" name="Oval 2"/>
          <p:cNvSpPr>
            <a:spLocks noChangeArrowheads="1"/>
          </p:cNvSpPr>
          <p:nvPr/>
        </p:nvSpPr>
        <p:spPr bwMode="auto">
          <a:xfrm>
            <a:off x="7696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6824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6802" name="Object 4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9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5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26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6803" name="Object 7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0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1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7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6805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2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8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29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6806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3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4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0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6808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5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9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6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0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7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1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6811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8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2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9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2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6833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34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6813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0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35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36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37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38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39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40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41" name="Line 32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42" name="Line 33"/>
          <p:cNvSpPr>
            <a:spLocks noChangeShapeType="1"/>
          </p:cNvSpPr>
          <p:nvPr/>
        </p:nvSpPr>
        <p:spPr bwMode="auto">
          <a:xfrm flipV="1">
            <a:off x="3352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6814" name="Object 34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1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5" name="Object 35"/>
          <p:cNvGraphicFramePr>
            <a:graphicFrameLocks noChangeAspect="1"/>
          </p:cNvGraphicFramePr>
          <p:nvPr/>
        </p:nvGraphicFramePr>
        <p:xfrm>
          <a:off x="3124200" y="16764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2" name="Equation" r:id="rId29" imgW="431640" imgH="533160" progId="Equation.3">
                  <p:embed/>
                </p:oleObj>
              </mc:Choice>
              <mc:Fallback>
                <p:oleObj name="Equation" r:id="rId29" imgW="431640" imgH="5331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764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6" name="Object 36"/>
          <p:cNvGraphicFramePr>
            <a:graphicFrameLocks noChangeAspect="1"/>
          </p:cNvGraphicFramePr>
          <p:nvPr/>
        </p:nvGraphicFramePr>
        <p:xfrm>
          <a:off x="63246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3" name="Equation" r:id="rId30" imgW="253800" imgH="368280" progId="Equation.3">
                  <p:embed/>
                </p:oleObj>
              </mc:Choice>
              <mc:Fallback>
                <p:oleObj name="Equation" r:id="rId30" imgW="253800" imgH="3682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43" name="Line 3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44" name="Line 3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45" name="Line 3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46" name="Line 4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6817" name="Object 41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4" name="Equation" r:id="rId31" imgW="164880" imgH="368280" progId="Equation.3">
                  <p:embed/>
                </p:oleObj>
              </mc:Choice>
              <mc:Fallback>
                <p:oleObj name="Equation" r:id="rId31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8" name="Object 42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5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9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6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0" name="Object 44"/>
          <p:cNvGraphicFramePr>
            <a:graphicFrameLocks noChangeAspect="1"/>
          </p:cNvGraphicFramePr>
          <p:nvPr/>
        </p:nvGraphicFramePr>
        <p:xfrm>
          <a:off x="5822950" y="75565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7" name="Equation" r:id="rId36" imgW="253800" imgH="380880" progId="Equation.3">
                  <p:embed/>
                </p:oleObj>
              </mc:Choice>
              <mc:Fallback>
                <p:oleObj name="Equation" r:id="rId36" imgW="253800" imgH="3808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75565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1" name="Object 45"/>
          <p:cNvGraphicFramePr>
            <a:graphicFrameLocks noChangeAspect="1"/>
          </p:cNvGraphicFramePr>
          <p:nvPr/>
        </p:nvGraphicFramePr>
        <p:xfrm>
          <a:off x="48006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28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47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11</a:t>
            </a:r>
          </a:p>
        </p:txBody>
      </p:sp>
      <p:sp>
        <p:nvSpPr>
          <p:cNvPr id="76848" name="Oval 47"/>
          <p:cNvSpPr>
            <a:spLocks noChangeArrowheads="1"/>
          </p:cNvSpPr>
          <p:nvPr/>
        </p:nvSpPr>
        <p:spPr bwMode="auto">
          <a:xfrm>
            <a:off x="7239000" y="54102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2F159F8-A36F-42EC-A0DB-484C8933BB0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47" name="Oval 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7848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7826" name="Object 4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3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49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50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7827" name="Object 7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4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1" name="Oval 8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7828" name="Object 9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5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2" name="Oval 10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7829" name="Object 11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6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3" name="Line 12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54" name="Freeform 13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7830" name="Object 14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7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15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8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5" name="Freeform 16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7832" name="Object 17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9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3" name="Object 18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0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4" name="Object 19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1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6" name="Freeform 20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7835" name="Object 21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2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6" name="Object 22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3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7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58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7837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4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59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60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1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2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3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4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5" name="Line 32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6" name="Line 33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7" name="Line 34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8" name="Line 35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69" name="Line 36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70" name="Line 37"/>
          <p:cNvSpPr>
            <a:spLocks noChangeShapeType="1"/>
          </p:cNvSpPr>
          <p:nvPr/>
        </p:nvSpPr>
        <p:spPr bwMode="auto">
          <a:xfrm flipV="1">
            <a:off x="3810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7838" name="Object 38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5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9" name="Object 39"/>
          <p:cNvGraphicFramePr>
            <a:graphicFrameLocks noChangeAspect="1"/>
          </p:cNvGraphicFramePr>
          <p:nvPr/>
        </p:nvGraphicFramePr>
        <p:xfrm>
          <a:off x="3575050" y="16811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6" name="Equation" r:id="rId29" imgW="444240" imgH="520560" progId="Equation.3">
                  <p:embed/>
                </p:oleObj>
              </mc:Choice>
              <mc:Fallback>
                <p:oleObj name="Equation" r:id="rId29" imgW="44424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6811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0" name="Object 40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7" name="Equation" r:id="rId30" imgW="164880" imgH="368280" progId="Equation.3">
                  <p:embed/>
                </p:oleObj>
              </mc:Choice>
              <mc:Fallback>
                <p:oleObj name="Equation" r:id="rId30" imgW="164880" imgH="3682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1" name="Object 41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8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2" name="Object 42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9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3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0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4" name="Object 44"/>
          <p:cNvGraphicFramePr>
            <a:graphicFrameLocks noChangeAspect="1"/>
          </p:cNvGraphicFramePr>
          <p:nvPr/>
        </p:nvGraphicFramePr>
        <p:xfrm>
          <a:off x="5822950" y="75565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1" name="Equation" r:id="rId36" imgW="253800" imgH="380880" progId="Equation.3">
                  <p:embed/>
                </p:oleObj>
              </mc:Choice>
              <mc:Fallback>
                <p:oleObj name="Equation" r:id="rId36" imgW="253800" imgH="3808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75565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45" name="Object 45"/>
          <p:cNvGraphicFramePr>
            <a:graphicFrameLocks noChangeAspect="1"/>
          </p:cNvGraphicFramePr>
          <p:nvPr/>
        </p:nvGraphicFramePr>
        <p:xfrm>
          <a:off x="48768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52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71" name="Text Box 46"/>
          <p:cNvSpPr txBox="1">
            <a:spLocks noChangeArrowheads="1"/>
          </p:cNvSpPr>
          <p:nvPr/>
        </p:nvSpPr>
        <p:spPr bwMode="auto">
          <a:xfrm>
            <a:off x="2743200" y="6019800"/>
            <a:ext cx="3063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HALT &amp; accept</a:t>
            </a:r>
          </a:p>
        </p:txBody>
      </p:sp>
      <p:sp>
        <p:nvSpPr>
          <p:cNvPr id="77872" name="Text Box 47"/>
          <p:cNvSpPr txBox="1">
            <a:spLocks noChangeArrowheads="1"/>
          </p:cNvSpPr>
          <p:nvPr/>
        </p:nvSpPr>
        <p:spPr bwMode="auto">
          <a:xfrm>
            <a:off x="609600" y="685800"/>
            <a:ext cx="166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6C0CBF3-4940-4124-8736-A4A8DADA8BC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Another Example</a:t>
            </a:r>
          </a:p>
        </p:txBody>
      </p:sp>
      <p:sp>
        <p:nvSpPr>
          <p:cNvPr id="78856" name="Text Box 3"/>
          <p:cNvSpPr txBox="1">
            <a:spLocks noChangeArrowheads="1"/>
          </p:cNvSpPr>
          <p:nvPr/>
        </p:nvSpPr>
        <p:spPr bwMode="auto">
          <a:xfrm>
            <a:off x="288925" y="1168400"/>
            <a:ext cx="2613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The function</a:t>
            </a:r>
          </a:p>
        </p:txBody>
      </p:sp>
      <p:graphicFrame>
        <p:nvGraphicFramePr>
          <p:cNvPr id="78850" name="Object 4"/>
          <p:cNvGraphicFramePr>
            <a:graphicFrameLocks noChangeAspect="1"/>
          </p:cNvGraphicFramePr>
          <p:nvPr/>
        </p:nvGraphicFramePr>
        <p:xfrm>
          <a:off x="3530600" y="1193800"/>
          <a:ext cx="20320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6" name="Equation" r:id="rId4" imgW="2031840" imgH="533160" progId="Equation.3">
                  <p:embed/>
                </p:oleObj>
              </mc:Choice>
              <mc:Fallback>
                <p:oleObj name="Equation" r:id="rId4" imgW="20318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193800"/>
                        <a:ext cx="20320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7" name="Text Box 5"/>
          <p:cNvSpPr txBox="1">
            <a:spLocks noChangeArrowheads="1"/>
          </p:cNvSpPr>
          <p:nvPr/>
        </p:nvSpPr>
        <p:spPr bwMode="auto">
          <a:xfrm>
            <a:off x="6019800" y="1143000"/>
            <a:ext cx="276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is computable</a:t>
            </a:r>
          </a:p>
        </p:txBody>
      </p:sp>
      <p:sp>
        <p:nvSpPr>
          <p:cNvPr id="78858" name="Text Box 6"/>
          <p:cNvSpPr txBox="1">
            <a:spLocks noChangeArrowheads="1"/>
          </p:cNvSpPr>
          <p:nvPr/>
        </p:nvSpPr>
        <p:spPr bwMode="auto">
          <a:xfrm>
            <a:off x="304800" y="3276600"/>
            <a:ext cx="3214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Machine:</a:t>
            </a:r>
          </a:p>
        </p:txBody>
      </p:sp>
      <p:sp>
        <p:nvSpPr>
          <p:cNvPr id="78859" name="Text Box 7"/>
          <p:cNvSpPr txBox="1">
            <a:spLocks noChangeArrowheads="1"/>
          </p:cNvSpPr>
          <p:nvPr/>
        </p:nvSpPr>
        <p:spPr bwMode="auto">
          <a:xfrm>
            <a:off x="1828800" y="4191000"/>
            <a:ext cx="2613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Input string:</a:t>
            </a:r>
          </a:p>
        </p:txBody>
      </p:sp>
      <p:graphicFrame>
        <p:nvGraphicFramePr>
          <p:cNvPr id="78851" name="Object 8"/>
          <p:cNvGraphicFramePr>
            <a:graphicFrameLocks noChangeAspect="1"/>
          </p:cNvGraphicFramePr>
          <p:nvPr/>
        </p:nvGraphicFramePr>
        <p:xfrm>
          <a:off x="5181600" y="4343400"/>
          <a:ext cx="2889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7" name="Equation" r:id="rId6" imgW="291960" imgH="304560" progId="Equation.3">
                  <p:embed/>
                </p:oleObj>
              </mc:Choice>
              <mc:Fallback>
                <p:oleObj name="Equation" r:id="rId6" imgW="29196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343400"/>
                        <a:ext cx="2889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0" name="Text Box 9"/>
          <p:cNvSpPr txBox="1">
            <a:spLocks noChangeArrowheads="1"/>
          </p:cNvSpPr>
          <p:nvPr/>
        </p:nvSpPr>
        <p:spPr bwMode="auto">
          <a:xfrm>
            <a:off x="6645275" y="4241800"/>
            <a:ext cx="1222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unary</a:t>
            </a:r>
          </a:p>
        </p:txBody>
      </p:sp>
      <p:sp>
        <p:nvSpPr>
          <p:cNvPr id="78861" name="Text Box 10"/>
          <p:cNvSpPr txBox="1">
            <a:spLocks noChangeArrowheads="1"/>
          </p:cNvSpPr>
          <p:nvPr/>
        </p:nvSpPr>
        <p:spPr bwMode="auto">
          <a:xfrm>
            <a:off x="1539875" y="5537200"/>
            <a:ext cx="290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Output string:</a:t>
            </a:r>
          </a:p>
        </p:txBody>
      </p:sp>
      <p:graphicFrame>
        <p:nvGraphicFramePr>
          <p:cNvPr id="78852" name="Object 11"/>
          <p:cNvGraphicFramePr>
            <a:graphicFrameLocks noChangeAspect="1"/>
          </p:cNvGraphicFramePr>
          <p:nvPr/>
        </p:nvGraphicFramePr>
        <p:xfrm>
          <a:off x="5178425" y="5676900"/>
          <a:ext cx="508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8" name="Equation" r:id="rId8" imgW="507960" imgH="304560" progId="Equation.3">
                  <p:embed/>
                </p:oleObj>
              </mc:Choice>
              <mc:Fallback>
                <p:oleObj name="Equation" r:id="rId8" imgW="507960" imgH="3045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8425" y="5676900"/>
                        <a:ext cx="508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2" name="Text Box 12"/>
          <p:cNvSpPr txBox="1">
            <a:spLocks noChangeArrowheads="1"/>
          </p:cNvSpPr>
          <p:nvPr/>
        </p:nvSpPr>
        <p:spPr bwMode="auto">
          <a:xfrm>
            <a:off x="6721475" y="5537200"/>
            <a:ext cx="1222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unary</a:t>
            </a:r>
          </a:p>
        </p:txBody>
      </p:sp>
      <p:graphicFrame>
        <p:nvGraphicFramePr>
          <p:cNvPr id="78853" name="Object 13"/>
          <p:cNvGraphicFramePr>
            <a:graphicFrameLocks noChangeAspect="1"/>
          </p:cNvGraphicFramePr>
          <p:nvPr/>
        </p:nvGraphicFramePr>
        <p:xfrm>
          <a:off x="5168900" y="22733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9" name="Equation" r:id="rId10" imgW="291960" imgH="304560" progId="Equation.3">
                  <p:embed/>
                </p:oleObj>
              </mc:Choice>
              <mc:Fallback>
                <p:oleObj name="Equation" r:id="rId10" imgW="291960" imgH="3045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22733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3" name="Text Box 14"/>
          <p:cNvSpPr txBox="1">
            <a:spLocks noChangeArrowheads="1"/>
          </p:cNvSpPr>
          <p:nvPr/>
        </p:nvSpPr>
        <p:spPr bwMode="auto">
          <a:xfrm>
            <a:off x="6019800" y="2133600"/>
            <a:ext cx="199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is integer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41711B8-E760-4C3E-BBFF-7447A30A63C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3" name="Line 2"/>
          <p:cNvSpPr>
            <a:spLocks noChangeShapeType="1"/>
          </p:cNvSpPr>
          <p:nvPr/>
        </p:nvSpPr>
        <p:spPr bwMode="auto">
          <a:xfrm>
            <a:off x="2209800" y="12954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94" name="Line 3"/>
          <p:cNvSpPr>
            <a:spLocks noChangeShapeType="1"/>
          </p:cNvSpPr>
          <p:nvPr/>
        </p:nvSpPr>
        <p:spPr bwMode="auto">
          <a:xfrm>
            <a:off x="2209800" y="19812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95" name="Line 4"/>
          <p:cNvSpPr>
            <a:spLocks noChangeShapeType="1"/>
          </p:cNvSpPr>
          <p:nvPr/>
        </p:nvSpPr>
        <p:spPr bwMode="auto">
          <a:xfrm>
            <a:off x="25908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96" name="Line 5"/>
          <p:cNvSpPr>
            <a:spLocks noChangeShapeType="1"/>
          </p:cNvSpPr>
          <p:nvPr/>
        </p:nvSpPr>
        <p:spPr bwMode="auto">
          <a:xfrm>
            <a:off x="31242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97" name="Line 6"/>
          <p:cNvSpPr>
            <a:spLocks noChangeShapeType="1"/>
          </p:cNvSpPr>
          <p:nvPr/>
        </p:nvSpPr>
        <p:spPr bwMode="auto">
          <a:xfrm>
            <a:off x="3657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98" name="Line 7"/>
          <p:cNvSpPr>
            <a:spLocks noChangeShapeType="1"/>
          </p:cNvSpPr>
          <p:nvPr/>
        </p:nvSpPr>
        <p:spPr bwMode="auto">
          <a:xfrm>
            <a:off x="41910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99" name="Line 8"/>
          <p:cNvSpPr>
            <a:spLocks noChangeShapeType="1"/>
          </p:cNvSpPr>
          <p:nvPr/>
        </p:nvSpPr>
        <p:spPr bwMode="auto">
          <a:xfrm>
            <a:off x="64770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0" name="Line 9"/>
          <p:cNvSpPr>
            <a:spLocks noChangeShapeType="1"/>
          </p:cNvSpPr>
          <p:nvPr/>
        </p:nvSpPr>
        <p:spPr bwMode="auto">
          <a:xfrm flipV="1">
            <a:off x="33528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9874" name="Object 10"/>
          <p:cNvGraphicFramePr>
            <a:graphicFrameLocks noChangeAspect="1"/>
          </p:cNvGraphicFramePr>
          <p:nvPr/>
        </p:nvGraphicFramePr>
        <p:xfrm>
          <a:off x="2743200" y="1447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4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447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11"/>
          <p:cNvGraphicFramePr>
            <a:graphicFrameLocks noChangeAspect="1"/>
          </p:cNvGraphicFramePr>
          <p:nvPr/>
        </p:nvGraphicFramePr>
        <p:xfrm>
          <a:off x="3124200" y="23622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5" name="Equation" r:id="rId6" imgW="444240" imgH="533160" progId="Equation.3">
                  <p:embed/>
                </p:oleObj>
              </mc:Choice>
              <mc:Fallback>
                <p:oleObj name="Equation" r:id="rId6" imgW="444240" imgH="533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3622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12"/>
          <p:cNvGraphicFramePr>
            <a:graphicFrameLocks noChangeAspect="1"/>
          </p:cNvGraphicFramePr>
          <p:nvPr/>
        </p:nvGraphicFramePr>
        <p:xfrm>
          <a:off x="38862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6" name="Equation" r:id="rId8" imgW="164880" imgH="368280" progId="Equation.3">
                  <p:embed/>
                </p:oleObj>
              </mc:Choice>
              <mc:Fallback>
                <p:oleObj name="Equation" r:id="rId8" imgW="16488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13"/>
          <p:cNvGraphicFramePr>
            <a:graphicFrameLocks noChangeAspect="1"/>
          </p:cNvGraphicFramePr>
          <p:nvPr/>
        </p:nvGraphicFramePr>
        <p:xfrm>
          <a:off x="6096000" y="1447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7" name="Equation" r:id="rId10" imgW="253800" imgH="368280" progId="Equation.3">
                  <p:embed/>
                </p:oleObj>
              </mc:Choice>
              <mc:Fallback>
                <p:oleObj name="Equation" r:id="rId10" imgW="253800" imgH="3682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447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14"/>
          <p:cNvGraphicFramePr>
            <a:graphicFrameLocks noChangeAspect="1"/>
          </p:cNvGraphicFramePr>
          <p:nvPr/>
        </p:nvGraphicFramePr>
        <p:xfrm>
          <a:off x="3321050" y="14589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8" name="Equation" r:id="rId11" imgW="164880" imgH="368280" progId="Equation.3">
                  <p:embed/>
                </p:oleObj>
              </mc:Choice>
              <mc:Fallback>
                <p:oleObj name="Equation" r:id="rId11" imgW="16488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14589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9" name="Object 15"/>
          <p:cNvGraphicFramePr>
            <a:graphicFrameLocks noChangeAspect="1"/>
          </p:cNvGraphicFramePr>
          <p:nvPr/>
        </p:nvGraphicFramePr>
        <p:xfrm>
          <a:off x="4406900" y="2159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9" name="Equation" r:id="rId12" imgW="291960" imgH="304560" progId="Equation.3">
                  <p:embed/>
                </p:oleObj>
              </mc:Choice>
              <mc:Fallback>
                <p:oleObj name="Equation" r:id="rId12" imgW="291960" imgH="3045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2159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Object 16"/>
          <p:cNvGraphicFramePr>
            <a:graphicFrameLocks noChangeAspect="1"/>
          </p:cNvGraphicFramePr>
          <p:nvPr/>
        </p:nvGraphicFramePr>
        <p:xfrm>
          <a:off x="56388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0" name="Equation" r:id="rId14" imgW="164880" imgH="368280" progId="Equation.3">
                  <p:embed/>
                </p:oleObj>
              </mc:Choice>
              <mc:Fallback>
                <p:oleObj name="Equation" r:id="rId14" imgW="16488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01" name="Line 17"/>
          <p:cNvSpPr>
            <a:spLocks noChangeShapeType="1"/>
          </p:cNvSpPr>
          <p:nvPr/>
        </p:nvSpPr>
        <p:spPr bwMode="auto">
          <a:xfrm>
            <a:off x="5943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2" name="Line 18"/>
          <p:cNvSpPr>
            <a:spLocks noChangeShapeType="1"/>
          </p:cNvSpPr>
          <p:nvPr/>
        </p:nvSpPr>
        <p:spPr bwMode="auto">
          <a:xfrm>
            <a:off x="54102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9881" name="Object 19"/>
          <p:cNvGraphicFramePr>
            <a:graphicFrameLocks noChangeAspect="1"/>
          </p:cNvGraphicFramePr>
          <p:nvPr/>
        </p:nvGraphicFramePr>
        <p:xfrm>
          <a:off x="4648200" y="16002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1" name="Equation" r:id="rId15" imgW="419040" imgH="114120" progId="Equation.3">
                  <p:embed/>
                </p:oleObj>
              </mc:Choice>
              <mc:Fallback>
                <p:oleObj name="Equation" r:id="rId15" imgW="419040" imgH="1141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02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03" name="AutoShape 20"/>
          <p:cNvSpPr>
            <a:spLocks/>
          </p:cNvSpPr>
          <p:nvPr/>
        </p:nvSpPr>
        <p:spPr bwMode="auto">
          <a:xfrm rot="-5413608">
            <a:off x="4267200" y="-381000"/>
            <a:ext cx="533400" cy="2667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9904" name="Line 21"/>
          <p:cNvSpPr>
            <a:spLocks noChangeShapeType="1"/>
          </p:cNvSpPr>
          <p:nvPr/>
        </p:nvSpPr>
        <p:spPr bwMode="auto">
          <a:xfrm>
            <a:off x="2057400" y="5029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5" name="Line 22"/>
          <p:cNvSpPr>
            <a:spLocks noChangeShapeType="1"/>
          </p:cNvSpPr>
          <p:nvPr/>
        </p:nvSpPr>
        <p:spPr bwMode="auto">
          <a:xfrm>
            <a:off x="2057400" y="5715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6" name="Line 23"/>
          <p:cNvSpPr>
            <a:spLocks noChangeShapeType="1"/>
          </p:cNvSpPr>
          <p:nvPr/>
        </p:nvSpPr>
        <p:spPr bwMode="auto">
          <a:xfrm>
            <a:off x="2438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7" name="Line 24"/>
          <p:cNvSpPr>
            <a:spLocks noChangeShapeType="1"/>
          </p:cNvSpPr>
          <p:nvPr/>
        </p:nvSpPr>
        <p:spPr bwMode="auto">
          <a:xfrm>
            <a:off x="2971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8" name="Line 25"/>
          <p:cNvSpPr>
            <a:spLocks noChangeShapeType="1"/>
          </p:cNvSpPr>
          <p:nvPr/>
        </p:nvSpPr>
        <p:spPr bwMode="auto">
          <a:xfrm>
            <a:off x="35052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09" name="Line 26"/>
          <p:cNvSpPr>
            <a:spLocks noChangeShapeType="1"/>
          </p:cNvSpPr>
          <p:nvPr/>
        </p:nvSpPr>
        <p:spPr bwMode="auto">
          <a:xfrm>
            <a:off x="4038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10" name="Line 27"/>
          <p:cNvSpPr>
            <a:spLocks noChangeShapeType="1"/>
          </p:cNvSpPr>
          <p:nvPr/>
        </p:nvSpPr>
        <p:spPr bwMode="auto">
          <a:xfrm>
            <a:off x="6705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11" name="Line 28"/>
          <p:cNvSpPr>
            <a:spLocks noChangeShapeType="1"/>
          </p:cNvSpPr>
          <p:nvPr/>
        </p:nvSpPr>
        <p:spPr bwMode="auto">
          <a:xfrm>
            <a:off x="7239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12" name="Line 29"/>
          <p:cNvSpPr>
            <a:spLocks noChangeShapeType="1"/>
          </p:cNvSpPr>
          <p:nvPr/>
        </p:nvSpPr>
        <p:spPr bwMode="auto">
          <a:xfrm>
            <a:off x="8305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13" name="Line 30"/>
          <p:cNvSpPr>
            <a:spLocks noChangeShapeType="1"/>
          </p:cNvSpPr>
          <p:nvPr/>
        </p:nvSpPr>
        <p:spPr bwMode="auto">
          <a:xfrm flipV="1">
            <a:off x="3200400" y="571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9882" name="Object 31"/>
          <p:cNvGraphicFramePr>
            <a:graphicFrameLocks noChangeAspect="1"/>
          </p:cNvGraphicFramePr>
          <p:nvPr/>
        </p:nvGraphicFramePr>
        <p:xfrm>
          <a:off x="25908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2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32"/>
          <p:cNvGraphicFramePr>
            <a:graphicFrameLocks noChangeAspect="1"/>
          </p:cNvGraphicFramePr>
          <p:nvPr/>
        </p:nvGraphicFramePr>
        <p:xfrm>
          <a:off x="7969250" y="518795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3" name="Equation" r:id="rId18" imgW="164880" imgH="368280" progId="Equation.3">
                  <p:embed/>
                </p:oleObj>
              </mc:Choice>
              <mc:Fallback>
                <p:oleObj name="Equation" r:id="rId18" imgW="164880" imgH="3682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518795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4" name="Object 33"/>
          <p:cNvGraphicFramePr>
            <a:graphicFrameLocks noChangeAspect="1"/>
          </p:cNvGraphicFramePr>
          <p:nvPr/>
        </p:nvGraphicFramePr>
        <p:xfrm>
          <a:off x="2927350" y="6057900"/>
          <a:ext cx="5318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4" name="Equation" r:id="rId19" imgW="533160" imgH="609480" progId="Equation.3">
                  <p:embed/>
                </p:oleObj>
              </mc:Choice>
              <mc:Fallback>
                <p:oleObj name="Equation" r:id="rId19" imgW="533160" imgH="6094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6057900"/>
                        <a:ext cx="5318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5" name="Object 34"/>
          <p:cNvGraphicFramePr>
            <a:graphicFrameLocks noChangeAspect="1"/>
          </p:cNvGraphicFramePr>
          <p:nvPr/>
        </p:nvGraphicFramePr>
        <p:xfrm>
          <a:off x="37338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5" name="Equation" r:id="rId21" imgW="164880" imgH="368280" progId="Equation.3">
                  <p:embed/>
                </p:oleObj>
              </mc:Choice>
              <mc:Fallback>
                <p:oleObj name="Equation" r:id="rId21" imgW="16488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6" name="Object 35"/>
          <p:cNvGraphicFramePr>
            <a:graphicFrameLocks noChangeAspect="1"/>
          </p:cNvGraphicFramePr>
          <p:nvPr/>
        </p:nvGraphicFramePr>
        <p:xfrm>
          <a:off x="84582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6" name="Equation" r:id="rId22" imgW="253800" imgH="368280" progId="Equation.3">
                  <p:embed/>
                </p:oleObj>
              </mc:Choice>
              <mc:Fallback>
                <p:oleObj name="Equation" r:id="rId22" imgW="253800" imgH="3682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7" name="Object 36"/>
          <p:cNvGraphicFramePr>
            <a:graphicFrameLocks noChangeAspect="1"/>
          </p:cNvGraphicFramePr>
          <p:nvPr/>
        </p:nvGraphicFramePr>
        <p:xfrm>
          <a:off x="3168650" y="51927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7" name="Equation" r:id="rId23" imgW="164880" imgH="368280" progId="Equation.3">
                  <p:embed/>
                </p:oleObj>
              </mc:Choice>
              <mc:Fallback>
                <p:oleObj name="Equation" r:id="rId23" imgW="164880" imgH="3682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51927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8" name="Object 37"/>
          <p:cNvGraphicFramePr>
            <a:graphicFrameLocks noChangeAspect="1"/>
          </p:cNvGraphicFramePr>
          <p:nvPr/>
        </p:nvGraphicFramePr>
        <p:xfrm>
          <a:off x="5302250" y="3795713"/>
          <a:ext cx="5445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8" name="Equation" r:id="rId24" imgW="545760" imgH="419040" progId="Equation.3">
                  <p:embed/>
                </p:oleObj>
              </mc:Choice>
              <mc:Fallback>
                <p:oleObj name="Equation" r:id="rId24" imgW="545760" imgH="41904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3795713"/>
                        <a:ext cx="5445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9" name="Object 38"/>
          <p:cNvGraphicFramePr>
            <a:graphicFrameLocks noChangeAspect="1"/>
          </p:cNvGraphicFramePr>
          <p:nvPr/>
        </p:nvGraphicFramePr>
        <p:xfrm>
          <a:off x="5334000" y="53340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9" name="Equation" r:id="rId26" imgW="419040" imgH="114120" progId="Equation.3">
                  <p:embed/>
                </p:oleObj>
              </mc:Choice>
              <mc:Fallback>
                <p:oleObj name="Equation" r:id="rId26" imgW="419040" imgH="11412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3340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14" name="Line 39"/>
          <p:cNvSpPr>
            <a:spLocks noChangeShapeType="1"/>
          </p:cNvSpPr>
          <p:nvPr/>
        </p:nvSpPr>
        <p:spPr bwMode="auto">
          <a:xfrm>
            <a:off x="7772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915" name="AutoShape 40"/>
          <p:cNvSpPr>
            <a:spLocks/>
          </p:cNvSpPr>
          <p:nvPr/>
        </p:nvSpPr>
        <p:spPr bwMode="auto">
          <a:xfrm rot="-5413608">
            <a:off x="5407819" y="2050256"/>
            <a:ext cx="533400" cy="5259388"/>
          </a:xfrm>
          <a:prstGeom prst="rightBrace">
            <a:avLst>
              <a:gd name="adj1" fmla="val 8216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9890" name="Object 41"/>
          <p:cNvGraphicFramePr>
            <a:graphicFrameLocks noChangeAspect="1"/>
          </p:cNvGraphicFramePr>
          <p:nvPr/>
        </p:nvGraphicFramePr>
        <p:xfrm>
          <a:off x="74676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0" name="Equation" r:id="rId27" imgW="164880" imgH="368280" progId="Equation.3">
                  <p:embed/>
                </p:oleObj>
              </mc:Choice>
              <mc:Fallback>
                <p:oleObj name="Equation" r:id="rId27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1" name="Object 42"/>
          <p:cNvGraphicFramePr>
            <a:graphicFrameLocks noChangeAspect="1"/>
          </p:cNvGraphicFramePr>
          <p:nvPr/>
        </p:nvGraphicFramePr>
        <p:xfrm>
          <a:off x="68580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1" name="Equation" r:id="rId28" imgW="164880" imgH="368280" progId="Equation.3">
                  <p:embed/>
                </p:oleObj>
              </mc:Choice>
              <mc:Fallback>
                <p:oleObj name="Equation" r:id="rId28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916" name="Text Box 43"/>
          <p:cNvSpPr txBox="1">
            <a:spLocks noChangeArrowheads="1"/>
          </p:cNvSpPr>
          <p:nvPr/>
        </p:nvSpPr>
        <p:spPr bwMode="auto">
          <a:xfrm>
            <a:off x="228600" y="1371600"/>
            <a:ext cx="1254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79917" name="Text Box 44"/>
          <p:cNvSpPr txBox="1">
            <a:spLocks noChangeArrowheads="1"/>
          </p:cNvSpPr>
          <p:nvPr/>
        </p:nvSpPr>
        <p:spPr bwMode="auto">
          <a:xfrm>
            <a:off x="228600" y="5029200"/>
            <a:ext cx="130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Finish</a:t>
            </a:r>
          </a:p>
        </p:txBody>
      </p:sp>
      <p:sp>
        <p:nvSpPr>
          <p:cNvPr id="79918" name="Text Box 45"/>
          <p:cNvSpPr txBox="1">
            <a:spLocks noChangeArrowheads="1"/>
          </p:cNvSpPr>
          <p:nvPr/>
        </p:nvSpPr>
        <p:spPr bwMode="auto">
          <a:xfrm>
            <a:off x="3657600" y="6096000"/>
            <a:ext cx="2171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final state</a:t>
            </a:r>
          </a:p>
        </p:txBody>
      </p:sp>
      <p:sp>
        <p:nvSpPr>
          <p:cNvPr id="79919" name="Text Box 46"/>
          <p:cNvSpPr txBox="1">
            <a:spLocks noChangeArrowheads="1"/>
          </p:cNvSpPr>
          <p:nvPr/>
        </p:nvSpPr>
        <p:spPr bwMode="auto">
          <a:xfrm>
            <a:off x="3733800" y="2438400"/>
            <a:ext cx="2386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initial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52A3A55-8B17-4D7E-96B0-334717F1273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0" y="152400"/>
            <a:ext cx="6254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 Pseudocode for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80898" name="Object 3"/>
          <p:cNvGraphicFramePr>
            <a:graphicFrameLocks noChangeAspect="1"/>
          </p:cNvGraphicFramePr>
          <p:nvPr/>
        </p:nvGraphicFramePr>
        <p:xfrm>
          <a:off x="6299200" y="203200"/>
          <a:ext cx="20320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8" name="Equation" r:id="rId4" imgW="2031840" imgH="533160" progId="Equation.3">
                  <p:embed/>
                </p:oleObj>
              </mc:Choice>
              <mc:Fallback>
                <p:oleObj name="Equation" r:id="rId4" imgW="20318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203200"/>
                        <a:ext cx="20320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4732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Replace every </a:t>
            </a:r>
            <a:r>
              <a:rPr lang="en-US" altLang="en-US">
                <a:solidFill>
                  <a:schemeClr val="tx1"/>
                </a:solidFill>
              </a:rPr>
              <a:t>1</a:t>
            </a:r>
            <a:r>
              <a:rPr lang="en-US" altLang="en-US"/>
              <a:t> with </a:t>
            </a:r>
            <a:r>
              <a:rPr lang="en-US" altLang="en-US">
                <a:solidFill>
                  <a:schemeClr val="tx1"/>
                </a:solidFill>
              </a:rPr>
              <a:t>$</a:t>
            </a:r>
          </a:p>
        </p:txBody>
      </p:sp>
      <p:sp>
        <p:nvSpPr>
          <p:cNvPr id="80902" name="Text Box 5"/>
          <p:cNvSpPr txBox="1">
            <a:spLocks noChangeArrowheads="1"/>
          </p:cNvSpPr>
          <p:nvPr/>
        </p:nvSpPr>
        <p:spPr bwMode="auto">
          <a:xfrm>
            <a:off x="914400" y="2438400"/>
            <a:ext cx="1903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>
                <a:solidFill>
                  <a:srgbClr val="008000"/>
                </a:solidFill>
              </a:rPr>
              <a:t> Repeat:</a:t>
            </a:r>
          </a:p>
        </p:txBody>
      </p:sp>
      <p:sp>
        <p:nvSpPr>
          <p:cNvPr id="80903" name="Text Box 6"/>
          <p:cNvSpPr txBox="1">
            <a:spLocks noChangeArrowheads="1"/>
          </p:cNvSpPr>
          <p:nvPr/>
        </p:nvSpPr>
        <p:spPr bwMode="auto">
          <a:xfrm>
            <a:off x="1981200" y="3124200"/>
            <a:ext cx="6970713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Find rightmost </a:t>
            </a:r>
            <a:r>
              <a:rPr lang="en-US" altLang="en-US">
                <a:solidFill>
                  <a:schemeClr val="tx1"/>
                </a:solidFill>
              </a:rPr>
              <a:t>$</a:t>
            </a:r>
            <a:r>
              <a:rPr lang="en-US" altLang="en-US"/>
              <a:t>, replace it with </a:t>
            </a:r>
            <a:r>
              <a:rPr lang="en-US" altLang="en-US">
                <a:solidFill>
                  <a:schemeClr val="tx1"/>
                </a:solidFill>
              </a:rPr>
              <a:t>1</a:t>
            </a:r>
          </a:p>
          <a:p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Go to right end, insert </a:t>
            </a:r>
            <a:r>
              <a:rPr lang="en-US" altLang="en-US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0904" name="Text Box 7"/>
          <p:cNvSpPr txBox="1">
            <a:spLocks noChangeArrowheads="1"/>
          </p:cNvSpPr>
          <p:nvPr/>
        </p:nvSpPr>
        <p:spPr bwMode="auto">
          <a:xfrm>
            <a:off x="1219200" y="5181600"/>
            <a:ext cx="4529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Until </a:t>
            </a:r>
            <a:r>
              <a:rPr lang="en-US" altLang="en-US"/>
              <a:t>no more </a:t>
            </a:r>
            <a:r>
              <a:rPr lang="en-US" altLang="en-US">
                <a:solidFill>
                  <a:schemeClr val="tx1"/>
                </a:solidFill>
              </a:rPr>
              <a:t>$</a:t>
            </a:r>
            <a:r>
              <a:rPr lang="en-US" altLang="en-US"/>
              <a:t> remain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F61D6DF-1D41-4D42-BED0-EE6DE3B8F60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35" name="Oval 2"/>
          <p:cNvSpPr>
            <a:spLocks noChangeArrowheads="1"/>
          </p:cNvSpPr>
          <p:nvPr/>
        </p:nvSpPr>
        <p:spPr bwMode="auto">
          <a:xfrm>
            <a:off x="3962400" y="43434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1922" name="Object 3"/>
          <p:cNvGraphicFramePr>
            <a:graphicFrameLocks noChangeAspect="1"/>
          </p:cNvGraphicFramePr>
          <p:nvPr/>
        </p:nvGraphicFramePr>
        <p:xfrm>
          <a:off x="1828800" y="4343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5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43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6" name="Line 4"/>
          <p:cNvSpPr>
            <a:spLocks noChangeShapeType="1"/>
          </p:cNvSpPr>
          <p:nvPr/>
        </p:nvSpPr>
        <p:spPr bwMode="auto">
          <a:xfrm>
            <a:off x="4648200" y="4648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1937" name="Oval 5"/>
          <p:cNvSpPr>
            <a:spLocks noChangeArrowheads="1"/>
          </p:cNvSpPr>
          <p:nvPr/>
        </p:nvSpPr>
        <p:spPr bwMode="auto">
          <a:xfrm>
            <a:off x="6489700" y="43561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1923" name="Object 6"/>
          <p:cNvGraphicFramePr>
            <a:graphicFrameLocks noChangeAspect="1"/>
          </p:cNvGraphicFramePr>
          <p:nvPr/>
        </p:nvGraphicFramePr>
        <p:xfrm>
          <a:off x="4114800" y="4343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6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8" name="Oval 7"/>
          <p:cNvSpPr>
            <a:spLocks noChangeArrowheads="1"/>
          </p:cNvSpPr>
          <p:nvPr/>
        </p:nvSpPr>
        <p:spPr bwMode="auto">
          <a:xfrm>
            <a:off x="2108200" y="5791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1924" name="Object 8"/>
          <p:cNvGraphicFramePr>
            <a:graphicFrameLocks noChangeAspect="1"/>
          </p:cNvGraphicFramePr>
          <p:nvPr/>
        </p:nvGraphicFramePr>
        <p:xfrm>
          <a:off x="6629400" y="42672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7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2672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9" name="Oval 9"/>
          <p:cNvSpPr>
            <a:spLocks noChangeArrowheads="1"/>
          </p:cNvSpPr>
          <p:nvPr/>
        </p:nvSpPr>
        <p:spPr bwMode="auto">
          <a:xfrm>
            <a:off x="1676400" y="43434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1925" name="Object 10"/>
          <p:cNvGraphicFramePr>
            <a:graphicFrameLocks noChangeAspect="1"/>
          </p:cNvGraphicFramePr>
          <p:nvPr/>
        </p:nvGraphicFramePr>
        <p:xfrm>
          <a:off x="2260600" y="57912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8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57912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0" name="Freeform 11"/>
          <p:cNvSpPr>
            <a:spLocks/>
          </p:cNvSpPr>
          <p:nvPr/>
        </p:nvSpPr>
        <p:spPr bwMode="auto">
          <a:xfrm>
            <a:off x="3657600" y="33528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26" name="Object 12"/>
          <p:cNvGraphicFramePr>
            <a:graphicFrameLocks noChangeAspect="1"/>
          </p:cNvGraphicFramePr>
          <p:nvPr/>
        </p:nvGraphicFramePr>
        <p:xfrm>
          <a:off x="4705350" y="4179888"/>
          <a:ext cx="1485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9" name="Equation" r:id="rId12" imgW="1485720" imgH="482400" progId="Equation.3">
                  <p:embed/>
                </p:oleObj>
              </mc:Choice>
              <mc:Fallback>
                <p:oleObj name="Equation" r:id="rId12" imgW="148572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179888"/>
                        <a:ext cx="14859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13"/>
          <p:cNvGraphicFramePr>
            <a:graphicFrameLocks noChangeAspect="1"/>
          </p:cNvGraphicFramePr>
          <p:nvPr/>
        </p:nvGraphicFramePr>
        <p:xfrm>
          <a:off x="4775200" y="541020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0" name="Equation" r:id="rId14" imgW="1473120" imgH="457200" progId="Equation.3">
                  <p:embed/>
                </p:oleObj>
              </mc:Choice>
              <mc:Fallback>
                <p:oleObj name="Equation" r:id="rId14" imgW="147312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5410200"/>
                        <a:ext cx="1473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14"/>
          <p:cNvGraphicFramePr>
            <a:graphicFrameLocks noChangeAspect="1"/>
          </p:cNvGraphicFramePr>
          <p:nvPr/>
        </p:nvGraphicFramePr>
        <p:xfrm>
          <a:off x="2413000" y="419735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1" name="Equation" r:id="rId16" imgW="1549080" imgH="457200" progId="Equation.3">
                  <p:embed/>
                </p:oleObj>
              </mc:Choice>
              <mc:Fallback>
                <p:oleObj name="Equation" r:id="rId16" imgW="154908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19735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1" name="Freeform 15"/>
          <p:cNvSpPr>
            <a:spLocks/>
          </p:cNvSpPr>
          <p:nvPr/>
        </p:nvSpPr>
        <p:spPr bwMode="auto">
          <a:xfrm>
            <a:off x="1371600" y="33528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29" name="Object 16"/>
          <p:cNvGraphicFramePr>
            <a:graphicFrameLocks noChangeAspect="1"/>
          </p:cNvGraphicFramePr>
          <p:nvPr/>
        </p:nvGraphicFramePr>
        <p:xfrm>
          <a:off x="1301750" y="2814638"/>
          <a:ext cx="1485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2" name="Equation" r:id="rId18" imgW="1485720" imgH="482400" progId="Equation.3">
                  <p:embed/>
                </p:oleObj>
              </mc:Choice>
              <mc:Fallback>
                <p:oleObj name="Equation" r:id="rId18" imgW="1485720" imgH="482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2814638"/>
                        <a:ext cx="14859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2" name="Line 17"/>
          <p:cNvSpPr>
            <a:spLocks noChangeShapeType="1"/>
          </p:cNvSpPr>
          <p:nvPr/>
        </p:nvSpPr>
        <p:spPr bwMode="auto">
          <a:xfrm>
            <a:off x="2362200" y="4648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1930" name="Object 18"/>
          <p:cNvGraphicFramePr>
            <a:graphicFrameLocks noChangeAspect="1"/>
          </p:cNvGraphicFramePr>
          <p:nvPr/>
        </p:nvGraphicFramePr>
        <p:xfrm>
          <a:off x="3683000" y="2895600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3" name="Equation" r:id="rId20" imgW="1384200" imgH="457200" progId="Equation.3">
                  <p:embed/>
                </p:oleObj>
              </mc:Choice>
              <mc:Fallback>
                <p:oleObj name="Equation" r:id="rId20" imgW="13842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895600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3" name="Line 19"/>
          <p:cNvSpPr>
            <a:spLocks noChangeShapeType="1"/>
          </p:cNvSpPr>
          <p:nvPr/>
        </p:nvSpPr>
        <p:spPr bwMode="auto">
          <a:xfrm>
            <a:off x="1219200" y="4648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4" name="Freeform 20"/>
          <p:cNvSpPr>
            <a:spLocks/>
          </p:cNvSpPr>
          <p:nvPr/>
        </p:nvSpPr>
        <p:spPr bwMode="auto">
          <a:xfrm>
            <a:off x="6223000" y="33528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31" name="Object 21"/>
          <p:cNvGraphicFramePr>
            <a:graphicFrameLocks noChangeAspect="1"/>
          </p:cNvGraphicFramePr>
          <p:nvPr/>
        </p:nvGraphicFramePr>
        <p:xfrm>
          <a:off x="6134100" y="2895600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4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2895600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5" name="Oval 22"/>
          <p:cNvSpPr>
            <a:spLocks noChangeArrowheads="1"/>
          </p:cNvSpPr>
          <p:nvPr/>
        </p:nvSpPr>
        <p:spPr bwMode="auto">
          <a:xfrm>
            <a:off x="1955800" y="56388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1946" name="Freeform 23"/>
          <p:cNvSpPr>
            <a:spLocks/>
          </p:cNvSpPr>
          <p:nvPr/>
        </p:nvSpPr>
        <p:spPr bwMode="auto">
          <a:xfrm>
            <a:off x="4178300" y="4953000"/>
            <a:ext cx="2654300" cy="1320800"/>
          </a:xfrm>
          <a:custGeom>
            <a:avLst/>
            <a:gdLst>
              <a:gd name="T0" fmla="*/ 2147483647 w 1672"/>
              <a:gd name="T1" fmla="*/ 0 h 832"/>
              <a:gd name="T2" fmla="*/ 2147483647 w 1672"/>
              <a:gd name="T3" fmla="*/ 2147483647 h 832"/>
              <a:gd name="T4" fmla="*/ 2147483647 w 1672"/>
              <a:gd name="T5" fmla="*/ 2147483647 h 832"/>
              <a:gd name="T6" fmla="*/ 2147483647 w 1672"/>
              <a:gd name="T7" fmla="*/ 0 h 832"/>
              <a:gd name="T8" fmla="*/ 0 60000 65536"/>
              <a:gd name="T9" fmla="*/ 0 60000 65536"/>
              <a:gd name="T10" fmla="*/ 0 60000 65536"/>
              <a:gd name="T11" fmla="*/ 0 60000 65536"/>
              <a:gd name="T12" fmla="*/ 0 w 1672"/>
              <a:gd name="T13" fmla="*/ 0 h 832"/>
              <a:gd name="T14" fmla="*/ 1672 w 1672"/>
              <a:gd name="T15" fmla="*/ 832 h 8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2" h="832">
                <a:moveTo>
                  <a:pt x="1672" y="0"/>
                </a:moveTo>
                <a:cubicBezTo>
                  <a:pt x="1672" y="304"/>
                  <a:pt x="1672" y="608"/>
                  <a:pt x="1432" y="720"/>
                </a:cubicBezTo>
                <a:cubicBezTo>
                  <a:pt x="1192" y="832"/>
                  <a:pt x="464" y="792"/>
                  <a:pt x="232" y="672"/>
                </a:cubicBezTo>
                <a:cubicBezTo>
                  <a:pt x="0" y="552"/>
                  <a:pt x="20" y="276"/>
                  <a:pt x="4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47" name="Line 24"/>
          <p:cNvSpPr>
            <a:spLocks noChangeShapeType="1"/>
          </p:cNvSpPr>
          <p:nvPr/>
        </p:nvSpPr>
        <p:spPr bwMode="auto">
          <a:xfrm flipH="1">
            <a:off x="2870200" y="48006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1932" name="Object 25"/>
          <p:cNvGraphicFramePr>
            <a:graphicFrameLocks noChangeAspect="1"/>
          </p:cNvGraphicFramePr>
          <p:nvPr/>
        </p:nvGraphicFramePr>
        <p:xfrm>
          <a:off x="1574800" y="51816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5" name="Equation" r:id="rId24" imgW="1587240" imgH="457200" progId="Equation.3">
                  <p:embed/>
                </p:oleObj>
              </mc:Choice>
              <mc:Fallback>
                <p:oleObj name="Equation" r:id="rId24" imgW="158724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51816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8" name="Text Box 26"/>
          <p:cNvSpPr txBox="1">
            <a:spLocks noChangeArrowheads="1"/>
          </p:cNvSpPr>
          <p:nvPr/>
        </p:nvSpPr>
        <p:spPr bwMode="auto">
          <a:xfrm>
            <a:off x="0" y="533400"/>
            <a:ext cx="3952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 for</a:t>
            </a:r>
            <a:r>
              <a:rPr lang="en-US" altLang="en-US"/>
              <a:t> </a:t>
            </a:r>
          </a:p>
        </p:txBody>
      </p:sp>
      <p:graphicFrame>
        <p:nvGraphicFramePr>
          <p:cNvPr id="81933" name="Object 27"/>
          <p:cNvGraphicFramePr>
            <a:graphicFrameLocks noChangeAspect="1"/>
          </p:cNvGraphicFramePr>
          <p:nvPr/>
        </p:nvGraphicFramePr>
        <p:xfrm>
          <a:off x="4029075" y="558800"/>
          <a:ext cx="20320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6" name="Equation" r:id="rId26" imgW="2031840" imgH="533160" progId="Equation.3">
                  <p:embed/>
                </p:oleObj>
              </mc:Choice>
              <mc:Fallback>
                <p:oleObj name="Equation" r:id="rId26" imgW="2031840" imgH="5331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558800"/>
                        <a:ext cx="20320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DC335E7-8FB3-4D7D-9AE9-C9130576299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70" name="Oval 2"/>
          <p:cNvSpPr>
            <a:spLocks noChangeArrowheads="1"/>
          </p:cNvSpPr>
          <p:nvPr/>
        </p:nvSpPr>
        <p:spPr bwMode="auto">
          <a:xfrm>
            <a:off x="4013200" y="4648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2946" name="Object 3"/>
          <p:cNvGraphicFramePr>
            <a:graphicFrameLocks noChangeAspect="1"/>
          </p:cNvGraphicFramePr>
          <p:nvPr/>
        </p:nvGraphicFramePr>
        <p:xfrm>
          <a:off x="1879600" y="46482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3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46482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1" name="Line 4"/>
          <p:cNvSpPr>
            <a:spLocks noChangeShapeType="1"/>
          </p:cNvSpPr>
          <p:nvPr/>
        </p:nvSpPr>
        <p:spPr bwMode="auto">
          <a:xfrm>
            <a:off x="4699000" y="49530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72" name="Oval 5"/>
          <p:cNvSpPr>
            <a:spLocks noChangeArrowheads="1"/>
          </p:cNvSpPr>
          <p:nvPr/>
        </p:nvSpPr>
        <p:spPr bwMode="auto">
          <a:xfrm>
            <a:off x="6540500" y="46609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2947" name="Object 6"/>
          <p:cNvGraphicFramePr>
            <a:graphicFrameLocks noChangeAspect="1"/>
          </p:cNvGraphicFramePr>
          <p:nvPr/>
        </p:nvGraphicFramePr>
        <p:xfrm>
          <a:off x="4165600" y="46482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4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6482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3" name="Oval 7"/>
          <p:cNvSpPr>
            <a:spLocks noChangeArrowheads="1"/>
          </p:cNvSpPr>
          <p:nvPr/>
        </p:nvSpPr>
        <p:spPr bwMode="auto">
          <a:xfrm>
            <a:off x="2159000" y="60960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2948" name="Object 8"/>
          <p:cNvGraphicFramePr>
            <a:graphicFrameLocks noChangeAspect="1"/>
          </p:cNvGraphicFramePr>
          <p:nvPr/>
        </p:nvGraphicFramePr>
        <p:xfrm>
          <a:off x="6680200" y="45720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5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45720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4" name="Oval 9"/>
          <p:cNvSpPr>
            <a:spLocks noChangeArrowheads="1"/>
          </p:cNvSpPr>
          <p:nvPr/>
        </p:nvSpPr>
        <p:spPr bwMode="auto">
          <a:xfrm>
            <a:off x="1727200" y="4648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2949" name="Object 10"/>
          <p:cNvGraphicFramePr>
            <a:graphicFrameLocks noChangeAspect="1"/>
          </p:cNvGraphicFramePr>
          <p:nvPr/>
        </p:nvGraphicFramePr>
        <p:xfrm>
          <a:off x="2311400" y="60960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6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60960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5" name="Freeform 11"/>
          <p:cNvSpPr>
            <a:spLocks/>
          </p:cNvSpPr>
          <p:nvPr/>
        </p:nvSpPr>
        <p:spPr bwMode="auto">
          <a:xfrm>
            <a:off x="3708400" y="36576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2950" name="Object 12"/>
          <p:cNvGraphicFramePr>
            <a:graphicFrameLocks noChangeAspect="1"/>
          </p:cNvGraphicFramePr>
          <p:nvPr/>
        </p:nvGraphicFramePr>
        <p:xfrm>
          <a:off x="4756150" y="4484688"/>
          <a:ext cx="1485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7" name="Equation" r:id="rId12" imgW="1485720" imgH="482400" progId="Equation.3">
                  <p:embed/>
                </p:oleObj>
              </mc:Choice>
              <mc:Fallback>
                <p:oleObj name="Equation" r:id="rId12" imgW="148572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4484688"/>
                        <a:ext cx="14859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Object 13"/>
          <p:cNvGraphicFramePr>
            <a:graphicFrameLocks noChangeAspect="1"/>
          </p:cNvGraphicFramePr>
          <p:nvPr/>
        </p:nvGraphicFramePr>
        <p:xfrm>
          <a:off x="4826000" y="5715000"/>
          <a:ext cx="147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8" name="Equation" r:id="rId14" imgW="1473120" imgH="457200" progId="Equation.3">
                  <p:embed/>
                </p:oleObj>
              </mc:Choice>
              <mc:Fallback>
                <p:oleObj name="Equation" r:id="rId14" imgW="147312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5715000"/>
                        <a:ext cx="1473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2" name="Object 14"/>
          <p:cNvGraphicFramePr>
            <a:graphicFrameLocks noChangeAspect="1"/>
          </p:cNvGraphicFramePr>
          <p:nvPr/>
        </p:nvGraphicFramePr>
        <p:xfrm>
          <a:off x="2463800" y="450215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9" name="Equation" r:id="rId16" imgW="1549080" imgH="457200" progId="Equation.3">
                  <p:embed/>
                </p:oleObj>
              </mc:Choice>
              <mc:Fallback>
                <p:oleObj name="Equation" r:id="rId16" imgW="154908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50215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6" name="Freeform 15"/>
          <p:cNvSpPr>
            <a:spLocks/>
          </p:cNvSpPr>
          <p:nvPr/>
        </p:nvSpPr>
        <p:spPr bwMode="auto">
          <a:xfrm>
            <a:off x="1422400" y="36576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2953" name="Object 16"/>
          <p:cNvGraphicFramePr>
            <a:graphicFrameLocks noChangeAspect="1"/>
          </p:cNvGraphicFramePr>
          <p:nvPr/>
        </p:nvGraphicFramePr>
        <p:xfrm>
          <a:off x="1352550" y="3119438"/>
          <a:ext cx="14859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0" name="Equation" r:id="rId18" imgW="1485720" imgH="482400" progId="Equation.3">
                  <p:embed/>
                </p:oleObj>
              </mc:Choice>
              <mc:Fallback>
                <p:oleObj name="Equation" r:id="rId18" imgW="1485720" imgH="482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3119438"/>
                        <a:ext cx="14859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7" name="Line 17"/>
          <p:cNvSpPr>
            <a:spLocks noChangeShapeType="1"/>
          </p:cNvSpPr>
          <p:nvPr/>
        </p:nvSpPr>
        <p:spPr bwMode="auto">
          <a:xfrm>
            <a:off x="2413000" y="4953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2954" name="Object 18"/>
          <p:cNvGraphicFramePr>
            <a:graphicFrameLocks noChangeAspect="1"/>
          </p:cNvGraphicFramePr>
          <p:nvPr/>
        </p:nvGraphicFramePr>
        <p:xfrm>
          <a:off x="3733800" y="3200400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1" name="Equation" r:id="rId20" imgW="1384200" imgH="457200" progId="Equation.3">
                  <p:embed/>
                </p:oleObj>
              </mc:Choice>
              <mc:Fallback>
                <p:oleObj name="Equation" r:id="rId20" imgW="13842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00400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78" name="Line 19"/>
          <p:cNvSpPr>
            <a:spLocks noChangeShapeType="1"/>
          </p:cNvSpPr>
          <p:nvPr/>
        </p:nvSpPr>
        <p:spPr bwMode="auto">
          <a:xfrm>
            <a:off x="12700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79" name="Freeform 20"/>
          <p:cNvSpPr>
            <a:spLocks/>
          </p:cNvSpPr>
          <p:nvPr/>
        </p:nvSpPr>
        <p:spPr bwMode="auto">
          <a:xfrm>
            <a:off x="6273800" y="36576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2955" name="Object 21"/>
          <p:cNvGraphicFramePr>
            <a:graphicFrameLocks noChangeAspect="1"/>
          </p:cNvGraphicFramePr>
          <p:nvPr/>
        </p:nvGraphicFramePr>
        <p:xfrm>
          <a:off x="6184900" y="3200400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2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3200400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80" name="Oval 22"/>
          <p:cNvSpPr>
            <a:spLocks noChangeArrowheads="1"/>
          </p:cNvSpPr>
          <p:nvPr/>
        </p:nvSpPr>
        <p:spPr bwMode="auto">
          <a:xfrm>
            <a:off x="2006600" y="59436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2981" name="Freeform 23"/>
          <p:cNvSpPr>
            <a:spLocks/>
          </p:cNvSpPr>
          <p:nvPr/>
        </p:nvSpPr>
        <p:spPr bwMode="auto">
          <a:xfrm>
            <a:off x="4229100" y="5257800"/>
            <a:ext cx="2654300" cy="1320800"/>
          </a:xfrm>
          <a:custGeom>
            <a:avLst/>
            <a:gdLst>
              <a:gd name="T0" fmla="*/ 2147483647 w 1672"/>
              <a:gd name="T1" fmla="*/ 0 h 832"/>
              <a:gd name="T2" fmla="*/ 2147483647 w 1672"/>
              <a:gd name="T3" fmla="*/ 2147483647 h 832"/>
              <a:gd name="T4" fmla="*/ 2147483647 w 1672"/>
              <a:gd name="T5" fmla="*/ 2147483647 h 832"/>
              <a:gd name="T6" fmla="*/ 2147483647 w 1672"/>
              <a:gd name="T7" fmla="*/ 0 h 832"/>
              <a:gd name="T8" fmla="*/ 0 60000 65536"/>
              <a:gd name="T9" fmla="*/ 0 60000 65536"/>
              <a:gd name="T10" fmla="*/ 0 60000 65536"/>
              <a:gd name="T11" fmla="*/ 0 60000 65536"/>
              <a:gd name="T12" fmla="*/ 0 w 1672"/>
              <a:gd name="T13" fmla="*/ 0 h 832"/>
              <a:gd name="T14" fmla="*/ 1672 w 1672"/>
              <a:gd name="T15" fmla="*/ 832 h 8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2" h="832">
                <a:moveTo>
                  <a:pt x="1672" y="0"/>
                </a:moveTo>
                <a:cubicBezTo>
                  <a:pt x="1672" y="304"/>
                  <a:pt x="1672" y="608"/>
                  <a:pt x="1432" y="720"/>
                </a:cubicBezTo>
                <a:cubicBezTo>
                  <a:pt x="1192" y="832"/>
                  <a:pt x="464" y="792"/>
                  <a:pt x="232" y="672"/>
                </a:cubicBezTo>
                <a:cubicBezTo>
                  <a:pt x="0" y="552"/>
                  <a:pt x="20" y="276"/>
                  <a:pt x="4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982" name="Line 24"/>
          <p:cNvSpPr>
            <a:spLocks noChangeShapeType="1"/>
          </p:cNvSpPr>
          <p:nvPr/>
        </p:nvSpPr>
        <p:spPr bwMode="auto">
          <a:xfrm flipH="1">
            <a:off x="2921000" y="51054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2956" name="Object 25"/>
          <p:cNvGraphicFramePr>
            <a:graphicFrameLocks noChangeAspect="1"/>
          </p:cNvGraphicFramePr>
          <p:nvPr/>
        </p:nvGraphicFramePr>
        <p:xfrm>
          <a:off x="1625600" y="54864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3" name="Equation" r:id="rId24" imgW="1587240" imgH="457200" progId="Equation.3">
                  <p:embed/>
                </p:oleObj>
              </mc:Choice>
              <mc:Fallback>
                <p:oleObj name="Equation" r:id="rId24" imgW="158724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4864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83" name="Text Box 26"/>
          <p:cNvSpPr txBox="1">
            <a:spLocks noChangeArrowheads="1"/>
          </p:cNvSpPr>
          <p:nvPr/>
        </p:nvSpPr>
        <p:spPr bwMode="auto">
          <a:xfrm>
            <a:off x="3200400" y="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82984" name="Line 27"/>
          <p:cNvSpPr>
            <a:spLocks noChangeShapeType="1"/>
          </p:cNvSpPr>
          <p:nvPr/>
        </p:nvSpPr>
        <p:spPr bwMode="auto">
          <a:xfrm>
            <a:off x="0" y="1066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85" name="Line 28"/>
          <p:cNvSpPr>
            <a:spLocks noChangeShapeType="1"/>
          </p:cNvSpPr>
          <p:nvPr/>
        </p:nvSpPr>
        <p:spPr bwMode="auto">
          <a:xfrm>
            <a:off x="0" y="1752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86" name="Line 29"/>
          <p:cNvSpPr>
            <a:spLocks noChangeShapeType="1"/>
          </p:cNvSpPr>
          <p:nvPr/>
        </p:nvSpPr>
        <p:spPr bwMode="auto">
          <a:xfrm>
            <a:off x="3810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87" name="Line 30"/>
          <p:cNvSpPr>
            <a:spLocks noChangeShapeType="1"/>
          </p:cNvSpPr>
          <p:nvPr/>
        </p:nvSpPr>
        <p:spPr bwMode="auto">
          <a:xfrm>
            <a:off x="9144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88" name="Line 31"/>
          <p:cNvSpPr>
            <a:spLocks noChangeShapeType="1"/>
          </p:cNvSpPr>
          <p:nvPr/>
        </p:nvSpPr>
        <p:spPr bwMode="auto">
          <a:xfrm>
            <a:off x="14478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89" name="Line 32"/>
          <p:cNvSpPr>
            <a:spLocks noChangeShapeType="1"/>
          </p:cNvSpPr>
          <p:nvPr/>
        </p:nvSpPr>
        <p:spPr bwMode="auto">
          <a:xfrm>
            <a:off x="19812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0" name="Line 33"/>
          <p:cNvSpPr>
            <a:spLocks noChangeShapeType="1"/>
          </p:cNvSpPr>
          <p:nvPr/>
        </p:nvSpPr>
        <p:spPr bwMode="auto">
          <a:xfrm>
            <a:off x="25146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1" name="Line 34"/>
          <p:cNvSpPr>
            <a:spLocks noChangeShapeType="1"/>
          </p:cNvSpPr>
          <p:nvPr/>
        </p:nvSpPr>
        <p:spPr bwMode="auto">
          <a:xfrm flipV="1">
            <a:off x="1143000" y="1752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2957" name="Object 35"/>
          <p:cNvGraphicFramePr>
            <a:graphicFrameLocks noChangeAspect="1"/>
          </p:cNvGraphicFramePr>
          <p:nvPr/>
        </p:nvGraphicFramePr>
        <p:xfrm>
          <a:off x="533400" y="1219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4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8" name="Object 36"/>
          <p:cNvGraphicFramePr>
            <a:graphicFrameLocks noChangeAspect="1"/>
          </p:cNvGraphicFramePr>
          <p:nvPr/>
        </p:nvGraphicFramePr>
        <p:xfrm>
          <a:off x="908050" y="21336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5" name="Equation" r:id="rId28" imgW="444240" imgH="533160" progId="Equation.3">
                  <p:embed/>
                </p:oleObj>
              </mc:Choice>
              <mc:Fallback>
                <p:oleObj name="Equation" r:id="rId28" imgW="444240" imgH="53316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21336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9" name="Object 37"/>
          <p:cNvGraphicFramePr>
            <a:graphicFrameLocks noChangeAspect="1"/>
          </p:cNvGraphicFramePr>
          <p:nvPr/>
        </p:nvGraphicFramePr>
        <p:xfrm>
          <a:off x="1676400" y="12192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6" name="Equation" r:id="rId29" imgW="164880" imgH="368280" progId="Equation.3">
                  <p:embed/>
                </p:oleObj>
              </mc:Choice>
              <mc:Fallback>
                <p:oleObj name="Equation" r:id="rId29" imgW="164880" imgH="3682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192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0" name="Object 38"/>
          <p:cNvGraphicFramePr>
            <a:graphicFrameLocks noChangeAspect="1"/>
          </p:cNvGraphicFramePr>
          <p:nvPr/>
        </p:nvGraphicFramePr>
        <p:xfrm>
          <a:off x="2133600" y="1219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7" name="Equation" r:id="rId31" imgW="253800" imgH="368280" progId="Equation.3">
                  <p:embed/>
                </p:oleObj>
              </mc:Choice>
              <mc:Fallback>
                <p:oleObj name="Equation" r:id="rId31" imgW="253800" imgH="3682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19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1" name="Object 39"/>
          <p:cNvGraphicFramePr>
            <a:graphicFrameLocks noChangeAspect="1"/>
          </p:cNvGraphicFramePr>
          <p:nvPr/>
        </p:nvGraphicFramePr>
        <p:xfrm>
          <a:off x="1111250" y="12303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8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2303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92" name="Line 40"/>
          <p:cNvSpPr>
            <a:spLocks noChangeShapeType="1"/>
          </p:cNvSpPr>
          <p:nvPr/>
        </p:nvSpPr>
        <p:spPr bwMode="auto">
          <a:xfrm>
            <a:off x="4892675" y="1117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3" name="Line 41"/>
          <p:cNvSpPr>
            <a:spLocks noChangeShapeType="1"/>
          </p:cNvSpPr>
          <p:nvPr/>
        </p:nvSpPr>
        <p:spPr bwMode="auto">
          <a:xfrm>
            <a:off x="4892675" y="1803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4" name="Line 42"/>
          <p:cNvSpPr>
            <a:spLocks noChangeShapeType="1"/>
          </p:cNvSpPr>
          <p:nvPr/>
        </p:nvSpPr>
        <p:spPr bwMode="auto">
          <a:xfrm>
            <a:off x="52736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5" name="Line 43"/>
          <p:cNvSpPr>
            <a:spLocks noChangeShapeType="1"/>
          </p:cNvSpPr>
          <p:nvPr/>
        </p:nvSpPr>
        <p:spPr bwMode="auto">
          <a:xfrm>
            <a:off x="58070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6" name="Line 44"/>
          <p:cNvSpPr>
            <a:spLocks noChangeShapeType="1"/>
          </p:cNvSpPr>
          <p:nvPr/>
        </p:nvSpPr>
        <p:spPr bwMode="auto">
          <a:xfrm>
            <a:off x="84740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7" name="Line 45"/>
          <p:cNvSpPr>
            <a:spLocks noChangeShapeType="1"/>
          </p:cNvSpPr>
          <p:nvPr/>
        </p:nvSpPr>
        <p:spPr bwMode="auto">
          <a:xfrm flipV="1">
            <a:off x="6096000" y="182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2962" name="Object 46"/>
          <p:cNvGraphicFramePr>
            <a:graphicFrameLocks noChangeAspect="1"/>
          </p:cNvGraphicFramePr>
          <p:nvPr/>
        </p:nvGraphicFramePr>
        <p:xfrm>
          <a:off x="5426075" y="1270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9" name="Equation" r:id="rId33" imgW="253800" imgH="368280" progId="Equation.3">
                  <p:embed/>
                </p:oleObj>
              </mc:Choice>
              <mc:Fallback>
                <p:oleObj name="Equation" r:id="rId33" imgW="253800" imgH="3682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1270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3" name="Object 47"/>
          <p:cNvGraphicFramePr>
            <a:graphicFrameLocks noChangeAspect="1"/>
          </p:cNvGraphicFramePr>
          <p:nvPr/>
        </p:nvGraphicFramePr>
        <p:xfrm>
          <a:off x="5943600" y="22098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0" name="Equation" r:id="rId34" imgW="431640" imgH="533160" progId="Equation.3">
                  <p:embed/>
                </p:oleObj>
              </mc:Choice>
              <mc:Fallback>
                <p:oleObj name="Equation" r:id="rId34" imgW="431640" imgH="5331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098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4" name="Object 48"/>
          <p:cNvGraphicFramePr>
            <a:graphicFrameLocks noChangeAspect="1"/>
          </p:cNvGraphicFramePr>
          <p:nvPr/>
        </p:nvGraphicFramePr>
        <p:xfrm>
          <a:off x="8093075" y="1270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1" name="Equation" r:id="rId35" imgW="253800" imgH="368280" progId="Equation.3">
                  <p:embed/>
                </p:oleObj>
              </mc:Choice>
              <mc:Fallback>
                <p:oleObj name="Equation" r:id="rId35" imgW="253800" imgH="36828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075" y="1270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98" name="Line 49"/>
          <p:cNvSpPr>
            <a:spLocks noChangeShapeType="1"/>
          </p:cNvSpPr>
          <p:nvPr/>
        </p:nvSpPr>
        <p:spPr bwMode="auto">
          <a:xfrm>
            <a:off x="63404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99" name="Line 50"/>
          <p:cNvSpPr>
            <a:spLocks noChangeShapeType="1"/>
          </p:cNvSpPr>
          <p:nvPr/>
        </p:nvSpPr>
        <p:spPr bwMode="auto">
          <a:xfrm>
            <a:off x="68738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000" name="Line 51"/>
          <p:cNvSpPr>
            <a:spLocks noChangeShapeType="1"/>
          </p:cNvSpPr>
          <p:nvPr/>
        </p:nvSpPr>
        <p:spPr bwMode="auto">
          <a:xfrm>
            <a:off x="74072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3001" name="Line 52"/>
          <p:cNvSpPr>
            <a:spLocks noChangeShapeType="1"/>
          </p:cNvSpPr>
          <p:nvPr/>
        </p:nvSpPr>
        <p:spPr bwMode="auto">
          <a:xfrm>
            <a:off x="7940675" y="1117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82965" name="Object 53"/>
          <p:cNvGraphicFramePr>
            <a:graphicFrameLocks noChangeAspect="1"/>
          </p:cNvGraphicFramePr>
          <p:nvPr/>
        </p:nvGraphicFramePr>
        <p:xfrm>
          <a:off x="6569075" y="1270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2" name="Equation" r:id="rId36" imgW="164880" imgH="368280" progId="Equation.3">
                  <p:embed/>
                </p:oleObj>
              </mc:Choice>
              <mc:Fallback>
                <p:oleObj name="Equation" r:id="rId36" imgW="164880" imgH="3682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1270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6" name="Object 54"/>
          <p:cNvGraphicFramePr>
            <a:graphicFrameLocks noChangeAspect="1"/>
          </p:cNvGraphicFramePr>
          <p:nvPr/>
        </p:nvGraphicFramePr>
        <p:xfrm>
          <a:off x="7604125" y="1281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3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25" y="1281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7" name="Object 55"/>
          <p:cNvGraphicFramePr>
            <a:graphicFrameLocks noChangeAspect="1"/>
          </p:cNvGraphicFramePr>
          <p:nvPr/>
        </p:nvGraphicFramePr>
        <p:xfrm>
          <a:off x="6003925" y="1281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4" name="Equation" r:id="rId39" imgW="164880" imgH="368280" progId="Equation.3">
                  <p:embed/>
                </p:oleObj>
              </mc:Choice>
              <mc:Fallback>
                <p:oleObj name="Equation" r:id="rId39" imgW="164880" imgH="36828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925" y="1281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68" name="Object 56"/>
          <p:cNvGraphicFramePr>
            <a:graphicFrameLocks noChangeAspect="1"/>
          </p:cNvGraphicFramePr>
          <p:nvPr/>
        </p:nvGraphicFramePr>
        <p:xfrm>
          <a:off x="7026275" y="1270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5" name="Equation" r:id="rId40" imgW="164880" imgH="368280" progId="Equation.3">
                  <p:embed/>
                </p:oleObj>
              </mc:Choice>
              <mc:Fallback>
                <p:oleObj name="Equation" r:id="rId40" imgW="164880" imgH="3682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270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002" name="Text Box 57"/>
          <p:cNvSpPr txBox="1">
            <a:spLocks noChangeArrowheads="1"/>
          </p:cNvSpPr>
          <p:nvPr/>
        </p:nvSpPr>
        <p:spPr bwMode="auto">
          <a:xfrm>
            <a:off x="898525" y="330200"/>
            <a:ext cx="1254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83003" name="Text Box 58"/>
          <p:cNvSpPr txBox="1">
            <a:spLocks noChangeArrowheads="1"/>
          </p:cNvSpPr>
          <p:nvPr/>
        </p:nvSpPr>
        <p:spPr bwMode="auto">
          <a:xfrm>
            <a:off x="6553200" y="381000"/>
            <a:ext cx="130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Finish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52BBBDC-09D0-448E-9011-C58BBCC1B5A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Turing’s Theorem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1936 paper Turing proved that there are “general-purpose” Turing machines that can compute whatever any other Turing machine.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done by coding the function of the special-purpose machine as instructions of the other machine — that is by “programming” it. This is called Turing’s theorem.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</a:t>
            </a:r>
            <a:r>
              <a:rPr lang="en-US" altLang="en-US" sz="2800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Turing machines,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idea of a coding for a particular function fed into a universal Turing machine is basically our conception of a computer and a stored program. 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the universal Turing machine is just the concept of the computer as we know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C55ADAA-571E-46E4-9ABF-630A39E99FC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Another Example</a:t>
            </a:r>
          </a:p>
        </p:txBody>
      </p:sp>
      <p:sp>
        <p:nvSpPr>
          <p:cNvPr id="83977" name="Text Box 3"/>
          <p:cNvSpPr txBox="1">
            <a:spLocks noChangeArrowheads="1"/>
          </p:cNvSpPr>
          <p:nvPr/>
        </p:nvSpPr>
        <p:spPr bwMode="auto">
          <a:xfrm>
            <a:off x="288925" y="2006600"/>
            <a:ext cx="2613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The function</a:t>
            </a:r>
          </a:p>
        </p:txBody>
      </p:sp>
      <p:graphicFrame>
        <p:nvGraphicFramePr>
          <p:cNvPr id="83970" name="Object 4"/>
          <p:cNvGraphicFramePr>
            <a:graphicFrameLocks noChangeAspect="1"/>
          </p:cNvGraphicFramePr>
          <p:nvPr/>
        </p:nvGraphicFramePr>
        <p:xfrm>
          <a:off x="3505200" y="1981200"/>
          <a:ext cx="18669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7" name="Equation" r:id="rId4" imgW="1866600" imgH="533160" progId="Equation.3">
                  <p:embed/>
                </p:oleObj>
              </mc:Choice>
              <mc:Fallback>
                <p:oleObj name="Equation" r:id="rId4" imgW="186660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81200"/>
                        <a:ext cx="18669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8" name="Text Box 5"/>
          <p:cNvSpPr txBox="1">
            <a:spLocks noChangeArrowheads="1"/>
          </p:cNvSpPr>
          <p:nvPr/>
        </p:nvSpPr>
        <p:spPr bwMode="auto">
          <a:xfrm>
            <a:off x="381000" y="2819400"/>
            <a:ext cx="276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is computable</a:t>
            </a:r>
          </a:p>
        </p:txBody>
      </p:sp>
      <p:sp>
        <p:nvSpPr>
          <p:cNvPr id="83979" name="AutoShape 6"/>
          <p:cNvSpPr>
            <a:spLocks/>
          </p:cNvSpPr>
          <p:nvPr/>
        </p:nvSpPr>
        <p:spPr bwMode="auto">
          <a:xfrm>
            <a:off x="5486400" y="13716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3971" name="Object 7"/>
          <p:cNvGraphicFramePr>
            <a:graphicFrameLocks noChangeAspect="1"/>
          </p:cNvGraphicFramePr>
          <p:nvPr/>
        </p:nvGraphicFramePr>
        <p:xfrm>
          <a:off x="6165850" y="2647950"/>
          <a:ext cx="2651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Equation" r:id="rId6" imgW="266400" imgH="419040" progId="Equation.3">
                  <p:embed/>
                </p:oleObj>
              </mc:Choice>
              <mc:Fallback>
                <p:oleObj name="Equation" r:id="rId6" imgW="26640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2647950"/>
                        <a:ext cx="2651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8"/>
          <p:cNvGraphicFramePr>
            <a:graphicFrameLocks noChangeAspect="1"/>
          </p:cNvGraphicFramePr>
          <p:nvPr/>
        </p:nvGraphicFramePr>
        <p:xfrm>
          <a:off x="6242050" y="1428750"/>
          <a:ext cx="176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9" name="Equation" r:id="rId8" imgW="177480" imgH="406080" progId="Equation.3">
                  <p:embed/>
                </p:oleObj>
              </mc:Choice>
              <mc:Fallback>
                <p:oleObj name="Equation" r:id="rId8" imgW="17748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1428750"/>
                        <a:ext cx="176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9"/>
          <p:cNvGraphicFramePr>
            <a:graphicFrameLocks noChangeAspect="1"/>
          </p:cNvGraphicFramePr>
          <p:nvPr/>
        </p:nvGraphicFramePr>
        <p:xfrm>
          <a:off x="7715250" y="1504950"/>
          <a:ext cx="1092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0" name="Equation" r:id="rId10" imgW="1091880" imgH="419040" progId="Equation.3">
                  <p:embed/>
                </p:oleObj>
              </mc:Choice>
              <mc:Fallback>
                <p:oleObj name="Equation" r:id="rId10" imgW="109188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1504950"/>
                        <a:ext cx="1092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10"/>
          <p:cNvGraphicFramePr>
            <a:graphicFrameLocks noChangeAspect="1"/>
          </p:cNvGraphicFramePr>
          <p:nvPr/>
        </p:nvGraphicFramePr>
        <p:xfrm>
          <a:off x="7715250" y="2641600"/>
          <a:ext cx="1079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1" name="Equation" r:id="rId12" imgW="1079280" imgH="482400" progId="Equation.3">
                  <p:embed/>
                </p:oleObj>
              </mc:Choice>
              <mc:Fallback>
                <p:oleObj name="Equation" r:id="rId12" imgW="1079280" imgH="482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2641600"/>
                        <a:ext cx="1079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0" name="Text Box 11"/>
          <p:cNvSpPr txBox="1">
            <a:spLocks noChangeArrowheads="1"/>
          </p:cNvSpPr>
          <p:nvPr/>
        </p:nvSpPr>
        <p:spPr bwMode="auto">
          <a:xfrm>
            <a:off x="7086600" y="129540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</a:t>
            </a:r>
          </a:p>
        </p:txBody>
      </p:sp>
      <p:sp>
        <p:nvSpPr>
          <p:cNvPr id="83981" name="Text Box 12"/>
          <p:cNvSpPr txBox="1">
            <a:spLocks noChangeArrowheads="1"/>
          </p:cNvSpPr>
          <p:nvPr/>
        </p:nvSpPr>
        <p:spPr bwMode="auto">
          <a:xfrm>
            <a:off x="7010400" y="259080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63DBF0E-1A3B-496F-8610-E524D420019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003" name="Text Box 2"/>
          <p:cNvSpPr txBox="1">
            <a:spLocks noChangeArrowheads="1"/>
          </p:cNvSpPr>
          <p:nvPr/>
        </p:nvSpPr>
        <p:spPr bwMode="auto">
          <a:xfrm>
            <a:off x="288925" y="330200"/>
            <a:ext cx="3830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 for</a:t>
            </a:r>
          </a:p>
        </p:txBody>
      </p:sp>
      <p:sp>
        <p:nvSpPr>
          <p:cNvPr id="85004" name="Text Box 3"/>
          <p:cNvSpPr txBox="1">
            <a:spLocks noChangeArrowheads="1"/>
          </p:cNvSpPr>
          <p:nvPr/>
        </p:nvSpPr>
        <p:spPr bwMode="auto">
          <a:xfrm>
            <a:off x="609600" y="4114800"/>
            <a:ext cx="1362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Input:</a:t>
            </a:r>
          </a:p>
        </p:txBody>
      </p:sp>
      <p:graphicFrame>
        <p:nvGraphicFramePr>
          <p:cNvPr id="84994" name="Object 4"/>
          <p:cNvGraphicFramePr>
            <a:graphicFrameLocks noChangeAspect="1"/>
          </p:cNvGraphicFramePr>
          <p:nvPr/>
        </p:nvGraphicFramePr>
        <p:xfrm>
          <a:off x="2438400" y="4114800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4" name="Equation" r:id="rId4" imgW="838080" imgH="520560" progId="Equation.3">
                  <p:embed/>
                </p:oleObj>
              </mc:Choice>
              <mc:Fallback>
                <p:oleObj name="Equation" r:id="rId4" imgW="83808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14800"/>
                        <a:ext cx="838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5" name="Text Box 5"/>
          <p:cNvSpPr txBox="1">
            <a:spLocks noChangeArrowheads="1"/>
          </p:cNvSpPr>
          <p:nvPr/>
        </p:nvSpPr>
        <p:spPr bwMode="auto">
          <a:xfrm>
            <a:off x="365125" y="5588000"/>
            <a:ext cx="1654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Output:</a:t>
            </a:r>
          </a:p>
        </p:txBody>
      </p:sp>
      <p:graphicFrame>
        <p:nvGraphicFramePr>
          <p:cNvPr id="84995" name="Object 6"/>
          <p:cNvGraphicFramePr>
            <a:graphicFrameLocks noChangeAspect="1"/>
          </p:cNvGraphicFramePr>
          <p:nvPr/>
        </p:nvGraphicFramePr>
        <p:xfrm>
          <a:off x="2508250" y="5619750"/>
          <a:ext cx="176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5" name="Equation" r:id="rId6" imgW="177480" imgH="406080" progId="Equation.3">
                  <p:embed/>
                </p:oleObj>
              </mc:Choice>
              <mc:Fallback>
                <p:oleObj name="Equation" r:id="rId6" imgW="177480" imgH="406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5619750"/>
                        <a:ext cx="176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7"/>
          <p:cNvGraphicFramePr>
            <a:graphicFrameLocks noChangeAspect="1"/>
          </p:cNvGraphicFramePr>
          <p:nvPr/>
        </p:nvGraphicFramePr>
        <p:xfrm>
          <a:off x="4260850" y="5619750"/>
          <a:ext cx="2651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6" name="Equation" r:id="rId8" imgW="266400" imgH="419040" progId="Equation.3">
                  <p:embed/>
                </p:oleObj>
              </mc:Choice>
              <mc:Fallback>
                <p:oleObj name="Equation" r:id="rId8" imgW="26640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5619750"/>
                        <a:ext cx="2651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6" name="Text Box 8"/>
          <p:cNvSpPr txBox="1">
            <a:spLocks noChangeArrowheads="1"/>
          </p:cNvSpPr>
          <p:nvPr/>
        </p:nvSpPr>
        <p:spPr bwMode="auto">
          <a:xfrm>
            <a:off x="3200400" y="5562600"/>
            <a:ext cx="593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or</a:t>
            </a:r>
          </a:p>
        </p:txBody>
      </p:sp>
      <p:graphicFrame>
        <p:nvGraphicFramePr>
          <p:cNvPr id="84997" name="Object 9"/>
          <p:cNvGraphicFramePr>
            <a:graphicFrameLocks noChangeAspect="1"/>
          </p:cNvGraphicFramePr>
          <p:nvPr/>
        </p:nvGraphicFramePr>
        <p:xfrm>
          <a:off x="3505200" y="1981200"/>
          <a:ext cx="18669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7" name="Equation" r:id="rId10" imgW="1866600" imgH="533160" progId="Equation.3">
                  <p:embed/>
                </p:oleObj>
              </mc:Choice>
              <mc:Fallback>
                <p:oleObj name="Equation" r:id="rId10" imgW="1866600" imgH="533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81200"/>
                        <a:ext cx="18669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7" name="AutoShape 10"/>
          <p:cNvSpPr>
            <a:spLocks/>
          </p:cNvSpPr>
          <p:nvPr/>
        </p:nvSpPr>
        <p:spPr bwMode="auto">
          <a:xfrm>
            <a:off x="5486400" y="13716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4998" name="Object 11"/>
          <p:cNvGraphicFramePr>
            <a:graphicFrameLocks noChangeAspect="1"/>
          </p:cNvGraphicFramePr>
          <p:nvPr/>
        </p:nvGraphicFramePr>
        <p:xfrm>
          <a:off x="6165850" y="2647950"/>
          <a:ext cx="2651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8" name="Equation" r:id="rId12" imgW="266400" imgH="419040" progId="Equation.3">
                  <p:embed/>
                </p:oleObj>
              </mc:Choice>
              <mc:Fallback>
                <p:oleObj name="Equation" r:id="rId12" imgW="266400" imgH="419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2647950"/>
                        <a:ext cx="2651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12"/>
          <p:cNvGraphicFramePr>
            <a:graphicFrameLocks noChangeAspect="1"/>
          </p:cNvGraphicFramePr>
          <p:nvPr/>
        </p:nvGraphicFramePr>
        <p:xfrm>
          <a:off x="6242050" y="1428750"/>
          <a:ext cx="176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9" name="Equation" r:id="rId13" imgW="177480" imgH="406080" progId="Equation.3">
                  <p:embed/>
                </p:oleObj>
              </mc:Choice>
              <mc:Fallback>
                <p:oleObj name="Equation" r:id="rId13" imgW="177480" imgH="406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1428750"/>
                        <a:ext cx="176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13"/>
          <p:cNvGraphicFramePr>
            <a:graphicFrameLocks noChangeAspect="1"/>
          </p:cNvGraphicFramePr>
          <p:nvPr/>
        </p:nvGraphicFramePr>
        <p:xfrm>
          <a:off x="7715250" y="1504950"/>
          <a:ext cx="1092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0" name="Equation" r:id="rId14" imgW="1091880" imgH="419040" progId="Equation.3">
                  <p:embed/>
                </p:oleObj>
              </mc:Choice>
              <mc:Fallback>
                <p:oleObj name="Equation" r:id="rId14" imgW="1091880" imgH="419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1504950"/>
                        <a:ext cx="1092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1" name="Object 14"/>
          <p:cNvGraphicFramePr>
            <a:graphicFrameLocks noChangeAspect="1"/>
          </p:cNvGraphicFramePr>
          <p:nvPr/>
        </p:nvGraphicFramePr>
        <p:xfrm>
          <a:off x="7715250" y="2641600"/>
          <a:ext cx="1079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1" name="Equation" r:id="rId16" imgW="1079280" imgH="482400" progId="Equation.3">
                  <p:embed/>
                </p:oleObj>
              </mc:Choice>
              <mc:Fallback>
                <p:oleObj name="Equation" r:id="rId16" imgW="1079280" imgH="4824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2641600"/>
                        <a:ext cx="1079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8" name="Text Box 15"/>
          <p:cNvSpPr txBox="1">
            <a:spLocks noChangeArrowheads="1"/>
          </p:cNvSpPr>
          <p:nvPr/>
        </p:nvSpPr>
        <p:spPr bwMode="auto">
          <a:xfrm>
            <a:off x="7086600" y="129540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</a:t>
            </a:r>
          </a:p>
        </p:txBody>
      </p:sp>
      <p:sp>
        <p:nvSpPr>
          <p:cNvPr id="85009" name="Text Box 16"/>
          <p:cNvSpPr txBox="1">
            <a:spLocks noChangeArrowheads="1"/>
          </p:cNvSpPr>
          <p:nvPr/>
        </p:nvSpPr>
        <p:spPr bwMode="auto">
          <a:xfrm>
            <a:off x="7010400" y="259080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0FA6C67-5A8A-483C-A0F6-F8EDD306635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6" name="Text Box 2"/>
          <p:cNvSpPr txBox="1">
            <a:spLocks noChangeArrowheads="1"/>
          </p:cNvSpPr>
          <p:nvPr/>
        </p:nvSpPr>
        <p:spPr bwMode="auto">
          <a:xfrm>
            <a:off x="0" y="152400"/>
            <a:ext cx="5516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 Pseudocode:</a:t>
            </a:r>
          </a:p>
        </p:txBody>
      </p:sp>
      <p:sp>
        <p:nvSpPr>
          <p:cNvPr id="86027" name="Text Box 3"/>
          <p:cNvSpPr txBox="1">
            <a:spLocks noChangeArrowheads="1"/>
          </p:cNvSpPr>
          <p:nvPr/>
        </p:nvSpPr>
        <p:spPr bwMode="auto">
          <a:xfrm>
            <a:off x="1752600" y="2133600"/>
            <a:ext cx="6440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Match a </a:t>
            </a:r>
            <a:r>
              <a:rPr lang="en-US" altLang="en-US">
                <a:solidFill>
                  <a:schemeClr val="tx1"/>
                </a:solidFill>
              </a:rPr>
              <a:t>1</a:t>
            </a:r>
            <a:r>
              <a:rPr lang="en-US" altLang="en-US"/>
              <a:t> from     with a </a:t>
            </a:r>
            <a:r>
              <a:rPr lang="en-US" altLang="en-US">
                <a:solidFill>
                  <a:schemeClr val="tx1"/>
                </a:solidFill>
              </a:rPr>
              <a:t>1</a:t>
            </a:r>
            <a:r>
              <a:rPr lang="en-US" altLang="en-US"/>
              <a:t> from  </a:t>
            </a:r>
          </a:p>
        </p:txBody>
      </p:sp>
      <p:graphicFrame>
        <p:nvGraphicFramePr>
          <p:cNvPr id="86018" name="Object 4"/>
          <p:cNvGraphicFramePr>
            <a:graphicFrameLocks noChangeAspect="1"/>
          </p:cNvGraphicFramePr>
          <p:nvPr/>
        </p:nvGraphicFramePr>
        <p:xfrm>
          <a:off x="4940300" y="22733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2" name="Equation" r:id="rId4" imgW="291960" imgH="304560" progId="Equation.3">
                  <p:embed/>
                </p:oleObj>
              </mc:Choice>
              <mc:Fallback>
                <p:oleObj name="Equation" r:id="rId4" imgW="291960" imgH="304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22733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5"/>
          <p:cNvGraphicFramePr>
            <a:graphicFrameLocks noChangeAspect="1"/>
          </p:cNvGraphicFramePr>
          <p:nvPr/>
        </p:nvGraphicFramePr>
        <p:xfrm>
          <a:off x="7988300" y="2266950"/>
          <a:ext cx="315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3" name="Equation" r:id="rId6" imgW="317160" imgH="406080" progId="Equation.3">
                  <p:embed/>
                </p:oleObj>
              </mc:Choice>
              <mc:Fallback>
                <p:oleObj name="Equation" r:id="rId6" imgW="31716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8300" y="2266950"/>
                        <a:ext cx="315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8" name="Text Box 6"/>
          <p:cNvSpPr txBox="1">
            <a:spLocks noChangeArrowheads="1"/>
          </p:cNvSpPr>
          <p:nvPr/>
        </p:nvSpPr>
        <p:spPr bwMode="auto">
          <a:xfrm>
            <a:off x="990600" y="1066800"/>
            <a:ext cx="1781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>
                <a:solidFill>
                  <a:srgbClr val="008000"/>
                </a:solidFill>
              </a:rPr>
              <a:t> Repeat</a:t>
            </a:r>
          </a:p>
        </p:txBody>
      </p:sp>
      <p:sp>
        <p:nvSpPr>
          <p:cNvPr id="86029" name="Text Box 7"/>
          <p:cNvSpPr txBox="1">
            <a:spLocks noChangeArrowheads="1"/>
          </p:cNvSpPr>
          <p:nvPr/>
        </p:nvSpPr>
        <p:spPr bwMode="auto">
          <a:xfrm>
            <a:off x="838200" y="3124200"/>
            <a:ext cx="699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    </a:t>
            </a:r>
            <a:r>
              <a:rPr lang="en-US" altLang="en-US">
                <a:solidFill>
                  <a:srgbClr val="008000"/>
                </a:solidFill>
              </a:rPr>
              <a:t>Until </a:t>
            </a:r>
            <a:r>
              <a:rPr lang="en-US" altLang="en-US"/>
              <a:t>all  of       or       is matched</a:t>
            </a:r>
          </a:p>
        </p:txBody>
      </p:sp>
      <p:graphicFrame>
        <p:nvGraphicFramePr>
          <p:cNvPr id="86020" name="Object 8"/>
          <p:cNvGraphicFramePr>
            <a:graphicFrameLocks noChangeAspect="1"/>
          </p:cNvGraphicFramePr>
          <p:nvPr/>
        </p:nvGraphicFramePr>
        <p:xfrm>
          <a:off x="3733800" y="32766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4" name="Equation" r:id="rId8" imgW="291960" imgH="304560" progId="Equation.3">
                  <p:embed/>
                </p:oleObj>
              </mc:Choice>
              <mc:Fallback>
                <p:oleObj name="Equation" r:id="rId8" imgW="291960" imgH="304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6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9"/>
          <p:cNvGraphicFramePr>
            <a:graphicFrameLocks noChangeAspect="1"/>
          </p:cNvGraphicFramePr>
          <p:nvPr/>
        </p:nvGraphicFramePr>
        <p:xfrm>
          <a:off x="5105400" y="3276600"/>
          <a:ext cx="315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5" name="Equation" r:id="rId9" imgW="317160" imgH="406080" progId="Equation.3">
                  <p:embed/>
                </p:oleObj>
              </mc:Choice>
              <mc:Fallback>
                <p:oleObj name="Equation" r:id="rId9" imgW="317160" imgH="406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76600"/>
                        <a:ext cx="315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0" name="Text Box 10"/>
          <p:cNvSpPr txBox="1">
            <a:spLocks noChangeArrowheads="1"/>
          </p:cNvSpPr>
          <p:nvPr/>
        </p:nvSpPr>
        <p:spPr bwMode="auto">
          <a:xfrm>
            <a:off x="914400" y="4343400"/>
            <a:ext cx="611187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</a:t>
            </a:r>
            <a:r>
              <a:rPr lang="en-US" altLang="en-US">
                <a:solidFill>
                  <a:srgbClr val="008000"/>
                </a:solidFill>
              </a:rPr>
              <a:t>If</a:t>
            </a:r>
            <a:r>
              <a:rPr lang="en-US" altLang="en-US"/>
              <a:t> a </a:t>
            </a:r>
            <a:r>
              <a:rPr lang="en-US" altLang="en-US">
                <a:solidFill>
                  <a:schemeClr val="tx1"/>
                </a:solidFill>
              </a:rPr>
              <a:t>1</a:t>
            </a:r>
            <a:r>
              <a:rPr lang="en-US" altLang="en-US"/>
              <a:t> from      is not matched</a:t>
            </a:r>
          </a:p>
          <a:p>
            <a:r>
              <a:rPr lang="en-US" altLang="en-US"/>
              <a:t>             erase tape, write </a:t>
            </a:r>
            <a:r>
              <a:rPr lang="en-US" altLang="en-US">
                <a:solidFill>
                  <a:schemeClr val="tx1"/>
                </a:solidFill>
              </a:rPr>
              <a:t>1</a:t>
            </a:r>
          </a:p>
          <a:p>
            <a:r>
              <a:rPr lang="en-US" altLang="en-US"/>
              <a:t>     </a:t>
            </a:r>
            <a:r>
              <a:rPr lang="en-US" altLang="en-US">
                <a:solidFill>
                  <a:srgbClr val="008000"/>
                </a:solidFill>
              </a:rPr>
              <a:t>else</a:t>
            </a:r>
          </a:p>
          <a:p>
            <a:r>
              <a:rPr lang="en-US" altLang="en-US"/>
              <a:t>             erase tape, write </a:t>
            </a:r>
            <a:r>
              <a:rPr lang="en-US" altLang="en-US">
                <a:solidFill>
                  <a:schemeClr val="tx1"/>
                </a:solidFill>
              </a:rPr>
              <a:t>0</a:t>
            </a:r>
          </a:p>
        </p:txBody>
      </p:sp>
      <p:graphicFrame>
        <p:nvGraphicFramePr>
          <p:cNvPr id="86022" name="Object 11"/>
          <p:cNvGraphicFramePr>
            <a:graphicFrameLocks noChangeAspect="1"/>
          </p:cNvGraphicFramePr>
          <p:nvPr/>
        </p:nvGraphicFramePr>
        <p:xfrm>
          <a:off x="3581400" y="44958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6" name="Equation" r:id="rId10" imgW="291960" imgH="304560" progId="Equation.3">
                  <p:embed/>
                </p:oleObj>
              </mc:Choice>
              <mc:Fallback>
                <p:oleObj name="Equation" r:id="rId10" imgW="291960" imgH="3045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958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3" name="Object 12"/>
          <p:cNvGraphicFramePr>
            <a:graphicFrameLocks noChangeAspect="1"/>
          </p:cNvGraphicFramePr>
          <p:nvPr/>
        </p:nvGraphicFramePr>
        <p:xfrm>
          <a:off x="7067550" y="5048250"/>
          <a:ext cx="1435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7" name="Equation" r:id="rId11" imgW="1434960" imgH="533160" progId="Equation.3">
                  <p:embed/>
                </p:oleObj>
              </mc:Choice>
              <mc:Fallback>
                <p:oleObj name="Equation" r:id="rId11" imgW="1434960" imgH="5331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5048250"/>
                        <a:ext cx="1435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4" name="Object 13"/>
          <p:cNvGraphicFramePr>
            <a:graphicFrameLocks noChangeAspect="1"/>
          </p:cNvGraphicFramePr>
          <p:nvPr/>
        </p:nvGraphicFramePr>
        <p:xfrm>
          <a:off x="7061200" y="6146800"/>
          <a:ext cx="14351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8" name="Equation" r:id="rId13" imgW="1434960" imgH="533160" progId="Equation.3">
                  <p:embed/>
                </p:oleObj>
              </mc:Choice>
              <mc:Fallback>
                <p:oleObj name="Equation" r:id="rId13" imgW="1434960" imgH="533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6146800"/>
                        <a:ext cx="14351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1BBEED6-4203-424E-A4BC-125F1869437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z="4400" smtClean="0"/>
              <a:t>Combining Turing Machines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A6F1AA7-3CF4-4B44-B4DE-EBB25E9F6C0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2895600" y="1371600"/>
            <a:ext cx="295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/>
              <a:t>Block Diagram</a:t>
            </a:r>
          </a:p>
        </p:txBody>
      </p:sp>
      <p:sp>
        <p:nvSpPr>
          <p:cNvPr id="119812" name="Rectangle 3"/>
          <p:cNvSpPr>
            <a:spLocks noChangeArrowheads="1"/>
          </p:cNvSpPr>
          <p:nvPr/>
        </p:nvSpPr>
        <p:spPr bwMode="auto">
          <a:xfrm>
            <a:off x="2895600" y="3048000"/>
            <a:ext cx="29718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9813" name="Line 4"/>
          <p:cNvSpPr>
            <a:spLocks noChangeShapeType="1"/>
          </p:cNvSpPr>
          <p:nvPr/>
        </p:nvSpPr>
        <p:spPr bwMode="auto">
          <a:xfrm>
            <a:off x="20574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14" name="Text Box 5"/>
          <p:cNvSpPr txBox="1">
            <a:spLocks noChangeArrowheads="1"/>
          </p:cNvSpPr>
          <p:nvPr/>
        </p:nvSpPr>
        <p:spPr bwMode="auto">
          <a:xfrm>
            <a:off x="3505200" y="3276600"/>
            <a:ext cx="17446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</a:t>
            </a:r>
          </a:p>
          <a:p>
            <a:r>
              <a:rPr lang="en-US" altLang="en-US">
                <a:solidFill>
                  <a:srgbClr val="CC0099"/>
                </a:solidFill>
              </a:rPr>
              <a:t>Machine</a:t>
            </a:r>
          </a:p>
        </p:txBody>
      </p:sp>
      <p:sp>
        <p:nvSpPr>
          <p:cNvPr id="119815" name="Text Box 6"/>
          <p:cNvSpPr txBox="1">
            <a:spLocks noChangeArrowheads="1"/>
          </p:cNvSpPr>
          <p:nvPr/>
        </p:nvSpPr>
        <p:spPr bwMode="auto">
          <a:xfrm>
            <a:off x="838200" y="3581400"/>
            <a:ext cx="11318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119816" name="Text Box 7"/>
          <p:cNvSpPr txBox="1">
            <a:spLocks noChangeArrowheads="1"/>
          </p:cNvSpPr>
          <p:nvPr/>
        </p:nvSpPr>
        <p:spPr bwMode="auto">
          <a:xfrm>
            <a:off x="6934200" y="3581400"/>
            <a:ext cx="142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output</a:t>
            </a:r>
          </a:p>
        </p:txBody>
      </p:sp>
      <p:sp>
        <p:nvSpPr>
          <p:cNvPr id="119817" name="Line 8"/>
          <p:cNvSpPr>
            <a:spLocks noChangeShapeType="1"/>
          </p:cNvSpPr>
          <p:nvPr/>
        </p:nvSpPr>
        <p:spPr bwMode="auto">
          <a:xfrm>
            <a:off x="58674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75D6788-8C91-4865-8891-5750FC76445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54" name="Text Box 2"/>
          <p:cNvSpPr txBox="1">
            <a:spLocks noChangeArrowheads="1"/>
          </p:cNvSpPr>
          <p:nvPr/>
        </p:nvSpPr>
        <p:spPr bwMode="auto">
          <a:xfrm>
            <a:off x="365125" y="17780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Example:</a:t>
            </a:r>
          </a:p>
        </p:txBody>
      </p:sp>
      <p:graphicFrame>
        <p:nvGraphicFramePr>
          <p:cNvPr id="87042" name="Object 3"/>
          <p:cNvGraphicFramePr>
            <a:graphicFrameLocks noChangeAspect="1"/>
          </p:cNvGraphicFramePr>
          <p:nvPr/>
        </p:nvGraphicFramePr>
        <p:xfrm>
          <a:off x="2209800" y="1143000"/>
          <a:ext cx="16764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5" name="Equation" r:id="rId4" imgW="1676160" imgH="482400" progId="Equation.3">
                  <p:embed/>
                </p:oleObj>
              </mc:Choice>
              <mc:Fallback>
                <p:oleObj name="Equation" r:id="rId4" imgW="16761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143000"/>
                        <a:ext cx="16764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5" name="AutoShape 4"/>
          <p:cNvSpPr>
            <a:spLocks/>
          </p:cNvSpPr>
          <p:nvPr/>
        </p:nvSpPr>
        <p:spPr bwMode="auto">
          <a:xfrm>
            <a:off x="4038600" y="457200"/>
            <a:ext cx="381000" cy="1752600"/>
          </a:xfrm>
          <a:prstGeom prst="leftBrace">
            <a:avLst>
              <a:gd name="adj1" fmla="val 3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87043" name="Object 5"/>
          <p:cNvGraphicFramePr>
            <a:graphicFrameLocks noChangeAspect="1"/>
          </p:cNvGraphicFramePr>
          <p:nvPr/>
        </p:nvGraphicFramePr>
        <p:xfrm>
          <a:off x="4724400" y="17526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6" name="Equation" r:id="rId6" imgW="253800" imgH="380880" progId="Equation.3">
                  <p:embed/>
                </p:oleObj>
              </mc:Choice>
              <mc:Fallback>
                <p:oleObj name="Equation" r:id="rId6" imgW="253800" imgH="380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7526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6"/>
          <p:cNvGraphicFramePr>
            <a:graphicFrameLocks noChangeAspect="1"/>
          </p:cNvGraphicFramePr>
          <p:nvPr/>
        </p:nvGraphicFramePr>
        <p:xfrm>
          <a:off x="4413250" y="52228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7" name="Equation" r:id="rId8" imgW="939600" imgH="393480" progId="Equation.3">
                  <p:embed/>
                </p:oleObj>
              </mc:Choice>
              <mc:Fallback>
                <p:oleObj name="Equation" r:id="rId8" imgW="9396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52228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7"/>
          <p:cNvGraphicFramePr>
            <a:graphicFrameLocks noChangeAspect="1"/>
          </p:cNvGraphicFramePr>
          <p:nvPr/>
        </p:nvGraphicFramePr>
        <p:xfrm>
          <a:off x="6324600" y="609600"/>
          <a:ext cx="97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8" name="Equation" r:id="rId10" imgW="977760" imgH="380880" progId="Equation.3">
                  <p:embed/>
                </p:oleObj>
              </mc:Choice>
              <mc:Fallback>
                <p:oleObj name="Equation" r:id="rId10" imgW="977760" imgH="3808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609600"/>
                        <a:ext cx="97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6" name="Object 8"/>
          <p:cNvGraphicFramePr>
            <a:graphicFrameLocks noChangeAspect="1"/>
          </p:cNvGraphicFramePr>
          <p:nvPr/>
        </p:nvGraphicFramePr>
        <p:xfrm>
          <a:off x="6324600" y="1752600"/>
          <a:ext cx="9652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9" name="Equation" r:id="rId12" imgW="965160" imgH="431640" progId="Equation.3">
                  <p:embed/>
                </p:oleObj>
              </mc:Choice>
              <mc:Fallback>
                <p:oleObj name="Equation" r:id="rId12" imgW="96516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52600"/>
                        <a:ext cx="9652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6" name="Text Box 9"/>
          <p:cNvSpPr txBox="1">
            <a:spLocks noChangeArrowheads="1"/>
          </p:cNvSpPr>
          <p:nvPr/>
        </p:nvSpPr>
        <p:spPr bwMode="auto">
          <a:xfrm>
            <a:off x="5638800" y="38100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</a:t>
            </a:r>
          </a:p>
        </p:txBody>
      </p:sp>
      <p:sp>
        <p:nvSpPr>
          <p:cNvPr id="87057" name="Text Box 10"/>
          <p:cNvSpPr txBox="1">
            <a:spLocks noChangeArrowheads="1"/>
          </p:cNvSpPr>
          <p:nvPr/>
        </p:nvSpPr>
        <p:spPr bwMode="auto">
          <a:xfrm>
            <a:off x="5562600" y="167640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</a:t>
            </a:r>
          </a:p>
        </p:txBody>
      </p:sp>
      <p:sp>
        <p:nvSpPr>
          <p:cNvPr id="87058" name="Rectangle 11"/>
          <p:cNvSpPr>
            <a:spLocks noChangeArrowheads="1"/>
          </p:cNvSpPr>
          <p:nvPr/>
        </p:nvSpPr>
        <p:spPr bwMode="auto">
          <a:xfrm>
            <a:off x="1676400" y="4191000"/>
            <a:ext cx="2133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7059" name="Text Box 12"/>
          <p:cNvSpPr txBox="1">
            <a:spLocks noChangeArrowheads="1"/>
          </p:cNvSpPr>
          <p:nvPr/>
        </p:nvSpPr>
        <p:spPr bwMode="auto">
          <a:xfrm>
            <a:off x="1752600" y="4419600"/>
            <a:ext cx="1997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Comparer</a:t>
            </a:r>
          </a:p>
        </p:txBody>
      </p:sp>
      <p:sp>
        <p:nvSpPr>
          <p:cNvPr id="87060" name="Rectangle 13"/>
          <p:cNvSpPr>
            <a:spLocks noChangeArrowheads="1"/>
          </p:cNvSpPr>
          <p:nvPr/>
        </p:nvSpPr>
        <p:spPr bwMode="auto">
          <a:xfrm>
            <a:off x="5257800" y="3276600"/>
            <a:ext cx="1905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7061" name="Text Box 14"/>
          <p:cNvSpPr txBox="1">
            <a:spLocks noChangeArrowheads="1"/>
          </p:cNvSpPr>
          <p:nvPr/>
        </p:nvSpPr>
        <p:spPr bwMode="auto">
          <a:xfrm>
            <a:off x="5470525" y="3530600"/>
            <a:ext cx="1374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Adder</a:t>
            </a:r>
          </a:p>
        </p:txBody>
      </p:sp>
      <p:sp>
        <p:nvSpPr>
          <p:cNvPr id="87062" name="Rectangle 15"/>
          <p:cNvSpPr>
            <a:spLocks noChangeArrowheads="1"/>
          </p:cNvSpPr>
          <p:nvPr/>
        </p:nvSpPr>
        <p:spPr bwMode="auto">
          <a:xfrm>
            <a:off x="5257800" y="5181600"/>
            <a:ext cx="1905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7063" name="Text Box 16"/>
          <p:cNvSpPr txBox="1">
            <a:spLocks noChangeArrowheads="1"/>
          </p:cNvSpPr>
          <p:nvPr/>
        </p:nvSpPr>
        <p:spPr bwMode="auto">
          <a:xfrm>
            <a:off x="5470525" y="5435600"/>
            <a:ext cx="1457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Eraser</a:t>
            </a:r>
          </a:p>
        </p:txBody>
      </p:sp>
      <p:sp>
        <p:nvSpPr>
          <p:cNvPr id="87064" name="Line 17"/>
          <p:cNvSpPr>
            <a:spLocks noChangeShapeType="1"/>
          </p:cNvSpPr>
          <p:nvPr/>
        </p:nvSpPr>
        <p:spPr bwMode="auto">
          <a:xfrm flipV="1">
            <a:off x="3810000" y="41148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065" name="Line 18"/>
          <p:cNvSpPr>
            <a:spLocks noChangeShapeType="1"/>
          </p:cNvSpPr>
          <p:nvPr/>
        </p:nvSpPr>
        <p:spPr bwMode="auto">
          <a:xfrm>
            <a:off x="3810000" y="51816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66" name="Line 19"/>
          <p:cNvSpPr>
            <a:spLocks noChangeShapeType="1"/>
          </p:cNvSpPr>
          <p:nvPr/>
        </p:nvSpPr>
        <p:spPr bwMode="auto">
          <a:xfrm>
            <a:off x="7162800" y="3810000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067" name="Line 20"/>
          <p:cNvSpPr>
            <a:spLocks noChangeShapeType="1"/>
          </p:cNvSpPr>
          <p:nvPr/>
        </p:nvSpPr>
        <p:spPr bwMode="auto">
          <a:xfrm flipV="1">
            <a:off x="7162800" y="48006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068" name="Line 21"/>
          <p:cNvSpPr>
            <a:spLocks noChangeShapeType="1"/>
          </p:cNvSpPr>
          <p:nvPr/>
        </p:nvSpPr>
        <p:spPr bwMode="auto">
          <a:xfrm>
            <a:off x="1066800" y="36576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69" name="Line 22"/>
          <p:cNvSpPr>
            <a:spLocks noChangeShapeType="1"/>
          </p:cNvSpPr>
          <p:nvPr/>
        </p:nvSpPr>
        <p:spPr bwMode="auto">
          <a:xfrm>
            <a:off x="0" y="4876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070" name="Line 23"/>
          <p:cNvSpPr>
            <a:spLocks noChangeShapeType="1"/>
          </p:cNvSpPr>
          <p:nvPr/>
        </p:nvSpPr>
        <p:spPr bwMode="auto">
          <a:xfrm flipV="1">
            <a:off x="1066800" y="3657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7047" name="Object 24"/>
          <p:cNvGraphicFramePr>
            <a:graphicFrameLocks noChangeAspect="1"/>
          </p:cNvGraphicFramePr>
          <p:nvPr/>
        </p:nvGraphicFramePr>
        <p:xfrm>
          <a:off x="152400" y="4419600"/>
          <a:ext cx="685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0" name="Equation" r:id="rId14" imgW="685800" imgH="368280" progId="Equation.3">
                  <p:embed/>
                </p:oleObj>
              </mc:Choice>
              <mc:Fallback>
                <p:oleObj name="Equation" r:id="rId14" imgW="685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19600"/>
                        <a:ext cx="685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8" name="Object 25"/>
          <p:cNvGraphicFramePr>
            <a:graphicFrameLocks noChangeAspect="1"/>
          </p:cNvGraphicFramePr>
          <p:nvPr/>
        </p:nvGraphicFramePr>
        <p:xfrm>
          <a:off x="4114800" y="3200400"/>
          <a:ext cx="685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1" name="Equation" r:id="rId16" imgW="685800" imgH="368280" progId="Equation.3">
                  <p:embed/>
                </p:oleObj>
              </mc:Choice>
              <mc:Fallback>
                <p:oleObj name="Equation" r:id="rId16" imgW="685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00400"/>
                        <a:ext cx="685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26"/>
          <p:cNvGraphicFramePr>
            <a:graphicFrameLocks noChangeAspect="1"/>
          </p:cNvGraphicFramePr>
          <p:nvPr/>
        </p:nvGraphicFramePr>
        <p:xfrm>
          <a:off x="4038600" y="4343400"/>
          <a:ext cx="97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2" name="Equation" r:id="rId17" imgW="977760" imgH="380880" progId="Equation.3">
                  <p:embed/>
                </p:oleObj>
              </mc:Choice>
              <mc:Fallback>
                <p:oleObj name="Equation" r:id="rId17" imgW="977760" imgH="3808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343400"/>
                        <a:ext cx="97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0" name="Object 27"/>
          <p:cNvGraphicFramePr>
            <a:graphicFrameLocks noChangeAspect="1"/>
          </p:cNvGraphicFramePr>
          <p:nvPr/>
        </p:nvGraphicFramePr>
        <p:xfrm>
          <a:off x="4038600" y="5486400"/>
          <a:ext cx="9652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3" name="Equation" r:id="rId18" imgW="965160" imgH="431640" progId="Equation.3">
                  <p:embed/>
                </p:oleObj>
              </mc:Choice>
              <mc:Fallback>
                <p:oleObj name="Equation" r:id="rId18" imgW="965160" imgH="4316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486400"/>
                        <a:ext cx="9652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1" name="Object 28"/>
          <p:cNvGraphicFramePr>
            <a:graphicFrameLocks noChangeAspect="1"/>
          </p:cNvGraphicFramePr>
          <p:nvPr/>
        </p:nvGraphicFramePr>
        <p:xfrm>
          <a:off x="7696200" y="3733800"/>
          <a:ext cx="9398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4" name="Equation" r:id="rId19" imgW="939600" imgH="393480" progId="Equation.3">
                  <p:embed/>
                </p:oleObj>
              </mc:Choice>
              <mc:Fallback>
                <p:oleObj name="Equation" r:id="rId19" imgW="93960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733800"/>
                        <a:ext cx="9398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2" name="Object 29"/>
          <p:cNvGraphicFramePr>
            <a:graphicFrameLocks noChangeAspect="1"/>
          </p:cNvGraphicFramePr>
          <p:nvPr/>
        </p:nvGraphicFramePr>
        <p:xfrm>
          <a:off x="7772400" y="54864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15" name="Equation" r:id="rId20" imgW="253800" imgH="380880" progId="Equation.3">
                  <p:embed/>
                </p:oleObj>
              </mc:Choice>
              <mc:Fallback>
                <p:oleObj name="Equation" r:id="rId20" imgW="253800" imgH="3808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4864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71" name="Line 30"/>
          <p:cNvSpPr>
            <a:spLocks noChangeShapeType="1"/>
          </p:cNvSpPr>
          <p:nvPr/>
        </p:nvSpPr>
        <p:spPr bwMode="auto">
          <a:xfrm>
            <a:off x="8458200" y="4800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AF61996-89E9-400D-8B25-3236F95B505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Computational complexity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The Turing machines we have studied have all been </a:t>
            </a:r>
            <a:r>
              <a:rPr lang="en-US" altLang="en-US" sz="2800" b="1" smtClean="0"/>
              <a:t>deterministic</a:t>
            </a:r>
            <a:r>
              <a:rPr lang="en-US" altLang="en-US" sz="2800" smtClean="0"/>
              <a:t>, i.e., when the transition rules are represented as five-tuples (s, x, s’, x’, d), </a:t>
            </a:r>
            <a:br>
              <a:rPr lang="en-US" altLang="en-US" sz="2800" smtClean="0"/>
            </a:br>
            <a:r>
              <a:rPr lang="en-US" altLang="en-US" sz="2800" smtClean="0"/>
              <a:t>were s, x are the current state and tape symbol, s’, x’ are the next state and tape symbol, and d is the move direction, then no two transition rules begin with the same pair (s, x), i.e., the mapping</a:t>
            </a:r>
            <a:br>
              <a:rPr lang="en-US" altLang="en-US" sz="2800" smtClean="0"/>
            </a:br>
            <a:r>
              <a:rPr lang="en-US" altLang="en-US" sz="2800" smtClean="0"/>
              <a:t>(s,x) </a:t>
            </a: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 smtClean="0"/>
              <a:t> (s’, x’, d) is a function.</a:t>
            </a:r>
          </a:p>
          <a:p>
            <a:endParaRPr lang="en-US" altLang="en-US" sz="2800" smtClean="0"/>
          </a:p>
          <a:p>
            <a:r>
              <a:rPr lang="en-US" altLang="en-US" sz="2800" smtClean="0"/>
              <a:t>In a </a:t>
            </a:r>
            <a:r>
              <a:rPr lang="en-US" altLang="en-US" sz="2800" b="1" smtClean="0"/>
              <a:t>nondeterministic Turing machine</a:t>
            </a:r>
            <a:r>
              <a:rPr lang="en-US" altLang="en-US" sz="2800" smtClean="0"/>
              <a:t> there maybe more that one transition rule beginning with the same pair (s, x).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5E25DED-9DAA-4E75-A83B-F525A873CC0A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Decision problem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A </a:t>
            </a:r>
            <a:r>
              <a:rPr lang="en-US" altLang="en-US" sz="2400" b="1" smtClean="0"/>
              <a:t>decision problem </a:t>
            </a:r>
            <a:r>
              <a:rPr lang="en-US" altLang="en-US" sz="2400" smtClean="0"/>
              <a:t>asks whether statements from a particular class of statements are true. Decision problems are also known as yes-or-no problems.</a:t>
            </a:r>
          </a:p>
          <a:p>
            <a:r>
              <a:rPr lang="en-US" altLang="en-US" sz="2400" smtClean="0"/>
              <a:t>When there is an effective algorithm that decides whether instances of a decision problem are true, we say that this problem is </a:t>
            </a:r>
            <a:r>
              <a:rPr lang="en-US" altLang="en-US" sz="2400" b="1" smtClean="0"/>
              <a:t>solvable or decidable</a:t>
            </a:r>
            <a:endParaRPr lang="en-US" altLang="en-US" sz="2400" smtClean="0"/>
          </a:p>
          <a:p>
            <a:r>
              <a:rPr lang="en-US" altLang="en-US" sz="2400" smtClean="0"/>
              <a:t>The </a:t>
            </a:r>
            <a:r>
              <a:rPr lang="en-US" altLang="en-US" sz="2400" b="1" smtClean="0"/>
              <a:t>halting problem </a:t>
            </a:r>
            <a:r>
              <a:rPr lang="en-US" altLang="en-US" sz="2400" smtClean="0"/>
              <a:t>is the decision problem that asks whether a Turing machine </a:t>
            </a:r>
            <a:r>
              <a:rPr lang="en-US" altLang="en-US" sz="2400" i="1" smtClean="0"/>
              <a:t>T</a:t>
            </a:r>
            <a:r>
              <a:rPr lang="en-US" altLang="en-US" sz="2400" smtClean="0"/>
              <a:t> eventually halts when given an input string </a:t>
            </a:r>
            <a:r>
              <a:rPr lang="en-US" altLang="en-US" sz="2400" i="1" smtClean="0"/>
              <a:t>x</a:t>
            </a:r>
            <a:r>
              <a:rPr lang="en-US" altLang="en-US" sz="2400" smtClean="0"/>
              <a:t>. </a:t>
            </a:r>
          </a:p>
          <a:p>
            <a:r>
              <a:rPr lang="en-US" altLang="en-US" sz="2400" smtClean="0"/>
              <a:t>The </a:t>
            </a:r>
            <a:r>
              <a:rPr lang="en-US" altLang="en-US" sz="2400" b="1" smtClean="0"/>
              <a:t>halting problem is an unsolvable decision problem</a:t>
            </a:r>
            <a:r>
              <a:rPr lang="en-US" altLang="en-US" sz="2400" smtClean="0"/>
              <a:t>. That is, no Turing machine exists that, when given an encoding of a Turing machine </a:t>
            </a:r>
            <a:r>
              <a:rPr lang="en-US" altLang="en-US" sz="2400" i="1" smtClean="0"/>
              <a:t>T</a:t>
            </a:r>
            <a:r>
              <a:rPr lang="en-US" altLang="en-US" sz="2400" smtClean="0"/>
              <a:t> and its input string </a:t>
            </a:r>
            <a:r>
              <a:rPr lang="en-US" altLang="en-US" sz="2400" i="1" smtClean="0"/>
              <a:t>x</a:t>
            </a:r>
            <a:r>
              <a:rPr lang="en-US" altLang="en-US" sz="2400" smtClean="0"/>
              <a:t> as input, can determine whether </a:t>
            </a:r>
            <a:r>
              <a:rPr lang="en-US" altLang="en-US" sz="2400" i="1" smtClean="0"/>
              <a:t>T</a:t>
            </a:r>
            <a:r>
              <a:rPr lang="en-US" altLang="en-US" sz="2400" smtClean="0"/>
              <a:t> eventually halts when started with </a:t>
            </a:r>
            <a:r>
              <a:rPr lang="en-US" altLang="en-US" sz="2400" i="1" smtClean="0"/>
              <a:t>x</a:t>
            </a:r>
            <a:r>
              <a:rPr lang="en-US" altLang="en-US" sz="2400" smtClean="0"/>
              <a:t> written on its tape (proof in Section 3.1).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6358FB1-5FBF-4EFF-8BCC-011CFA54668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 class of decision problems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smtClean="0"/>
              <a:t>A decision problem is in </a:t>
            </a:r>
            <a:r>
              <a:rPr lang="en-US" altLang="en-US" sz="2800" b="1" smtClean="0"/>
              <a:t>class P of polynomial-time problems</a:t>
            </a:r>
            <a:r>
              <a:rPr lang="en-US" altLang="en-US" sz="2800" smtClean="0"/>
              <a:t> if it can be solved by a deterministic Turing machine in a polynomial time as function of the size of the input string, i.e., there is a deterministic Turing machine </a:t>
            </a:r>
            <a:r>
              <a:rPr lang="en-US" altLang="en-US" sz="2800" i="1" smtClean="0"/>
              <a:t>T</a:t>
            </a:r>
            <a:r>
              <a:rPr lang="en-US" altLang="en-US" sz="2800" smtClean="0"/>
              <a:t> that solves the problem and halts in a final state after no more than </a:t>
            </a:r>
            <a:r>
              <a:rPr lang="en-US" altLang="en-US" sz="2800" i="1" smtClean="0"/>
              <a:t>p(n)</a:t>
            </a:r>
            <a:r>
              <a:rPr lang="en-US" altLang="en-US" sz="2800" smtClean="0"/>
              <a:t> transitions when the input to </a:t>
            </a:r>
            <a:r>
              <a:rPr lang="en-US" altLang="en-US" sz="2800" i="1" smtClean="0"/>
              <a:t>T</a:t>
            </a:r>
            <a:r>
              <a:rPr lang="en-US" altLang="en-US" sz="2800" smtClean="0"/>
              <a:t> is a string of length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.</a:t>
            </a:r>
          </a:p>
          <a:p>
            <a:endParaRPr lang="en-US" altLang="en-US" sz="2800" smtClean="0"/>
          </a:p>
          <a:p>
            <a:r>
              <a:rPr lang="en-US" altLang="en-US" sz="2800" smtClean="0"/>
              <a:t>Problems in P are called </a:t>
            </a:r>
            <a:r>
              <a:rPr lang="en-US" altLang="en-US" sz="2800" b="1" smtClean="0"/>
              <a:t>tractable</a:t>
            </a:r>
            <a:r>
              <a:rPr lang="en-US" altLang="en-US" sz="2800" smtClean="0"/>
              <a:t> while problems not in P are called </a:t>
            </a:r>
            <a:r>
              <a:rPr lang="en-US" altLang="en-US" sz="2800" b="1" smtClean="0"/>
              <a:t>intractable</a:t>
            </a:r>
            <a:r>
              <a:rPr lang="en-US" altLang="en-US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BDD1AAB-4759-4DB7-9765-F47B917D246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Examples of tractable problems: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(1) determining whether an item is in a list of n elements,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(2) determining whether a given positive integer </a:t>
            </a:r>
            <a:r>
              <a:rPr lang="en-US" altLang="en-US" i="1" smtClean="0"/>
              <a:t>n</a:t>
            </a:r>
            <a:r>
              <a:rPr lang="en-US" altLang="en-US" smtClean="0"/>
              <a:t> is prime is tractable (this fact was only proven in 2002!).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B6F4F4C-DA0A-4618-B170-BED1859E6B6B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990600"/>
          </a:xfrm>
        </p:spPr>
        <p:txBody>
          <a:bodyPr/>
          <a:lstStyle/>
          <a:p>
            <a:r>
              <a:rPr lang="en-US" altLang="en-US" smtClean="0"/>
              <a:t>First computers: custom computing machines</a:t>
            </a:r>
          </a:p>
        </p:txBody>
      </p:sp>
      <p:pic>
        <p:nvPicPr>
          <p:cNvPr id="101380" name="Picture 3" descr="eni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1148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381000" y="4648200"/>
            <a:ext cx="33877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1950 -- Eniac: the control </a:t>
            </a:r>
            <a:b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is hardwired manually for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each problem.</a:t>
            </a:r>
          </a:p>
        </p:txBody>
      </p:sp>
      <p:sp>
        <p:nvSpPr>
          <p:cNvPr id="101382" name="Rectangle 5"/>
          <p:cNvSpPr>
            <a:spLocks noChangeArrowheads="1"/>
          </p:cNvSpPr>
          <p:nvPr/>
        </p:nvSpPr>
        <p:spPr bwMode="auto">
          <a:xfrm>
            <a:off x="4648200" y="3276600"/>
            <a:ext cx="1295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Control</a:t>
            </a:r>
          </a:p>
        </p:txBody>
      </p:sp>
      <p:sp>
        <p:nvSpPr>
          <p:cNvPr id="101383" name="Rectangle 6"/>
          <p:cNvSpPr>
            <a:spLocks noChangeArrowheads="1"/>
          </p:cNvSpPr>
          <p:nvPr/>
        </p:nvSpPr>
        <p:spPr bwMode="auto">
          <a:xfrm>
            <a:off x="5105400" y="4648200"/>
            <a:ext cx="2514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84" name="Rectangle 7"/>
          <p:cNvSpPr>
            <a:spLocks noChangeArrowheads="1"/>
          </p:cNvSpPr>
          <p:nvPr/>
        </p:nvSpPr>
        <p:spPr bwMode="auto">
          <a:xfrm>
            <a:off x="5334000" y="46482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85" name="Rectangle 8"/>
          <p:cNvSpPr>
            <a:spLocks noChangeArrowheads="1"/>
          </p:cNvSpPr>
          <p:nvPr/>
        </p:nvSpPr>
        <p:spPr bwMode="auto">
          <a:xfrm>
            <a:off x="5791200" y="46482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86" name="Rectangle 9"/>
          <p:cNvSpPr>
            <a:spLocks noChangeArrowheads="1"/>
          </p:cNvSpPr>
          <p:nvPr/>
        </p:nvSpPr>
        <p:spPr bwMode="auto">
          <a:xfrm>
            <a:off x="6248400" y="46482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87" name="Rectangle 10"/>
          <p:cNvSpPr>
            <a:spLocks noChangeArrowheads="1"/>
          </p:cNvSpPr>
          <p:nvPr/>
        </p:nvSpPr>
        <p:spPr bwMode="auto">
          <a:xfrm>
            <a:off x="6705600" y="46482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88" name="Rectangle 11"/>
          <p:cNvSpPr>
            <a:spLocks noChangeArrowheads="1"/>
          </p:cNvSpPr>
          <p:nvPr/>
        </p:nvSpPr>
        <p:spPr bwMode="auto">
          <a:xfrm>
            <a:off x="7162800" y="46482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89" name="Rectangle 12"/>
          <p:cNvSpPr>
            <a:spLocks noChangeArrowheads="1"/>
          </p:cNvSpPr>
          <p:nvPr/>
        </p:nvSpPr>
        <p:spPr bwMode="auto">
          <a:xfrm>
            <a:off x="5029200" y="2514600"/>
            <a:ext cx="2514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0" name="Rectangle 13"/>
          <p:cNvSpPr>
            <a:spLocks noChangeArrowheads="1"/>
          </p:cNvSpPr>
          <p:nvPr/>
        </p:nvSpPr>
        <p:spPr bwMode="auto">
          <a:xfrm>
            <a:off x="5257800" y="2514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1" name="Rectangle 14"/>
          <p:cNvSpPr>
            <a:spLocks noChangeArrowheads="1"/>
          </p:cNvSpPr>
          <p:nvPr/>
        </p:nvSpPr>
        <p:spPr bwMode="auto">
          <a:xfrm>
            <a:off x="5715000" y="2514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2" name="Rectangle 15"/>
          <p:cNvSpPr>
            <a:spLocks noChangeArrowheads="1"/>
          </p:cNvSpPr>
          <p:nvPr/>
        </p:nvSpPr>
        <p:spPr bwMode="auto">
          <a:xfrm>
            <a:off x="6172200" y="2514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3" name="Rectangle 16"/>
          <p:cNvSpPr>
            <a:spLocks noChangeArrowheads="1"/>
          </p:cNvSpPr>
          <p:nvPr/>
        </p:nvSpPr>
        <p:spPr bwMode="auto">
          <a:xfrm>
            <a:off x="6629400" y="2514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4" name="Rectangle 17"/>
          <p:cNvSpPr>
            <a:spLocks noChangeArrowheads="1"/>
          </p:cNvSpPr>
          <p:nvPr/>
        </p:nvSpPr>
        <p:spPr bwMode="auto">
          <a:xfrm>
            <a:off x="7086600" y="2514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5" name="Rectangle 18"/>
          <p:cNvSpPr>
            <a:spLocks noChangeArrowheads="1"/>
          </p:cNvSpPr>
          <p:nvPr/>
        </p:nvSpPr>
        <p:spPr bwMode="auto">
          <a:xfrm>
            <a:off x="6477000" y="3657600"/>
            <a:ext cx="2514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6" name="Rectangle 19"/>
          <p:cNvSpPr>
            <a:spLocks noChangeArrowheads="1"/>
          </p:cNvSpPr>
          <p:nvPr/>
        </p:nvSpPr>
        <p:spPr bwMode="auto">
          <a:xfrm>
            <a:off x="6705600" y="3657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7" name="Rectangle 20"/>
          <p:cNvSpPr>
            <a:spLocks noChangeArrowheads="1"/>
          </p:cNvSpPr>
          <p:nvPr/>
        </p:nvSpPr>
        <p:spPr bwMode="auto">
          <a:xfrm>
            <a:off x="7162800" y="3657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8" name="Rectangle 21"/>
          <p:cNvSpPr>
            <a:spLocks noChangeArrowheads="1"/>
          </p:cNvSpPr>
          <p:nvPr/>
        </p:nvSpPr>
        <p:spPr bwMode="auto">
          <a:xfrm>
            <a:off x="7620000" y="3657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399" name="Rectangle 22"/>
          <p:cNvSpPr>
            <a:spLocks noChangeArrowheads="1"/>
          </p:cNvSpPr>
          <p:nvPr/>
        </p:nvSpPr>
        <p:spPr bwMode="auto">
          <a:xfrm>
            <a:off x="8077200" y="3657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400" name="Rectangle 23"/>
          <p:cNvSpPr>
            <a:spLocks noChangeArrowheads="1"/>
          </p:cNvSpPr>
          <p:nvPr/>
        </p:nvSpPr>
        <p:spPr bwMode="auto">
          <a:xfrm>
            <a:off x="8534400" y="3657600"/>
            <a:ext cx="2286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401" name="AutoShape 24"/>
          <p:cNvSpPr>
            <a:spLocks noChangeArrowheads="1"/>
          </p:cNvSpPr>
          <p:nvPr/>
        </p:nvSpPr>
        <p:spPr bwMode="auto">
          <a:xfrm>
            <a:off x="5486400" y="2743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2" name="Rectangle 25"/>
          <p:cNvSpPr>
            <a:spLocks noChangeArrowheads="1"/>
          </p:cNvSpPr>
          <p:nvPr/>
        </p:nvSpPr>
        <p:spPr bwMode="auto">
          <a:xfrm>
            <a:off x="5486400" y="2971800"/>
            <a:ext cx="152400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403" name="AutoShape 26"/>
          <p:cNvSpPr>
            <a:spLocks noChangeArrowheads="1"/>
          </p:cNvSpPr>
          <p:nvPr/>
        </p:nvSpPr>
        <p:spPr bwMode="auto">
          <a:xfrm flipV="1">
            <a:off x="5486400" y="4267200"/>
            <a:ext cx="838200" cy="381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888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638" y="0"/>
                </a:moveTo>
                <a:lnTo>
                  <a:pt x="9675" y="7200"/>
                </a:lnTo>
                <a:lnTo>
                  <a:pt x="12761" y="7200"/>
                </a:lnTo>
                <a:lnTo>
                  <a:pt x="12761" y="14888"/>
                </a:lnTo>
                <a:lnTo>
                  <a:pt x="0" y="14888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4" name="Rectangle 27"/>
          <p:cNvSpPr>
            <a:spLocks noChangeArrowheads="1"/>
          </p:cNvSpPr>
          <p:nvPr/>
        </p:nvSpPr>
        <p:spPr bwMode="auto">
          <a:xfrm>
            <a:off x="5486400" y="4191000"/>
            <a:ext cx="1524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405" name="Rectangle 28"/>
          <p:cNvSpPr>
            <a:spLocks noChangeArrowheads="1"/>
          </p:cNvSpPr>
          <p:nvPr/>
        </p:nvSpPr>
        <p:spPr bwMode="auto">
          <a:xfrm>
            <a:off x="5943600" y="3276600"/>
            <a:ext cx="16256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406" name="AutoShape 29"/>
          <p:cNvSpPr>
            <a:spLocks noChangeArrowheads="1"/>
          </p:cNvSpPr>
          <p:nvPr/>
        </p:nvSpPr>
        <p:spPr bwMode="auto">
          <a:xfrm>
            <a:off x="7391400" y="3419475"/>
            <a:ext cx="233363" cy="238125"/>
          </a:xfrm>
          <a:prstGeom prst="downArrow">
            <a:avLst>
              <a:gd name="adj1" fmla="val 50000"/>
              <a:gd name="adj2" fmla="val 25510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1407" name="Text Box 30"/>
          <p:cNvSpPr txBox="1">
            <a:spLocks noChangeArrowheads="1"/>
          </p:cNvSpPr>
          <p:nvPr/>
        </p:nvSpPr>
        <p:spPr bwMode="auto">
          <a:xfrm>
            <a:off x="4876800" y="2057400"/>
            <a:ext cx="2830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Input tape (read only)</a:t>
            </a:r>
          </a:p>
        </p:txBody>
      </p:sp>
      <p:sp>
        <p:nvSpPr>
          <p:cNvPr id="101408" name="Text Box 31"/>
          <p:cNvSpPr txBox="1">
            <a:spLocks noChangeArrowheads="1"/>
          </p:cNvSpPr>
          <p:nvPr/>
        </p:nvSpPr>
        <p:spPr bwMode="auto">
          <a:xfrm>
            <a:off x="4953000" y="4876800"/>
            <a:ext cx="3135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Output tape (write only)</a:t>
            </a:r>
          </a:p>
        </p:txBody>
      </p:sp>
      <p:sp>
        <p:nvSpPr>
          <p:cNvPr id="101409" name="Text Box 32"/>
          <p:cNvSpPr txBox="1">
            <a:spLocks noChangeArrowheads="1"/>
          </p:cNvSpPr>
          <p:nvPr/>
        </p:nvSpPr>
        <p:spPr bwMode="auto">
          <a:xfrm>
            <a:off x="6389688" y="3886200"/>
            <a:ext cx="2754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Work tape (memory)</a:t>
            </a:r>
          </a:p>
        </p:txBody>
      </p:sp>
      <p:sp>
        <p:nvSpPr>
          <p:cNvPr id="101410" name="Rectangle 33"/>
          <p:cNvSpPr>
            <a:spLocks noChangeArrowheads="1"/>
          </p:cNvSpPr>
          <p:nvPr/>
        </p:nvSpPr>
        <p:spPr bwMode="auto">
          <a:xfrm>
            <a:off x="0" y="5913438"/>
            <a:ext cx="86328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1940</a:t>
            </a:r>
            <a:r>
              <a:rPr lang="en-US" altLang="en-US" b="1">
                <a:solidFill>
                  <a:schemeClr val="tx1"/>
                </a:solidFill>
              </a:rPr>
              <a:t>: </a:t>
            </a:r>
            <a:r>
              <a:rPr lang="en-US" altLang="en-US" sz="2400" b="1">
                <a:solidFill>
                  <a:schemeClr val="tx1"/>
                </a:solidFill>
              </a:rPr>
              <a:t>VON NEUMANN: </a:t>
            </a:r>
            <a:br>
              <a:rPr lang="en-US" altLang="en-US" sz="2400" b="1">
                <a:solidFill>
                  <a:schemeClr val="tx1"/>
                </a:solidFill>
              </a:rPr>
            </a:br>
            <a:r>
              <a:rPr lang="en-US" altLang="en-US" sz="2400" b="1">
                <a:solidFill>
                  <a:schemeClr val="tx1"/>
                </a:solidFill>
              </a:rPr>
              <a:t>DISTINCTION BETWEEN DATA AND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1C12AD3-CF2F-4E2B-816B-4DD6980A870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NP class of decision problems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/>
              <a:t>A decision problem is in </a:t>
            </a:r>
            <a:r>
              <a:rPr lang="en-US" altLang="en-US" sz="2800" b="1" smtClean="0"/>
              <a:t>class NP of nondeterministic polynomial-time problems</a:t>
            </a:r>
            <a:r>
              <a:rPr lang="en-US" altLang="en-US" sz="2800" smtClean="0"/>
              <a:t> if it can be solved by a nondeterministic Turing machine in a polynomial time as function of the size of the input string, i.e., there is a nondeterministic Turing machine </a:t>
            </a:r>
            <a:r>
              <a:rPr lang="en-US" altLang="en-US" sz="2800" i="1" smtClean="0"/>
              <a:t>T</a:t>
            </a:r>
            <a:r>
              <a:rPr lang="en-US" altLang="en-US" sz="2800" smtClean="0"/>
              <a:t> that solves the problem and halts in a final state after no more than </a:t>
            </a:r>
            <a:r>
              <a:rPr lang="en-US" altLang="en-US" sz="2800" i="1" smtClean="0"/>
              <a:t>p(n)</a:t>
            </a:r>
            <a:r>
              <a:rPr lang="en-US" altLang="en-US" sz="2800" smtClean="0"/>
              <a:t> transitions when the input to </a:t>
            </a:r>
            <a:r>
              <a:rPr lang="en-US" altLang="en-US" sz="2800" i="1" smtClean="0"/>
              <a:t>T</a:t>
            </a:r>
            <a:r>
              <a:rPr lang="en-US" altLang="en-US" sz="2800" smtClean="0"/>
              <a:t> is a string of length </a:t>
            </a:r>
            <a:r>
              <a:rPr lang="en-US" altLang="en-US" sz="2800" i="1" smtClean="0"/>
              <a:t>n</a:t>
            </a:r>
            <a:r>
              <a:rPr lang="en-US" altLang="en-US" sz="2800" smtClean="0"/>
              <a:t>.</a:t>
            </a:r>
          </a:p>
          <a:p>
            <a:pPr>
              <a:lnSpc>
                <a:spcPct val="90000"/>
              </a:lnSpc>
            </a:pPr>
            <a:endParaRPr lang="en-US" altLang="en-US" sz="2800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We have</a:t>
            </a:r>
          </a:p>
        </p:txBody>
      </p:sp>
      <p:graphicFrame>
        <p:nvGraphicFramePr>
          <p:cNvPr id="88066" name="Object 4"/>
          <p:cNvGraphicFramePr>
            <a:graphicFrameLocks noChangeAspect="1"/>
          </p:cNvGraphicFramePr>
          <p:nvPr/>
        </p:nvGraphicFramePr>
        <p:xfrm>
          <a:off x="3505200" y="4648200"/>
          <a:ext cx="2133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3" name="Equation" r:id="rId4" imgW="533160" imgH="190440" progId="Equation.3">
                  <p:embed/>
                </p:oleObj>
              </mc:Choice>
              <mc:Fallback>
                <p:oleObj name="Equation" r:id="rId4" imgW="53316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648200"/>
                        <a:ext cx="2133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4081655-DDF3-4BE6-9AD4-E713FBC4E37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P and NP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smtClean="0"/>
              <a:t>One of the most challenging questions in computer science is whether </a:t>
            </a:r>
            <a:r>
              <a:rPr lang="en-US" altLang="en-US" sz="2800" i="1" smtClean="0"/>
              <a:t>P = NP</a:t>
            </a:r>
            <a:r>
              <a:rPr lang="en-US" altLang="en-US" sz="2800" smtClean="0"/>
              <a:t>, i.e., whether every problem in P is also in NP.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A problem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is </a:t>
            </a:r>
            <a:r>
              <a:rPr lang="en-US" altLang="en-US" sz="2800" b="1" smtClean="0"/>
              <a:t>NP-complete</a:t>
            </a:r>
            <a:r>
              <a:rPr lang="en-US" altLang="en-US" sz="2800" smtClean="0"/>
              <a:t> if it belongs to NP and if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can be shown to belong to P then every problem in NP must also belong to P, i.e., the existence of polynomial-time algorithm to solve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, implies the existence of a polynomial-time algorithm for every problem in NP.</a:t>
            </a:r>
          </a:p>
          <a:p>
            <a:pPr>
              <a:lnSpc>
                <a:spcPct val="80000"/>
              </a:lnSpc>
            </a:pPr>
            <a:r>
              <a:rPr lang="en-US" altLang="en-US" sz="2800" smtClean="0"/>
              <a:t>Examples of NP-complete problems: (1) whether a simple graph has a Hamilton circuit (a simple circuit that passes through every vertex exactly once) and (2) whether a proposition in n-variables is a tautology.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251D6A0-6CF5-47A2-B516-A15089FF869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Can Machines Think?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/>
              <a:t>In “Computing machinery and intelligence,” written in 1950, Turing asks whether machines can think.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/>
              <a:t>He claims that this question is too vague, and proposes, instead, to replace it with a different one.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/>
              <a:t>That question is: </a:t>
            </a:r>
            <a:r>
              <a:rPr lang="en-US" altLang="en-US" sz="2800" smtClean="0">
                <a:solidFill>
                  <a:srgbClr val="66FF33"/>
                </a:solidFill>
              </a:rPr>
              <a:t>Can machines pass the “imitation game” (now called the Turing test)?</a:t>
            </a:r>
            <a:r>
              <a:rPr lang="en-US" altLang="en-US" sz="2800" smtClean="0"/>
              <a:t> If they can, they are intelligent. 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/>
              <a:t>Turing is thus the first to have offered a rigorous test for the determination of intelligence quite generally.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393F76D-1552-4892-B2EC-B0AF1E6F97B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The Turing Test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game runs as follows. You sit at a computer terminal and have an electronic conversation. You don’t know who is on the other end; it could be a person or a computer responding as it has been programmed to do.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can’t distinguish between a human being  and a computer from your interactions, then the computer is intelligent.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this is meant to be a </a:t>
            </a:r>
            <a:r>
              <a:rPr lang="en-US" altLang="en-US" smtClean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sufficient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 of intelligence only. There may be other ways to be intelligent.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3FAEC12-D93C-458A-B54E-532A94DC569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Artificial Intelligence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0755A8F-8D17-4F4D-B080-9C1E4B8616E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z="3200" smtClean="0"/>
              <a:t>The Church-Turning Thesis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4330700" cy="5486400"/>
          </a:xfrm>
        </p:spPr>
        <p:txBody>
          <a:bodyPr/>
          <a:lstStyle/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/>
              <a:t>Turing, and a logician called </a:t>
            </a:r>
            <a:r>
              <a:rPr lang="en-US" altLang="en-US" smtClean="0">
                <a:solidFill>
                  <a:srgbClr val="66FF33"/>
                </a:solidFill>
              </a:rPr>
              <a:t>Alonzo Church (1903-1995),</a:t>
            </a:r>
            <a:r>
              <a:rPr lang="en-US" altLang="en-US" smtClean="0"/>
              <a:t> independently developed the idea (not yet proven by widely accepted) that </a:t>
            </a:r>
            <a:r>
              <a:rPr lang="en-US" altLang="en-US" smtClean="0">
                <a:solidFill>
                  <a:srgbClr val="66FF33"/>
                </a:solidFill>
              </a:rPr>
              <a:t>whatever can be computed by a mechanical procedure can be  computed by a Turing machine.</a:t>
            </a:r>
          </a:p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mtClean="0"/>
              <a:t>This is known as the Church-Turing thesis.</a:t>
            </a:r>
          </a:p>
        </p:txBody>
      </p:sp>
      <p:pic>
        <p:nvPicPr>
          <p:cNvPr id="105477" name="Picture 4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0900" y="941388"/>
            <a:ext cx="4330700" cy="4740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200DD67-E7A9-4192-8A01-FD951F8A1B5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AU" altLang="en-US" smtClean="0"/>
              <a:t>AI: The Argument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1175" indent="-511175"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en-US" altLang="en-US" sz="2000" smtClean="0"/>
              <a:t>We’ve now got the materials to show that AI is possible:</a:t>
            </a:r>
          </a:p>
          <a:p>
            <a:pPr marL="511175" indent="-511175">
              <a:spcBef>
                <a:spcPct val="75000"/>
              </a:spcBef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en-AU" altLang="en-US" sz="2000" smtClean="0">
                <a:solidFill>
                  <a:srgbClr val="66FF33"/>
                </a:solidFill>
              </a:rPr>
              <a:t>P1:</a:t>
            </a:r>
            <a:r>
              <a:rPr lang="en-AU" altLang="en-US" sz="2000" smtClean="0"/>
              <a:t> Any function that can be computed by a mechanical procedure can be computed by a Turing machine. </a:t>
            </a:r>
            <a:r>
              <a:rPr lang="en-AU" altLang="en-US" sz="2000" smtClean="0">
                <a:solidFill>
                  <a:srgbClr val="66FF33"/>
                </a:solidFill>
              </a:rPr>
              <a:t>(Church-Turing thesis)</a:t>
            </a:r>
            <a:endParaRPr lang="en-AU" altLang="en-US" sz="2000" smtClean="0"/>
          </a:p>
          <a:p>
            <a:pPr marL="511175" indent="-511175">
              <a:spcBef>
                <a:spcPct val="75000"/>
              </a:spcBef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en-US" altLang="en-US" sz="2000" smtClean="0">
                <a:solidFill>
                  <a:srgbClr val="66FF33"/>
                </a:solidFill>
              </a:rPr>
              <a:t>P2:</a:t>
            </a:r>
            <a:r>
              <a:rPr lang="en-US" altLang="en-US" sz="2000" smtClean="0"/>
              <a:t> Thinking is nothing more than the computing of functions by mechanical procedures (i.e., thinking is symbol manipulation). </a:t>
            </a:r>
            <a:r>
              <a:rPr lang="en-US" altLang="en-US" sz="2000" smtClean="0">
                <a:solidFill>
                  <a:srgbClr val="66FF33"/>
                </a:solidFill>
              </a:rPr>
              <a:t>(Functionalist-Computationalist thesis)</a:t>
            </a:r>
            <a:endParaRPr lang="en-US" altLang="en-US" sz="2000" smtClean="0"/>
          </a:p>
          <a:p>
            <a:pPr marL="511175" indent="-511175">
              <a:spcBef>
                <a:spcPct val="75000"/>
              </a:spcBef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en-AU" altLang="en-US" sz="2000" smtClean="0">
                <a:solidFill>
                  <a:srgbClr val="66FF33"/>
                </a:solidFill>
              </a:rPr>
              <a:t>C1:</a:t>
            </a:r>
            <a:r>
              <a:rPr lang="en-AU" altLang="en-US" sz="2000" smtClean="0"/>
              <a:t> Therefore, thinking can be performed by a Turing machine. </a:t>
            </a:r>
          </a:p>
          <a:p>
            <a:pPr marL="511175" indent="-511175">
              <a:spcBef>
                <a:spcPct val="75000"/>
              </a:spcBef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en-AU" altLang="en-US" sz="2000" smtClean="0">
                <a:solidFill>
                  <a:srgbClr val="66FF33"/>
                </a:solidFill>
              </a:rPr>
              <a:t>P3:</a:t>
            </a:r>
            <a:r>
              <a:rPr lang="en-AU" altLang="en-US" sz="2000" smtClean="0"/>
              <a:t> Turing machines are multiply realizable. In particular, they can be realized by computers, robots, etc.</a:t>
            </a:r>
          </a:p>
          <a:p>
            <a:pPr marL="511175" indent="-511175">
              <a:spcBef>
                <a:spcPct val="75000"/>
              </a:spcBef>
              <a:tabLst>
                <a:tab pos="-16184563" algn="l"/>
                <a:tab pos="511175" algn="l"/>
                <a:tab pos="18495963" algn="l"/>
                <a:tab pos="50863500" algn="l"/>
              </a:tabLst>
            </a:pPr>
            <a:r>
              <a:rPr lang="en-AU" altLang="en-US" sz="2000" smtClean="0">
                <a:solidFill>
                  <a:srgbClr val="66FF33"/>
                </a:solidFill>
                <a:sym typeface="Symbol" panose="05050102010706020507" pitchFamily="18" charset="2"/>
              </a:rPr>
              <a:t></a:t>
            </a:r>
            <a:r>
              <a:rPr lang="en-AU" altLang="en-US" sz="2000" smtClean="0"/>
              <a:t> 	It is possible to build a computer, robot, etc. that can think. That is, AI is possible. </a:t>
            </a:r>
            <a:endParaRPr lang="en-US" altLang="en-US" sz="2000" smtClean="0"/>
          </a:p>
        </p:txBody>
      </p:sp>
      <p:sp>
        <p:nvSpPr>
          <p:cNvPr id="106501" name="Line 4"/>
          <p:cNvSpPr>
            <a:spLocks noChangeShapeType="1"/>
          </p:cNvSpPr>
          <p:nvPr/>
        </p:nvSpPr>
        <p:spPr bwMode="auto">
          <a:xfrm>
            <a:off x="1752600" y="6096000"/>
            <a:ext cx="1981200" cy="0"/>
          </a:xfrm>
          <a:prstGeom prst="line">
            <a:avLst/>
          </a:prstGeom>
          <a:noFill/>
          <a:ln w="12700">
            <a:solidFill>
              <a:srgbClr val="66FF3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E2E7A13-8426-4137-8030-BDA9B1A2EBC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2286000"/>
          </a:xfrm>
        </p:spPr>
        <p:txBody>
          <a:bodyPr/>
          <a:lstStyle/>
          <a:p>
            <a:r>
              <a:rPr lang="en-US" altLang="en-US" sz="4400" smtClean="0"/>
              <a:t>Turing Machines</a:t>
            </a:r>
            <a:endParaRPr lang="en-US" altLang="en-US" sz="2800" smtClean="0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20D6D8A-2A85-4D42-8C28-81CB202042B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Language Hierarchy</a:t>
            </a:r>
          </a:p>
        </p:txBody>
      </p:sp>
      <p:sp>
        <p:nvSpPr>
          <p:cNvPr id="1035" name="Oval 4"/>
          <p:cNvSpPr>
            <a:spLocks noChangeArrowheads="1"/>
          </p:cNvSpPr>
          <p:nvPr/>
        </p:nvSpPr>
        <p:spPr bwMode="auto">
          <a:xfrm>
            <a:off x="1828800" y="4343400"/>
            <a:ext cx="53340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136900" y="5251450"/>
          <a:ext cx="5715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571320" imgH="431640" progId="Equation.3">
                  <p:embed/>
                </p:oleObj>
              </mc:Choice>
              <mc:Fallback>
                <p:oleObj name="Equation" r:id="rId4" imgW="57132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5251450"/>
                        <a:ext cx="5715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8"/>
          <p:cNvSpPr txBox="1">
            <a:spLocks noChangeArrowheads="1"/>
          </p:cNvSpPr>
          <p:nvPr/>
        </p:nvSpPr>
        <p:spPr bwMode="auto">
          <a:xfrm>
            <a:off x="2743200" y="4572000"/>
            <a:ext cx="3641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Regular Languages</a:t>
            </a:r>
          </a:p>
        </p:txBody>
      </p:sp>
      <p:sp>
        <p:nvSpPr>
          <p:cNvPr id="1037" name="Oval 9"/>
          <p:cNvSpPr>
            <a:spLocks noChangeArrowheads="1"/>
          </p:cNvSpPr>
          <p:nvPr/>
        </p:nvSpPr>
        <p:spPr bwMode="auto">
          <a:xfrm>
            <a:off x="990600" y="2590800"/>
            <a:ext cx="7315200" cy="3810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38" name="Text Box 10"/>
          <p:cNvSpPr txBox="1">
            <a:spLocks noChangeArrowheads="1"/>
          </p:cNvSpPr>
          <p:nvPr/>
        </p:nvSpPr>
        <p:spPr bwMode="auto">
          <a:xfrm>
            <a:off x="2362200" y="2971800"/>
            <a:ext cx="4795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Context-Free Languages</a:t>
            </a:r>
          </a:p>
        </p:txBody>
      </p:sp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2851150" y="3486150"/>
          <a:ext cx="101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6" imgW="1015920" imgH="609480" progId="Equation.3">
                  <p:embed/>
                </p:oleObj>
              </mc:Choice>
              <mc:Fallback>
                <p:oleObj name="Equation" r:id="rId6" imgW="1015920" imgH="609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3486150"/>
                        <a:ext cx="1016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3"/>
          <p:cNvGraphicFramePr>
            <a:graphicFrameLocks noChangeAspect="1"/>
          </p:cNvGraphicFramePr>
          <p:nvPr/>
        </p:nvGraphicFramePr>
        <p:xfrm>
          <a:off x="4457700" y="31686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8" imgW="228600" imgH="520560" progId="Equation.3">
                  <p:embed/>
                </p:oleObj>
              </mc:Choice>
              <mc:Fallback>
                <p:oleObj name="Equation" r:id="rId8" imgW="228600" imgH="5205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1686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4"/>
          <p:cNvGraphicFramePr>
            <a:graphicFrameLocks noChangeAspect="1"/>
          </p:cNvGraphicFramePr>
          <p:nvPr/>
        </p:nvGraphicFramePr>
        <p:xfrm>
          <a:off x="5441950" y="3562350"/>
          <a:ext cx="1003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0" imgW="1002960" imgH="609480" progId="Equation.3">
                  <p:embed/>
                </p:oleObj>
              </mc:Choice>
              <mc:Fallback>
                <p:oleObj name="Equation" r:id="rId10" imgW="1002960" imgH="609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3562350"/>
                        <a:ext cx="1003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15"/>
          <p:cNvGraphicFramePr>
            <a:graphicFrameLocks noChangeAspect="1"/>
          </p:cNvGraphicFramePr>
          <p:nvPr/>
        </p:nvGraphicFramePr>
        <p:xfrm>
          <a:off x="1600200" y="1885950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12" imgW="1498320" imgH="609480" progId="Equation.3">
                  <p:embed/>
                </p:oleObj>
              </mc:Choice>
              <mc:Fallback>
                <p:oleObj name="Equation" r:id="rId12" imgW="1498320" imgH="609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85950"/>
                        <a:ext cx="149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6"/>
          <p:cNvGraphicFramePr>
            <a:graphicFrameLocks noChangeAspect="1"/>
          </p:cNvGraphicFramePr>
          <p:nvPr/>
        </p:nvGraphicFramePr>
        <p:xfrm>
          <a:off x="5607050" y="1968500"/>
          <a:ext cx="71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14" imgW="711000" imgH="304560" progId="Equation.3">
                  <p:embed/>
                </p:oleObj>
              </mc:Choice>
              <mc:Fallback>
                <p:oleObj name="Equation" r:id="rId14" imgW="711000" imgH="3045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1968500"/>
                        <a:ext cx="71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17"/>
          <p:cNvSpPr txBox="1">
            <a:spLocks noChangeArrowheads="1"/>
          </p:cNvSpPr>
          <p:nvPr/>
        </p:nvSpPr>
        <p:spPr bwMode="auto">
          <a:xfrm>
            <a:off x="3200400" y="1931988"/>
            <a:ext cx="442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032" name="Object 18"/>
          <p:cNvGraphicFramePr>
            <a:graphicFrameLocks noChangeAspect="1"/>
          </p:cNvGraphicFramePr>
          <p:nvPr/>
        </p:nvGraphicFramePr>
        <p:xfrm>
          <a:off x="4521200" y="5391150"/>
          <a:ext cx="1181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16" imgW="1180800" imgH="431640" progId="Equation.3">
                  <p:embed/>
                </p:oleObj>
              </mc:Choice>
              <mc:Fallback>
                <p:oleObj name="Equation" r:id="rId16" imgW="118080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391150"/>
                        <a:ext cx="11811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9"/>
          <p:cNvSpPr txBox="1">
            <a:spLocks noChangeArrowheads="1"/>
          </p:cNvSpPr>
          <p:nvPr/>
        </p:nvSpPr>
        <p:spPr bwMode="auto">
          <a:xfrm>
            <a:off x="6400800" y="1779588"/>
            <a:ext cx="442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4D10818-904E-43F8-92ED-273E2EF200D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800600"/>
          </a:xfrm>
        </p:spPr>
        <p:txBody>
          <a:bodyPr/>
          <a:lstStyle/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DFA				-	regular languages</a:t>
            </a:r>
          </a:p>
          <a:p>
            <a:r>
              <a:rPr lang="en-GB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Push down automata 		-	Context-free</a:t>
            </a:r>
          </a:p>
          <a:p>
            <a:r>
              <a:rPr lang="en-GB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Bounded Turing M’s		-	Context sensitive</a:t>
            </a:r>
          </a:p>
          <a:p>
            <a:r>
              <a:rPr lang="en-GB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Turing machines 		-	Phrase-structure </a:t>
            </a: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838200" y="533400"/>
            <a:ext cx="495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>
                <a:solidFill>
                  <a:schemeClr val="tx2"/>
                </a:solidFill>
                <a:latin typeface="Tahoma" panose="020B0604030504040204" pitchFamily="34" charset="0"/>
              </a:rPr>
              <a:t>Models of 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B8DD1CC-457B-4966-8049-B03675ECBF8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8" name="Oval 2"/>
          <p:cNvSpPr>
            <a:spLocks noChangeArrowheads="1"/>
          </p:cNvSpPr>
          <p:nvPr/>
        </p:nvSpPr>
        <p:spPr bwMode="auto">
          <a:xfrm>
            <a:off x="1828800" y="4343400"/>
            <a:ext cx="53340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136900" y="5251450"/>
          <a:ext cx="5715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4" imgW="571320" imgH="431640" progId="Equation.3">
                  <p:embed/>
                </p:oleObj>
              </mc:Choice>
              <mc:Fallback>
                <p:oleObj name="Equation" r:id="rId4" imgW="57132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5251450"/>
                        <a:ext cx="5715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4"/>
          <p:cNvSpPr txBox="1">
            <a:spLocks noChangeArrowheads="1"/>
          </p:cNvSpPr>
          <p:nvPr/>
        </p:nvSpPr>
        <p:spPr bwMode="auto">
          <a:xfrm>
            <a:off x="2743200" y="4572000"/>
            <a:ext cx="3641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Regular Languages</a:t>
            </a:r>
          </a:p>
        </p:txBody>
      </p:sp>
      <p:sp>
        <p:nvSpPr>
          <p:cNvPr id="2060" name="Oval 5"/>
          <p:cNvSpPr>
            <a:spLocks noChangeArrowheads="1"/>
          </p:cNvSpPr>
          <p:nvPr/>
        </p:nvSpPr>
        <p:spPr bwMode="auto">
          <a:xfrm>
            <a:off x="990600" y="2590800"/>
            <a:ext cx="7315200" cy="3810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61" name="Text Box 6"/>
          <p:cNvSpPr txBox="1">
            <a:spLocks noChangeArrowheads="1"/>
          </p:cNvSpPr>
          <p:nvPr/>
        </p:nvSpPr>
        <p:spPr bwMode="auto">
          <a:xfrm>
            <a:off x="2362200" y="2971800"/>
            <a:ext cx="4795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Context-Free Languages</a:t>
            </a:r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2851150" y="3486150"/>
          <a:ext cx="101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6" imgW="1015920" imgH="609480" progId="Equation.3">
                  <p:embed/>
                </p:oleObj>
              </mc:Choice>
              <mc:Fallback>
                <p:oleObj name="Equation" r:id="rId6" imgW="1015920" imgH="609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3486150"/>
                        <a:ext cx="1016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4457700" y="31686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8" imgW="228600" imgH="520560" progId="Equation.3">
                  <p:embed/>
                </p:oleObj>
              </mc:Choice>
              <mc:Fallback>
                <p:oleObj name="Equation" r:id="rId8" imgW="22860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1686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9"/>
          <p:cNvGraphicFramePr>
            <a:graphicFrameLocks noChangeAspect="1"/>
          </p:cNvGraphicFramePr>
          <p:nvPr/>
        </p:nvGraphicFramePr>
        <p:xfrm>
          <a:off x="5441950" y="3562350"/>
          <a:ext cx="1003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10" imgW="1002960" imgH="609480" progId="Equation.3">
                  <p:embed/>
                </p:oleObj>
              </mc:Choice>
              <mc:Fallback>
                <p:oleObj name="Equation" r:id="rId10" imgW="1002960" imgH="609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3562350"/>
                        <a:ext cx="1003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10"/>
          <p:cNvGraphicFramePr>
            <a:graphicFrameLocks noChangeAspect="1"/>
          </p:cNvGraphicFramePr>
          <p:nvPr/>
        </p:nvGraphicFramePr>
        <p:xfrm>
          <a:off x="1600200" y="1885950"/>
          <a:ext cx="149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12" imgW="1498320" imgH="609480" progId="Equation.3">
                  <p:embed/>
                </p:oleObj>
              </mc:Choice>
              <mc:Fallback>
                <p:oleObj name="Equation" r:id="rId12" imgW="1498320" imgH="609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85950"/>
                        <a:ext cx="149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5607050" y="1968500"/>
          <a:ext cx="71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14" imgW="711000" imgH="304560" progId="Equation.3">
                  <p:embed/>
                </p:oleObj>
              </mc:Choice>
              <mc:Fallback>
                <p:oleObj name="Equation" r:id="rId14" imgW="711000" imgH="3045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1968500"/>
                        <a:ext cx="71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13"/>
          <p:cNvGraphicFramePr>
            <a:graphicFrameLocks noChangeAspect="1"/>
          </p:cNvGraphicFramePr>
          <p:nvPr/>
        </p:nvGraphicFramePr>
        <p:xfrm>
          <a:off x="4521200" y="5391150"/>
          <a:ext cx="1181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16" imgW="1180800" imgH="431640" progId="Equation.3">
                  <p:embed/>
                </p:oleObj>
              </mc:Choice>
              <mc:Fallback>
                <p:oleObj name="Equation" r:id="rId16" imgW="118080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5391150"/>
                        <a:ext cx="11811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Oval 15"/>
          <p:cNvSpPr>
            <a:spLocks noChangeArrowheads="1"/>
          </p:cNvSpPr>
          <p:nvPr/>
        </p:nvSpPr>
        <p:spPr bwMode="auto">
          <a:xfrm>
            <a:off x="228600" y="228600"/>
            <a:ext cx="8915400" cy="6324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63" name="Text Box 16"/>
          <p:cNvSpPr txBox="1">
            <a:spLocks noChangeArrowheads="1"/>
          </p:cNvSpPr>
          <p:nvPr/>
        </p:nvSpPr>
        <p:spPr bwMode="auto">
          <a:xfrm>
            <a:off x="2362200" y="533400"/>
            <a:ext cx="451643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Languages accepted by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Turing Machines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B140EFA-F837-4596-9BDE-DBC0625D60C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 Turing Machine</a:t>
            </a:r>
          </a:p>
        </p:txBody>
      </p:sp>
      <p:sp>
        <p:nvSpPr>
          <p:cNvPr id="108548" name="Rectangle 3"/>
          <p:cNvSpPr>
            <a:spLocks noChangeArrowheads="1"/>
          </p:cNvSpPr>
          <p:nvPr/>
        </p:nvSpPr>
        <p:spPr bwMode="auto">
          <a:xfrm>
            <a:off x="838200" y="3733800"/>
            <a:ext cx="548640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49" name="Oval 4"/>
          <p:cNvSpPr>
            <a:spLocks noChangeArrowheads="1"/>
          </p:cNvSpPr>
          <p:nvPr/>
        </p:nvSpPr>
        <p:spPr bwMode="auto">
          <a:xfrm>
            <a:off x="1371600" y="40386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0" name="Oval 5"/>
          <p:cNvSpPr>
            <a:spLocks noChangeArrowheads="1"/>
          </p:cNvSpPr>
          <p:nvPr/>
        </p:nvSpPr>
        <p:spPr bwMode="auto">
          <a:xfrm>
            <a:off x="2895600" y="40386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1" name="Oval 6"/>
          <p:cNvSpPr>
            <a:spLocks noChangeArrowheads="1"/>
          </p:cNvSpPr>
          <p:nvPr/>
        </p:nvSpPr>
        <p:spPr bwMode="auto">
          <a:xfrm>
            <a:off x="3429000" y="52578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2" name="Oval 7"/>
          <p:cNvSpPr>
            <a:spLocks noChangeArrowheads="1"/>
          </p:cNvSpPr>
          <p:nvPr/>
        </p:nvSpPr>
        <p:spPr bwMode="auto">
          <a:xfrm>
            <a:off x="4267200" y="44196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3" name="Oval 8"/>
          <p:cNvSpPr>
            <a:spLocks noChangeArrowheads="1"/>
          </p:cNvSpPr>
          <p:nvPr/>
        </p:nvSpPr>
        <p:spPr bwMode="auto">
          <a:xfrm>
            <a:off x="4876800" y="56388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4" name="Oval 9"/>
          <p:cNvSpPr>
            <a:spLocks noChangeArrowheads="1"/>
          </p:cNvSpPr>
          <p:nvPr/>
        </p:nvSpPr>
        <p:spPr bwMode="auto">
          <a:xfrm>
            <a:off x="1905000" y="54102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5" name="Oval 10"/>
          <p:cNvSpPr>
            <a:spLocks noChangeArrowheads="1"/>
          </p:cNvSpPr>
          <p:nvPr/>
        </p:nvSpPr>
        <p:spPr bwMode="auto">
          <a:xfrm>
            <a:off x="4191000" y="4343400"/>
            <a:ext cx="7620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6" name="Oval 11"/>
          <p:cNvSpPr>
            <a:spLocks noChangeArrowheads="1"/>
          </p:cNvSpPr>
          <p:nvPr/>
        </p:nvSpPr>
        <p:spPr bwMode="auto">
          <a:xfrm>
            <a:off x="4800600" y="5562600"/>
            <a:ext cx="7620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8557" name="Line 12"/>
          <p:cNvSpPr>
            <a:spLocks noChangeShapeType="1"/>
          </p:cNvSpPr>
          <p:nvPr/>
        </p:nvSpPr>
        <p:spPr bwMode="auto">
          <a:xfrm>
            <a:off x="914400" y="4343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8" name="Line 13"/>
          <p:cNvSpPr>
            <a:spLocks noChangeShapeType="1"/>
          </p:cNvSpPr>
          <p:nvPr/>
        </p:nvSpPr>
        <p:spPr bwMode="auto">
          <a:xfrm>
            <a:off x="1981200" y="4343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59" name="Line 14"/>
          <p:cNvSpPr>
            <a:spLocks noChangeShapeType="1"/>
          </p:cNvSpPr>
          <p:nvPr/>
        </p:nvSpPr>
        <p:spPr bwMode="auto">
          <a:xfrm>
            <a:off x="3276600" y="4572000"/>
            <a:ext cx="304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0" name="Line 15"/>
          <p:cNvSpPr>
            <a:spLocks noChangeShapeType="1"/>
          </p:cNvSpPr>
          <p:nvPr/>
        </p:nvSpPr>
        <p:spPr bwMode="auto">
          <a:xfrm flipV="1">
            <a:off x="3962400" y="4953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1" name="Line 16"/>
          <p:cNvSpPr>
            <a:spLocks noChangeShapeType="1"/>
          </p:cNvSpPr>
          <p:nvPr/>
        </p:nvSpPr>
        <p:spPr bwMode="auto">
          <a:xfrm>
            <a:off x="1752600" y="45720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2" name="Freeform 17"/>
          <p:cNvSpPr>
            <a:spLocks/>
          </p:cNvSpPr>
          <p:nvPr/>
        </p:nvSpPr>
        <p:spPr bwMode="auto">
          <a:xfrm>
            <a:off x="2362200" y="5943600"/>
            <a:ext cx="2438400" cy="330200"/>
          </a:xfrm>
          <a:custGeom>
            <a:avLst/>
            <a:gdLst>
              <a:gd name="T0" fmla="*/ 0 w 1536"/>
              <a:gd name="T1" fmla="*/ 0 h 208"/>
              <a:gd name="T2" fmla="*/ 2147483647 w 1536"/>
              <a:gd name="T3" fmla="*/ 2147483647 h 208"/>
              <a:gd name="T4" fmla="*/ 2147483647 w 1536"/>
              <a:gd name="T5" fmla="*/ 2147483647 h 208"/>
              <a:gd name="T6" fmla="*/ 0 60000 65536"/>
              <a:gd name="T7" fmla="*/ 0 60000 65536"/>
              <a:gd name="T8" fmla="*/ 0 60000 65536"/>
              <a:gd name="T9" fmla="*/ 0 w 1536"/>
              <a:gd name="T10" fmla="*/ 0 h 208"/>
              <a:gd name="T11" fmla="*/ 1536 w 1536"/>
              <a:gd name="T12" fmla="*/ 208 h 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208">
                <a:moveTo>
                  <a:pt x="0" y="0"/>
                </a:moveTo>
                <a:cubicBezTo>
                  <a:pt x="208" y="88"/>
                  <a:pt x="416" y="176"/>
                  <a:pt x="672" y="192"/>
                </a:cubicBezTo>
                <a:cubicBezTo>
                  <a:pt x="928" y="208"/>
                  <a:pt x="1232" y="152"/>
                  <a:pt x="1536" y="9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3" name="Line 18"/>
          <p:cNvSpPr>
            <a:spLocks noChangeShapeType="1"/>
          </p:cNvSpPr>
          <p:nvPr/>
        </p:nvSpPr>
        <p:spPr bwMode="auto">
          <a:xfrm flipV="1">
            <a:off x="2514600" y="55626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4" name="Line 22"/>
          <p:cNvSpPr>
            <a:spLocks noChangeShapeType="1"/>
          </p:cNvSpPr>
          <p:nvPr/>
        </p:nvSpPr>
        <p:spPr bwMode="auto">
          <a:xfrm>
            <a:off x="381000" y="1371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5" name="Line 23"/>
          <p:cNvSpPr>
            <a:spLocks noChangeShapeType="1"/>
          </p:cNvSpPr>
          <p:nvPr/>
        </p:nvSpPr>
        <p:spPr bwMode="auto">
          <a:xfrm>
            <a:off x="381000" y="2057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6" name="Line 26"/>
          <p:cNvSpPr>
            <a:spLocks noChangeShapeType="1"/>
          </p:cNvSpPr>
          <p:nvPr/>
        </p:nvSpPr>
        <p:spPr bwMode="auto">
          <a:xfrm>
            <a:off x="17526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67" name="Line 27"/>
          <p:cNvSpPr>
            <a:spLocks noChangeShapeType="1"/>
          </p:cNvSpPr>
          <p:nvPr/>
        </p:nvSpPr>
        <p:spPr bwMode="auto">
          <a:xfrm>
            <a:off x="23622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68" name="Line 28"/>
          <p:cNvSpPr>
            <a:spLocks noChangeShapeType="1"/>
          </p:cNvSpPr>
          <p:nvPr/>
        </p:nvSpPr>
        <p:spPr bwMode="auto">
          <a:xfrm>
            <a:off x="29718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69" name="Line 29"/>
          <p:cNvSpPr>
            <a:spLocks noChangeShapeType="1"/>
          </p:cNvSpPr>
          <p:nvPr/>
        </p:nvSpPr>
        <p:spPr bwMode="auto">
          <a:xfrm>
            <a:off x="35814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0" name="Line 30"/>
          <p:cNvSpPr>
            <a:spLocks noChangeShapeType="1"/>
          </p:cNvSpPr>
          <p:nvPr/>
        </p:nvSpPr>
        <p:spPr bwMode="auto">
          <a:xfrm>
            <a:off x="41910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1" name="Line 31"/>
          <p:cNvSpPr>
            <a:spLocks noChangeShapeType="1"/>
          </p:cNvSpPr>
          <p:nvPr/>
        </p:nvSpPr>
        <p:spPr bwMode="auto">
          <a:xfrm>
            <a:off x="48006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2" name="Line 32"/>
          <p:cNvSpPr>
            <a:spLocks noChangeShapeType="1"/>
          </p:cNvSpPr>
          <p:nvPr/>
        </p:nvSpPr>
        <p:spPr bwMode="auto">
          <a:xfrm>
            <a:off x="54102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3" name="Line 33"/>
          <p:cNvSpPr>
            <a:spLocks noChangeShapeType="1"/>
          </p:cNvSpPr>
          <p:nvPr/>
        </p:nvSpPr>
        <p:spPr bwMode="auto">
          <a:xfrm>
            <a:off x="60198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4" name="Line 34"/>
          <p:cNvSpPr>
            <a:spLocks noChangeShapeType="1"/>
          </p:cNvSpPr>
          <p:nvPr/>
        </p:nvSpPr>
        <p:spPr bwMode="auto">
          <a:xfrm>
            <a:off x="66294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5" name="Line 35"/>
          <p:cNvSpPr>
            <a:spLocks noChangeShapeType="1"/>
          </p:cNvSpPr>
          <p:nvPr/>
        </p:nvSpPr>
        <p:spPr bwMode="auto">
          <a:xfrm>
            <a:off x="7239000" y="1371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8576" name="Text Box 36"/>
          <p:cNvSpPr txBox="1">
            <a:spLocks noChangeArrowheads="1"/>
          </p:cNvSpPr>
          <p:nvPr/>
        </p:nvSpPr>
        <p:spPr bwMode="auto">
          <a:xfrm>
            <a:off x="7772400" y="1295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8577" name="Text Box 37"/>
          <p:cNvSpPr txBox="1">
            <a:spLocks noChangeArrowheads="1"/>
          </p:cNvSpPr>
          <p:nvPr/>
        </p:nvSpPr>
        <p:spPr bwMode="auto">
          <a:xfrm>
            <a:off x="685800" y="1295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8578" name="Text Box 38"/>
          <p:cNvSpPr txBox="1">
            <a:spLocks noChangeArrowheads="1"/>
          </p:cNvSpPr>
          <p:nvPr/>
        </p:nvSpPr>
        <p:spPr bwMode="auto">
          <a:xfrm>
            <a:off x="609600" y="762000"/>
            <a:ext cx="1108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Tape</a:t>
            </a:r>
          </a:p>
        </p:txBody>
      </p:sp>
      <p:sp>
        <p:nvSpPr>
          <p:cNvPr id="108579" name="Line 40"/>
          <p:cNvSpPr>
            <a:spLocks noChangeShapeType="1"/>
          </p:cNvSpPr>
          <p:nvPr/>
        </p:nvSpPr>
        <p:spPr bwMode="auto">
          <a:xfrm flipV="1">
            <a:off x="57150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80" name="Text Box 41"/>
          <p:cNvSpPr txBox="1">
            <a:spLocks noChangeArrowheads="1"/>
          </p:cNvSpPr>
          <p:nvPr/>
        </p:nvSpPr>
        <p:spPr bwMode="auto">
          <a:xfrm>
            <a:off x="4191000" y="2590800"/>
            <a:ext cx="3449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Read-Write head</a:t>
            </a:r>
          </a:p>
        </p:txBody>
      </p:sp>
      <p:sp>
        <p:nvSpPr>
          <p:cNvPr id="108581" name="Text Box 42"/>
          <p:cNvSpPr txBox="1">
            <a:spLocks noChangeArrowheads="1"/>
          </p:cNvSpPr>
          <p:nvPr/>
        </p:nvSpPr>
        <p:spPr bwMode="auto">
          <a:xfrm>
            <a:off x="762000" y="3200400"/>
            <a:ext cx="2632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Control Unit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379D010-9BDB-4091-BB45-25EDB7715D3A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Tape</a:t>
            </a:r>
          </a:p>
        </p:txBody>
      </p:sp>
      <p:sp>
        <p:nvSpPr>
          <p:cNvPr id="109572" name="Line 3"/>
          <p:cNvSpPr>
            <a:spLocks noChangeShapeType="1"/>
          </p:cNvSpPr>
          <p:nvPr/>
        </p:nvSpPr>
        <p:spPr bwMode="auto">
          <a:xfrm>
            <a:off x="381000" y="2057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73" name="Line 4"/>
          <p:cNvSpPr>
            <a:spLocks noChangeShapeType="1"/>
          </p:cNvSpPr>
          <p:nvPr/>
        </p:nvSpPr>
        <p:spPr bwMode="auto">
          <a:xfrm>
            <a:off x="381000" y="2743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74" name="Line 5"/>
          <p:cNvSpPr>
            <a:spLocks noChangeShapeType="1"/>
          </p:cNvSpPr>
          <p:nvPr/>
        </p:nvSpPr>
        <p:spPr bwMode="auto">
          <a:xfrm>
            <a:off x="17526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75" name="Line 6"/>
          <p:cNvSpPr>
            <a:spLocks noChangeShapeType="1"/>
          </p:cNvSpPr>
          <p:nvPr/>
        </p:nvSpPr>
        <p:spPr bwMode="auto">
          <a:xfrm>
            <a:off x="23622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76" name="Line 7"/>
          <p:cNvSpPr>
            <a:spLocks noChangeShapeType="1"/>
          </p:cNvSpPr>
          <p:nvPr/>
        </p:nvSpPr>
        <p:spPr bwMode="auto">
          <a:xfrm>
            <a:off x="29718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77" name="Line 8"/>
          <p:cNvSpPr>
            <a:spLocks noChangeShapeType="1"/>
          </p:cNvSpPr>
          <p:nvPr/>
        </p:nvSpPr>
        <p:spPr bwMode="auto">
          <a:xfrm>
            <a:off x="35814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78" name="Line 9"/>
          <p:cNvSpPr>
            <a:spLocks noChangeShapeType="1"/>
          </p:cNvSpPr>
          <p:nvPr/>
        </p:nvSpPr>
        <p:spPr bwMode="auto">
          <a:xfrm>
            <a:off x="41910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79" name="Line 10"/>
          <p:cNvSpPr>
            <a:spLocks noChangeShapeType="1"/>
          </p:cNvSpPr>
          <p:nvPr/>
        </p:nvSpPr>
        <p:spPr bwMode="auto">
          <a:xfrm>
            <a:off x="48006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80" name="Line 11"/>
          <p:cNvSpPr>
            <a:spLocks noChangeShapeType="1"/>
          </p:cNvSpPr>
          <p:nvPr/>
        </p:nvSpPr>
        <p:spPr bwMode="auto">
          <a:xfrm>
            <a:off x="54102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81" name="Line 12"/>
          <p:cNvSpPr>
            <a:spLocks noChangeShapeType="1"/>
          </p:cNvSpPr>
          <p:nvPr/>
        </p:nvSpPr>
        <p:spPr bwMode="auto">
          <a:xfrm>
            <a:off x="60198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82" name="Line 13"/>
          <p:cNvSpPr>
            <a:spLocks noChangeShapeType="1"/>
          </p:cNvSpPr>
          <p:nvPr/>
        </p:nvSpPr>
        <p:spPr bwMode="auto">
          <a:xfrm>
            <a:off x="66294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83" name="Line 14"/>
          <p:cNvSpPr>
            <a:spLocks noChangeShapeType="1"/>
          </p:cNvSpPr>
          <p:nvPr/>
        </p:nvSpPr>
        <p:spPr bwMode="auto">
          <a:xfrm>
            <a:off x="7239000" y="205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9584" name="Text Box 15"/>
          <p:cNvSpPr txBox="1">
            <a:spLocks noChangeArrowheads="1"/>
          </p:cNvSpPr>
          <p:nvPr/>
        </p:nvSpPr>
        <p:spPr bwMode="auto">
          <a:xfrm>
            <a:off x="7772400" y="1981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9585" name="Text Box 16"/>
          <p:cNvSpPr txBox="1">
            <a:spLocks noChangeArrowheads="1"/>
          </p:cNvSpPr>
          <p:nvPr/>
        </p:nvSpPr>
        <p:spPr bwMode="auto">
          <a:xfrm>
            <a:off x="685800" y="1981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 flipV="1">
            <a:off x="44196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587" name="Text Box 19"/>
          <p:cNvSpPr txBox="1">
            <a:spLocks noChangeArrowheads="1"/>
          </p:cNvSpPr>
          <p:nvPr/>
        </p:nvSpPr>
        <p:spPr bwMode="auto">
          <a:xfrm>
            <a:off x="2895600" y="3352800"/>
            <a:ext cx="3449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Read-Write head</a:t>
            </a:r>
          </a:p>
        </p:txBody>
      </p:sp>
      <p:sp>
        <p:nvSpPr>
          <p:cNvPr id="109588" name="Text Box 21"/>
          <p:cNvSpPr txBox="1">
            <a:spLocks noChangeArrowheads="1"/>
          </p:cNvSpPr>
          <p:nvPr/>
        </p:nvSpPr>
        <p:spPr bwMode="auto">
          <a:xfrm>
            <a:off x="1752600" y="1295400"/>
            <a:ext cx="6184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 boundaries -- infinite length</a:t>
            </a:r>
          </a:p>
        </p:txBody>
      </p:sp>
      <p:sp>
        <p:nvSpPr>
          <p:cNvPr id="109589" name="Text Box 26"/>
          <p:cNvSpPr txBox="1">
            <a:spLocks noChangeArrowheads="1"/>
          </p:cNvSpPr>
          <p:nvPr/>
        </p:nvSpPr>
        <p:spPr bwMode="auto">
          <a:xfrm>
            <a:off x="1600200" y="5410200"/>
            <a:ext cx="597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 The head moves Left or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F44C8C1-B302-4428-BFB7-D67E7E888B3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595" name="Line 3"/>
          <p:cNvSpPr>
            <a:spLocks noChangeShapeType="1"/>
          </p:cNvSpPr>
          <p:nvPr/>
        </p:nvSpPr>
        <p:spPr bwMode="auto">
          <a:xfrm>
            <a:off x="381000" y="609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381000" y="1295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>
            <a:off x="175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2362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2971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>
            <a:off x="4191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4800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3" name="Line 11"/>
          <p:cNvSpPr>
            <a:spLocks noChangeShapeType="1"/>
          </p:cNvSpPr>
          <p:nvPr/>
        </p:nvSpPr>
        <p:spPr bwMode="auto">
          <a:xfrm>
            <a:off x="5410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4" name="Line 12"/>
          <p:cNvSpPr>
            <a:spLocks noChangeShapeType="1"/>
          </p:cNvSpPr>
          <p:nvPr/>
        </p:nvSpPr>
        <p:spPr bwMode="auto">
          <a:xfrm>
            <a:off x="6019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5" name="Line 13"/>
          <p:cNvSpPr>
            <a:spLocks noChangeShapeType="1"/>
          </p:cNvSpPr>
          <p:nvPr/>
        </p:nvSpPr>
        <p:spPr bwMode="auto">
          <a:xfrm>
            <a:off x="6629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6" name="Line 14"/>
          <p:cNvSpPr>
            <a:spLocks noChangeShapeType="1"/>
          </p:cNvSpPr>
          <p:nvPr/>
        </p:nvSpPr>
        <p:spPr bwMode="auto">
          <a:xfrm>
            <a:off x="723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7772400" y="533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685800" y="533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10609" name="Line 17"/>
          <p:cNvSpPr>
            <a:spLocks noChangeShapeType="1"/>
          </p:cNvSpPr>
          <p:nvPr/>
        </p:nvSpPr>
        <p:spPr bwMode="auto">
          <a:xfrm flipV="1">
            <a:off x="4419600" y="129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2895600" y="1905000"/>
            <a:ext cx="3449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Read-Write head</a:t>
            </a:r>
          </a:p>
        </p:txBody>
      </p:sp>
      <p:sp>
        <p:nvSpPr>
          <p:cNvPr id="110611" name="Text Box 21"/>
          <p:cNvSpPr txBox="1">
            <a:spLocks noChangeArrowheads="1"/>
          </p:cNvSpPr>
          <p:nvPr/>
        </p:nvSpPr>
        <p:spPr bwMode="auto">
          <a:xfrm>
            <a:off x="441325" y="3225800"/>
            <a:ext cx="6437313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 head at each time step:</a:t>
            </a:r>
          </a:p>
          <a:p>
            <a:endParaRPr lang="en-US" altLang="en-US"/>
          </a:p>
          <a:p>
            <a:r>
              <a:rPr lang="en-US" altLang="en-US"/>
              <a:t>                </a:t>
            </a:r>
            <a:r>
              <a:rPr lang="en-US" altLang="en-US">
                <a:solidFill>
                  <a:srgbClr val="FF0000"/>
                </a:solidFill>
              </a:rPr>
              <a:t>1.</a:t>
            </a:r>
            <a:r>
              <a:rPr lang="en-US" altLang="en-US"/>
              <a:t> Reads a symbol</a:t>
            </a:r>
          </a:p>
          <a:p>
            <a:r>
              <a:rPr lang="en-US" altLang="en-US"/>
              <a:t>                </a:t>
            </a:r>
            <a:r>
              <a:rPr lang="en-US" altLang="en-US">
                <a:solidFill>
                  <a:srgbClr val="FF0000"/>
                </a:solidFill>
              </a:rPr>
              <a:t>2.</a:t>
            </a:r>
            <a:r>
              <a:rPr lang="en-US" altLang="en-US"/>
              <a:t> Writes a symbol</a:t>
            </a:r>
          </a:p>
          <a:p>
            <a:r>
              <a:rPr lang="en-US" altLang="en-US"/>
              <a:t>                </a:t>
            </a:r>
            <a:r>
              <a:rPr lang="en-US" altLang="en-US">
                <a:solidFill>
                  <a:srgbClr val="FF0000"/>
                </a:solidFill>
              </a:rPr>
              <a:t>3.</a:t>
            </a:r>
            <a:r>
              <a:rPr lang="en-US" altLang="en-US"/>
              <a:t> Moves Left or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F62E1CF-461B-4586-A1A9-D8ABBA8B474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5" name="Line 2"/>
          <p:cNvSpPr>
            <a:spLocks noChangeShapeType="1"/>
          </p:cNvSpPr>
          <p:nvPr/>
        </p:nvSpPr>
        <p:spPr bwMode="auto">
          <a:xfrm>
            <a:off x="304800" y="1066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6" name="Line 3"/>
          <p:cNvSpPr>
            <a:spLocks noChangeShapeType="1"/>
          </p:cNvSpPr>
          <p:nvPr/>
        </p:nvSpPr>
        <p:spPr bwMode="auto">
          <a:xfrm>
            <a:off x="304800" y="1752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7" name="Line 4"/>
          <p:cNvSpPr>
            <a:spLocks noChangeShapeType="1"/>
          </p:cNvSpPr>
          <p:nvPr/>
        </p:nvSpPr>
        <p:spPr bwMode="auto">
          <a:xfrm>
            <a:off x="16764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88" name="Line 5"/>
          <p:cNvSpPr>
            <a:spLocks noChangeShapeType="1"/>
          </p:cNvSpPr>
          <p:nvPr/>
        </p:nvSpPr>
        <p:spPr bwMode="auto">
          <a:xfrm>
            <a:off x="22860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89" name="Line 6"/>
          <p:cNvSpPr>
            <a:spLocks noChangeShapeType="1"/>
          </p:cNvSpPr>
          <p:nvPr/>
        </p:nvSpPr>
        <p:spPr bwMode="auto">
          <a:xfrm>
            <a:off x="28956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0" name="Line 7"/>
          <p:cNvSpPr>
            <a:spLocks noChangeShapeType="1"/>
          </p:cNvSpPr>
          <p:nvPr/>
        </p:nvSpPr>
        <p:spPr bwMode="auto">
          <a:xfrm>
            <a:off x="35052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1" name="Line 8"/>
          <p:cNvSpPr>
            <a:spLocks noChangeShapeType="1"/>
          </p:cNvSpPr>
          <p:nvPr/>
        </p:nvSpPr>
        <p:spPr bwMode="auto">
          <a:xfrm>
            <a:off x="41148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2" name="Line 9"/>
          <p:cNvSpPr>
            <a:spLocks noChangeShapeType="1"/>
          </p:cNvSpPr>
          <p:nvPr/>
        </p:nvSpPr>
        <p:spPr bwMode="auto">
          <a:xfrm>
            <a:off x="47244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3" name="Line 10"/>
          <p:cNvSpPr>
            <a:spLocks noChangeShapeType="1"/>
          </p:cNvSpPr>
          <p:nvPr/>
        </p:nvSpPr>
        <p:spPr bwMode="auto">
          <a:xfrm>
            <a:off x="53340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4" name="Line 11"/>
          <p:cNvSpPr>
            <a:spLocks noChangeShapeType="1"/>
          </p:cNvSpPr>
          <p:nvPr/>
        </p:nvSpPr>
        <p:spPr bwMode="auto">
          <a:xfrm>
            <a:off x="59436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5" name="Line 12"/>
          <p:cNvSpPr>
            <a:spLocks noChangeShapeType="1"/>
          </p:cNvSpPr>
          <p:nvPr/>
        </p:nvSpPr>
        <p:spPr bwMode="auto">
          <a:xfrm>
            <a:off x="65532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6" name="Line 13"/>
          <p:cNvSpPr>
            <a:spLocks noChangeShapeType="1"/>
          </p:cNvSpPr>
          <p:nvPr/>
        </p:nvSpPr>
        <p:spPr bwMode="auto">
          <a:xfrm>
            <a:off x="7162800" y="1066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97" name="Text Box 14"/>
          <p:cNvSpPr txBox="1">
            <a:spLocks noChangeArrowheads="1"/>
          </p:cNvSpPr>
          <p:nvPr/>
        </p:nvSpPr>
        <p:spPr bwMode="auto">
          <a:xfrm>
            <a:off x="7696200" y="990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3098" name="Text Box 15"/>
          <p:cNvSpPr txBox="1">
            <a:spLocks noChangeArrowheads="1"/>
          </p:cNvSpPr>
          <p:nvPr/>
        </p:nvSpPr>
        <p:spPr bwMode="auto">
          <a:xfrm>
            <a:off x="609600" y="990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3099" name="Line 16"/>
          <p:cNvSpPr>
            <a:spLocks noChangeShapeType="1"/>
          </p:cNvSpPr>
          <p:nvPr/>
        </p:nvSpPr>
        <p:spPr bwMode="auto">
          <a:xfrm flipV="1">
            <a:off x="4419600" y="1752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0" name="Text Box 18"/>
          <p:cNvSpPr txBox="1">
            <a:spLocks noChangeArrowheads="1"/>
          </p:cNvSpPr>
          <p:nvPr/>
        </p:nvSpPr>
        <p:spPr bwMode="auto">
          <a:xfrm>
            <a:off x="212725" y="-5080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Example:</a:t>
            </a:r>
          </a:p>
        </p:txBody>
      </p:sp>
      <p:sp>
        <p:nvSpPr>
          <p:cNvPr id="3101" name="Text Box 19"/>
          <p:cNvSpPr txBox="1">
            <a:spLocks noChangeArrowheads="1"/>
          </p:cNvSpPr>
          <p:nvPr/>
        </p:nvSpPr>
        <p:spPr bwMode="auto">
          <a:xfrm>
            <a:off x="3429000" y="4572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0</a:t>
            </a:r>
          </a:p>
        </p:txBody>
      </p:sp>
      <p:sp>
        <p:nvSpPr>
          <p:cNvPr id="3102" name="Line 24"/>
          <p:cNvSpPr>
            <a:spLocks noChangeShapeType="1"/>
          </p:cNvSpPr>
          <p:nvPr/>
        </p:nvSpPr>
        <p:spPr bwMode="auto">
          <a:xfrm>
            <a:off x="381000" y="3505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3" name="Line 25"/>
          <p:cNvSpPr>
            <a:spLocks noChangeShapeType="1"/>
          </p:cNvSpPr>
          <p:nvPr/>
        </p:nvSpPr>
        <p:spPr bwMode="auto">
          <a:xfrm>
            <a:off x="381000" y="4191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04" name="Line 26"/>
          <p:cNvSpPr>
            <a:spLocks noChangeShapeType="1"/>
          </p:cNvSpPr>
          <p:nvPr/>
        </p:nvSpPr>
        <p:spPr bwMode="auto">
          <a:xfrm>
            <a:off x="1752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5" name="Line 27"/>
          <p:cNvSpPr>
            <a:spLocks noChangeShapeType="1"/>
          </p:cNvSpPr>
          <p:nvPr/>
        </p:nvSpPr>
        <p:spPr bwMode="auto">
          <a:xfrm>
            <a:off x="2362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6" name="Line 28"/>
          <p:cNvSpPr>
            <a:spLocks noChangeShapeType="1"/>
          </p:cNvSpPr>
          <p:nvPr/>
        </p:nvSpPr>
        <p:spPr bwMode="auto">
          <a:xfrm>
            <a:off x="29718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7" name="Line 29"/>
          <p:cNvSpPr>
            <a:spLocks noChangeShapeType="1"/>
          </p:cNvSpPr>
          <p:nvPr/>
        </p:nvSpPr>
        <p:spPr bwMode="auto">
          <a:xfrm>
            <a:off x="35814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8" name="Line 30"/>
          <p:cNvSpPr>
            <a:spLocks noChangeShapeType="1"/>
          </p:cNvSpPr>
          <p:nvPr/>
        </p:nvSpPr>
        <p:spPr bwMode="auto">
          <a:xfrm>
            <a:off x="41910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09" name="Line 31"/>
          <p:cNvSpPr>
            <a:spLocks noChangeShapeType="1"/>
          </p:cNvSpPr>
          <p:nvPr/>
        </p:nvSpPr>
        <p:spPr bwMode="auto">
          <a:xfrm>
            <a:off x="4800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10" name="Line 32"/>
          <p:cNvSpPr>
            <a:spLocks noChangeShapeType="1"/>
          </p:cNvSpPr>
          <p:nvPr/>
        </p:nvSpPr>
        <p:spPr bwMode="auto">
          <a:xfrm>
            <a:off x="5410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11" name="Line 33"/>
          <p:cNvSpPr>
            <a:spLocks noChangeShapeType="1"/>
          </p:cNvSpPr>
          <p:nvPr/>
        </p:nvSpPr>
        <p:spPr bwMode="auto">
          <a:xfrm>
            <a:off x="60198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12" name="Line 34"/>
          <p:cNvSpPr>
            <a:spLocks noChangeShapeType="1"/>
          </p:cNvSpPr>
          <p:nvPr/>
        </p:nvSpPr>
        <p:spPr bwMode="auto">
          <a:xfrm>
            <a:off x="66294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13" name="Line 35"/>
          <p:cNvSpPr>
            <a:spLocks noChangeShapeType="1"/>
          </p:cNvSpPr>
          <p:nvPr/>
        </p:nvSpPr>
        <p:spPr bwMode="auto">
          <a:xfrm>
            <a:off x="72390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14" name="Text Box 36"/>
          <p:cNvSpPr txBox="1">
            <a:spLocks noChangeArrowheads="1"/>
          </p:cNvSpPr>
          <p:nvPr/>
        </p:nvSpPr>
        <p:spPr bwMode="auto">
          <a:xfrm>
            <a:off x="7772400" y="3429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3115" name="Text Box 37"/>
          <p:cNvSpPr txBox="1">
            <a:spLocks noChangeArrowheads="1"/>
          </p:cNvSpPr>
          <p:nvPr/>
        </p:nvSpPr>
        <p:spPr bwMode="auto">
          <a:xfrm>
            <a:off x="685800" y="3429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3116" name="Line 38"/>
          <p:cNvSpPr>
            <a:spLocks noChangeShapeType="1"/>
          </p:cNvSpPr>
          <p:nvPr/>
        </p:nvSpPr>
        <p:spPr bwMode="auto">
          <a:xfrm flipV="1">
            <a:off x="38862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17" name="Text Box 39"/>
          <p:cNvSpPr txBox="1">
            <a:spLocks noChangeArrowheads="1"/>
          </p:cNvSpPr>
          <p:nvPr/>
        </p:nvSpPr>
        <p:spPr bwMode="auto">
          <a:xfrm>
            <a:off x="3505200" y="28956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sp>
        <p:nvSpPr>
          <p:cNvPr id="3118" name="Text Box 44"/>
          <p:cNvSpPr txBox="1">
            <a:spLocks noChangeArrowheads="1"/>
          </p:cNvSpPr>
          <p:nvPr/>
        </p:nvSpPr>
        <p:spPr bwMode="auto">
          <a:xfrm>
            <a:off x="381000" y="4648200"/>
            <a:ext cx="171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1.</a:t>
            </a:r>
            <a:r>
              <a:rPr lang="en-US" altLang="en-US"/>
              <a:t> Reads</a:t>
            </a:r>
          </a:p>
        </p:txBody>
      </p:sp>
      <p:sp>
        <p:nvSpPr>
          <p:cNvPr id="3119" name="Text Box 45"/>
          <p:cNvSpPr txBox="1">
            <a:spLocks noChangeArrowheads="1"/>
          </p:cNvSpPr>
          <p:nvPr/>
        </p:nvSpPr>
        <p:spPr bwMode="auto">
          <a:xfrm>
            <a:off x="304800" y="5334000"/>
            <a:ext cx="2122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2.</a:t>
            </a:r>
            <a:r>
              <a:rPr lang="en-US" altLang="en-US"/>
              <a:t> Writes </a:t>
            </a:r>
          </a:p>
        </p:txBody>
      </p:sp>
      <p:graphicFrame>
        <p:nvGraphicFramePr>
          <p:cNvPr id="3074" name="Object 46"/>
          <p:cNvGraphicFramePr>
            <a:graphicFrameLocks noChangeAspect="1"/>
          </p:cNvGraphicFramePr>
          <p:nvPr/>
        </p:nvGraphicFramePr>
        <p:xfrm>
          <a:off x="3124200" y="1295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Equation" r:id="rId4" imgW="266400" imgH="279360" progId="Equation.3">
                  <p:embed/>
                </p:oleObj>
              </mc:Choice>
              <mc:Fallback>
                <p:oleObj name="Equation" r:id="rId4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95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8"/>
          <p:cNvGraphicFramePr>
            <a:graphicFrameLocks noChangeAspect="1"/>
          </p:cNvGraphicFramePr>
          <p:nvPr/>
        </p:nvGraphicFramePr>
        <p:xfrm>
          <a:off x="4343400" y="1295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6" imgW="266400" imgH="279360" progId="Equation.3">
                  <p:embed/>
                </p:oleObj>
              </mc:Choice>
              <mc:Fallback>
                <p:oleObj name="Equation" r:id="rId6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9"/>
          <p:cNvGraphicFramePr>
            <a:graphicFrameLocks noChangeAspect="1"/>
          </p:cNvGraphicFramePr>
          <p:nvPr/>
        </p:nvGraphicFramePr>
        <p:xfrm>
          <a:off x="4953000" y="12954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7" imgW="241200" imgH="279360" progId="Equation.3">
                  <p:embed/>
                </p:oleObj>
              </mc:Choice>
              <mc:Fallback>
                <p:oleObj name="Equation" r:id="rId7" imgW="241200" imgH="27936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2954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0"/>
          <p:cNvGraphicFramePr>
            <a:graphicFrameLocks noChangeAspect="1"/>
          </p:cNvGraphicFramePr>
          <p:nvPr/>
        </p:nvGraphicFramePr>
        <p:xfrm>
          <a:off x="3733800" y="12192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9" imgW="253800" imgH="393480" progId="Equation.3">
                  <p:embed/>
                </p:oleObj>
              </mc:Choice>
              <mc:Fallback>
                <p:oleObj name="Equation" r:id="rId9" imgW="253800" imgH="3934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51"/>
          <p:cNvGraphicFramePr>
            <a:graphicFrameLocks noChangeAspect="1"/>
          </p:cNvGraphicFramePr>
          <p:nvPr/>
        </p:nvGraphicFramePr>
        <p:xfrm>
          <a:off x="3124200" y="3733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733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52"/>
          <p:cNvGraphicFramePr>
            <a:graphicFrameLocks noChangeAspect="1"/>
          </p:cNvGraphicFramePr>
          <p:nvPr/>
        </p:nvGraphicFramePr>
        <p:xfrm>
          <a:off x="3810000" y="36576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76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53"/>
          <p:cNvGraphicFramePr>
            <a:graphicFrameLocks noChangeAspect="1"/>
          </p:cNvGraphicFramePr>
          <p:nvPr/>
        </p:nvGraphicFramePr>
        <p:xfrm>
          <a:off x="4343400" y="3678238"/>
          <a:ext cx="2651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13" imgW="266400" imgH="393480" progId="Equation.3">
                  <p:embed/>
                </p:oleObj>
              </mc:Choice>
              <mc:Fallback>
                <p:oleObj name="Equation" r:id="rId13" imgW="266400" imgH="3934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678238"/>
                        <a:ext cx="2651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55"/>
          <p:cNvGraphicFramePr>
            <a:graphicFrameLocks noChangeAspect="1"/>
          </p:cNvGraphicFramePr>
          <p:nvPr/>
        </p:nvGraphicFramePr>
        <p:xfrm>
          <a:off x="4953000" y="37338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15" imgW="241200" imgH="279360" progId="Equation.3">
                  <p:embed/>
                </p:oleObj>
              </mc:Choice>
              <mc:Fallback>
                <p:oleObj name="Equation" r:id="rId15" imgW="241200" imgH="2793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7338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56"/>
          <p:cNvGraphicFramePr>
            <a:graphicFrameLocks noChangeAspect="1"/>
          </p:cNvGraphicFramePr>
          <p:nvPr/>
        </p:nvGraphicFramePr>
        <p:xfrm>
          <a:off x="2214563" y="4762500"/>
          <a:ext cx="2889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16" imgW="291960" imgH="304560" progId="Equation.3">
                  <p:embed/>
                </p:oleObj>
              </mc:Choice>
              <mc:Fallback>
                <p:oleObj name="Equation" r:id="rId16" imgW="291960" imgH="30456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4762500"/>
                        <a:ext cx="2889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57"/>
          <p:cNvGraphicFramePr>
            <a:graphicFrameLocks noChangeAspect="1"/>
          </p:cNvGraphicFramePr>
          <p:nvPr/>
        </p:nvGraphicFramePr>
        <p:xfrm>
          <a:off x="2501900" y="5391150"/>
          <a:ext cx="2905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18" imgW="291960" imgH="431640" progId="Equation.3">
                  <p:embed/>
                </p:oleObj>
              </mc:Choice>
              <mc:Fallback>
                <p:oleObj name="Equation" r:id="rId18" imgW="291960" imgH="43164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5391150"/>
                        <a:ext cx="2905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58"/>
          <p:cNvSpPr txBox="1">
            <a:spLocks noChangeArrowheads="1"/>
          </p:cNvSpPr>
          <p:nvPr/>
        </p:nvSpPr>
        <p:spPr bwMode="auto">
          <a:xfrm>
            <a:off x="304800" y="6019800"/>
            <a:ext cx="2814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3.</a:t>
            </a:r>
            <a:r>
              <a:rPr lang="en-US" altLang="en-US"/>
              <a:t> Moves 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FE45A1B-319E-44C7-873A-5F8AA63D2C3A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9" name="Line 2"/>
          <p:cNvSpPr>
            <a:spLocks noChangeShapeType="1"/>
          </p:cNvSpPr>
          <p:nvPr/>
        </p:nvSpPr>
        <p:spPr bwMode="auto">
          <a:xfrm>
            <a:off x="381000" y="838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0" name="Line 3"/>
          <p:cNvSpPr>
            <a:spLocks noChangeShapeType="1"/>
          </p:cNvSpPr>
          <p:nvPr/>
        </p:nvSpPr>
        <p:spPr bwMode="auto">
          <a:xfrm>
            <a:off x="381000" y="1524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11" name="Line 4"/>
          <p:cNvSpPr>
            <a:spLocks noChangeShapeType="1"/>
          </p:cNvSpPr>
          <p:nvPr/>
        </p:nvSpPr>
        <p:spPr bwMode="auto">
          <a:xfrm>
            <a:off x="17526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2" name="Line 5"/>
          <p:cNvSpPr>
            <a:spLocks noChangeShapeType="1"/>
          </p:cNvSpPr>
          <p:nvPr/>
        </p:nvSpPr>
        <p:spPr bwMode="auto">
          <a:xfrm>
            <a:off x="23622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3" name="Line 6"/>
          <p:cNvSpPr>
            <a:spLocks noChangeShapeType="1"/>
          </p:cNvSpPr>
          <p:nvPr/>
        </p:nvSpPr>
        <p:spPr bwMode="auto">
          <a:xfrm>
            <a:off x="29718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4" name="Line 7"/>
          <p:cNvSpPr>
            <a:spLocks noChangeShapeType="1"/>
          </p:cNvSpPr>
          <p:nvPr/>
        </p:nvSpPr>
        <p:spPr bwMode="auto">
          <a:xfrm>
            <a:off x="35814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5" name="Line 8"/>
          <p:cNvSpPr>
            <a:spLocks noChangeShapeType="1"/>
          </p:cNvSpPr>
          <p:nvPr/>
        </p:nvSpPr>
        <p:spPr bwMode="auto">
          <a:xfrm>
            <a:off x="41910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6" name="Line 9"/>
          <p:cNvSpPr>
            <a:spLocks noChangeShapeType="1"/>
          </p:cNvSpPr>
          <p:nvPr/>
        </p:nvSpPr>
        <p:spPr bwMode="auto">
          <a:xfrm>
            <a:off x="48006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7" name="Line 10"/>
          <p:cNvSpPr>
            <a:spLocks noChangeShapeType="1"/>
          </p:cNvSpPr>
          <p:nvPr/>
        </p:nvSpPr>
        <p:spPr bwMode="auto">
          <a:xfrm>
            <a:off x="54102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8" name="Line 11"/>
          <p:cNvSpPr>
            <a:spLocks noChangeShapeType="1"/>
          </p:cNvSpPr>
          <p:nvPr/>
        </p:nvSpPr>
        <p:spPr bwMode="auto">
          <a:xfrm>
            <a:off x="60198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19" name="Line 12"/>
          <p:cNvSpPr>
            <a:spLocks noChangeShapeType="1"/>
          </p:cNvSpPr>
          <p:nvPr/>
        </p:nvSpPr>
        <p:spPr bwMode="auto">
          <a:xfrm>
            <a:off x="66294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20" name="Line 13"/>
          <p:cNvSpPr>
            <a:spLocks noChangeShapeType="1"/>
          </p:cNvSpPr>
          <p:nvPr/>
        </p:nvSpPr>
        <p:spPr bwMode="auto">
          <a:xfrm>
            <a:off x="7239000" y="838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21" name="Text Box 14"/>
          <p:cNvSpPr txBox="1">
            <a:spLocks noChangeArrowheads="1"/>
          </p:cNvSpPr>
          <p:nvPr/>
        </p:nvSpPr>
        <p:spPr bwMode="auto">
          <a:xfrm>
            <a:off x="7772400" y="762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4122" name="Text Box 15"/>
          <p:cNvSpPr txBox="1">
            <a:spLocks noChangeArrowheads="1"/>
          </p:cNvSpPr>
          <p:nvPr/>
        </p:nvSpPr>
        <p:spPr bwMode="auto">
          <a:xfrm>
            <a:off x="685800" y="762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4123" name="Line 16"/>
          <p:cNvSpPr>
            <a:spLocks noChangeShapeType="1"/>
          </p:cNvSpPr>
          <p:nvPr/>
        </p:nvSpPr>
        <p:spPr bwMode="auto">
          <a:xfrm flipV="1">
            <a:off x="3886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4" name="Text Box 17"/>
          <p:cNvSpPr txBox="1">
            <a:spLocks noChangeArrowheads="1"/>
          </p:cNvSpPr>
          <p:nvPr/>
        </p:nvSpPr>
        <p:spPr bwMode="auto">
          <a:xfrm>
            <a:off x="3505200" y="2286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graphicFrame>
        <p:nvGraphicFramePr>
          <p:cNvPr id="4098" name="Object 18"/>
          <p:cNvGraphicFramePr>
            <a:graphicFrameLocks noChangeAspect="1"/>
          </p:cNvGraphicFramePr>
          <p:nvPr/>
        </p:nvGraphicFramePr>
        <p:xfrm>
          <a:off x="3124200" y="1066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4" imgW="266400" imgH="279360" progId="Equation.3">
                  <p:embed/>
                </p:oleObj>
              </mc:Choice>
              <mc:Fallback>
                <p:oleObj name="Equation" r:id="rId4" imgW="266400" imgH="2793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066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9"/>
          <p:cNvGraphicFramePr>
            <a:graphicFrameLocks noChangeAspect="1"/>
          </p:cNvGraphicFramePr>
          <p:nvPr/>
        </p:nvGraphicFramePr>
        <p:xfrm>
          <a:off x="3810000" y="9906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Equation" r:id="rId6" imgW="253800" imgH="393480" progId="Equation.3">
                  <p:embed/>
                </p:oleObj>
              </mc:Choice>
              <mc:Fallback>
                <p:oleObj name="Equation" r:id="rId6" imgW="25380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9906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0"/>
          <p:cNvGraphicFramePr>
            <a:graphicFrameLocks noChangeAspect="1"/>
          </p:cNvGraphicFramePr>
          <p:nvPr/>
        </p:nvGraphicFramePr>
        <p:xfrm>
          <a:off x="4343400" y="1011238"/>
          <a:ext cx="2651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8" imgW="266400" imgH="393480" progId="Equation.3">
                  <p:embed/>
                </p:oleObj>
              </mc:Choice>
              <mc:Fallback>
                <p:oleObj name="Equation" r:id="rId8" imgW="26640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011238"/>
                        <a:ext cx="2651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21"/>
          <p:cNvGraphicFramePr>
            <a:graphicFrameLocks noChangeAspect="1"/>
          </p:cNvGraphicFramePr>
          <p:nvPr/>
        </p:nvGraphicFramePr>
        <p:xfrm>
          <a:off x="4953000" y="10668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10" imgW="241200" imgH="279360" progId="Equation.3">
                  <p:embed/>
                </p:oleObj>
              </mc:Choice>
              <mc:Fallback>
                <p:oleObj name="Equation" r:id="rId10" imgW="241200" imgH="2793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0668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Line 22"/>
          <p:cNvSpPr>
            <a:spLocks noChangeShapeType="1"/>
          </p:cNvSpPr>
          <p:nvPr/>
        </p:nvSpPr>
        <p:spPr bwMode="auto">
          <a:xfrm>
            <a:off x="304800" y="3352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6" name="Line 23"/>
          <p:cNvSpPr>
            <a:spLocks noChangeShapeType="1"/>
          </p:cNvSpPr>
          <p:nvPr/>
        </p:nvSpPr>
        <p:spPr bwMode="auto">
          <a:xfrm>
            <a:off x="304800" y="4038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27" name="Line 24"/>
          <p:cNvSpPr>
            <a:spLocks noChangeShapeType="1"/>
          </p:cNvSpPr>
          <p:nvPr/>
        </p:nvSpPr>
        <p:spPr bwMode="auto">
          <a:xfrm>
            <a:off x="16764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28" name="Line 25"/>
          <p:cNvSpPr>
            <a:spLocks noChangeShapeType="1"/>
          </p:cNvSpPr>
          <p:nvPr/>
        </p:nvSpPr>
        <p:spPr bwMode="auto">
          <a:xfrm>
            <a:off x="22860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29" name="Line 26"/>
          <p:cNvSpPr>
            <a:spLocks noChangeShapeType="1"/>
          </p:cNvSpPr>
          <p:nvPr/>
        </p:nvSpPr>
        <p:spPr bwMode="auto">
          <a:xfrm>
            <a:off x="28956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0" name="Line 27"/>
          <p:cNvSpPr>
            <a:spLocks noChangeShapeType="1"/>
          </p:cNvSpPr>
          <p:nvPr/>
        </p:nvSpPr>
        <p:spPr bwMode="auto">
          <a:xfrm>
            <a:off x="35052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1" name="Line 28"/>
          <p:cNvSpPr>
            <a:spLocks noChangeShapeType="1"/>
          </p:cNvSpPr>
          <p:nvPr/>
        </p:nvSpPr>
        <p:spPr bwMode="auto">
          <a:xfrm>
            <a:off x="41148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2" name="Line 29"/>
          <p:cNvSpPr>
            <a:spLocks noChangeShapeType="1"/>
          </p:cNvSpPr>
          <p:nvPr/>
        </p:nvSpPr>
        <p:spPr bwMode="auto">
          <a:xfrm>
            <a:off x="47244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3" name="Line 30"/>
          <p:cNvSpPr>
            <a:spLocks noChangeShapeType="1"/>
          </p:cNvSpPr>
          <p:nvPr/>
        </p:nvSpPr>
        <p:spPr bwMode="auto">
          <a:xfrm>
            <a:off x="53340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4" name="Line 31"/>
          <p:cNvSpPr>
            <a:spLocks noChangeShapeType="1"/>
          </p:cNvSpPr>
          <p:nvPr/>
        </p:nvSpPr>
        <p:spPr bwMode="auto">
          <a:xfrm>
            <a:off x="59436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5" name="Line 32"/>
          <p:cNvSpPr>
            <a:spLocks noChangeShapeType="1"/>
          </p:cNvSpPr>
          <p:nvPr/>
        </p:nvSpPr>
        <p:spPr bwMode="auto">
          <a:xfrm>
            <a:off x="65532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6" name="Line 33"/>
          <p:cNvSpPr>
            <a:spLocks noChangeShapeType="1"/>
          </p:cNvSpPr>
          <p:nvPr/>
        </p:nvSpPr>
        <p:spPr bwMode="auto">
          <a:xfrm>
            <a:off x="7162800" y="3352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37" name="Text Box 34"/>
          <p:cNvSpPr txBox="1">
            <a:spLocks noChangeArrowheads="1"/>
          </p:cNvSpPr>
          <p:nvPr/>
        </p:nvSpPr>
        <p:spPr bwMode="auto">
          <a:xfrm>
            <a:off x="7696200" y="3276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4138" name="Text Box 35"/>
          <p:cNvSpPr txBox="1">
            <a:spLocks noChangeArrowheads="1"/>
          </p:cNvSpPr>
          <p:nvPr/>
        </p:nvSpPr>
        <p:spPr bwMode="auto">
          <a:xfrm>
            <a:off x="609600" y="3276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4139" name="Line 36"/>
          <p:cNvSpPr>
            <a:spLocks noChangeShapeType="1"/>
          </p:cNvSpPr>
          <p:nvPr/>
        </p:nvSpPr>
        <p:spPr bwMode="auto">
          <a:xfrm flipV="1">
            <a:off x="44196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40" name="Text Box 37"/>
          <p:cNvSpPr txBox="1">
            <a:spLocks noChangeArrowheads="1"/>
          </p:cNvSpPr>
          <p:nvPr/>
        </p:nvSpPr>
        <p:spPr bwMode="auto">
          <a:xfrm>
            <a:off x="3429000" y="27432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4102" name="Object 38"/>
          <p:cNvGraphicFramePr>
            <a:graphicFrameLocks noChangeAspect="1"/>
          </p:cNvGraphicFramePr>
          <p:nvPr/>
        </p:nvGraphicFramePr>
        <p:xfrm>
          <a:off x="3124200" y="3581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12" imgW="266400" imgH="279360" progId="Equation.3">
                  <p:embed/>
                </p:oleObj>
              </mc:Choice>
              <mc:Fallback>
                <p:oleObj name="Equation" r:id="rId12" imgW="266400" imgH="27936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81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39"/>
          <p:cNvGraphicFramePr>
            <a:graphicFrameLocks noChangeAspect="1"/>
          </p:cNvGraphicFramePr>
          <p:nvPr/>
        </p:nvGraphicFramePr>
        <p:xfrm>
          <a:off x="4343400" y="3525838"/>
          <a:ext cx="2651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13" imgW="266400" imgH="393480" progId="Equation.3">
                  <p:embed/>
                </p:oleObj>
              </mc:Choice>
              <mc:Fallback>
                <p:oleObj name="Equation" r:id="rId13" imgW="266400" imgH="3934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25838"/>
                        <a:ext cx="2651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40"/>
          <p:cNvGraphicFramePr>
            <a:graphicFrameLocks noChangeAspect="1"/>
          </p:cNvGraphicFramePr>
          <p:nvPr/>
        </p:nvGraphicFramePr>
        <p:xfrm>
          <a:off x="4953000" y="35814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15" imgW="241200" imgH="279360" progId="Equation.3">
                  <p:embed/>
                </p:oleObj>
              </mc:Choice>
              <mc:Fallback>
                <p:oleObj name="Equation" r:id="rId15" imgW="241200" imgH="27936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5814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41"/>
          <p:cNvGraphicFramePr>
            <a:graphicFrameLocks noChangeAspect="1"/>
          </p:cNvGraphicFramePr>
          <p:nvPr/>
        </p:nvGraphicFramePr>
        <p:xfrm>
          <a:off x="3683000" y="3460750"/>
          <a:ext cx="3540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16" imgW="355320" imgH="482400" progId="Equation.3">
                  <p:embed/>
                </p:oleObj>
              </mc:Choice>
              <mc:Fallback>
                <p:oleObj name="Equation" r:id="rId16" imgW="355320" imgH="4824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460750"/>
                        <a:ext cx="35401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1" name="Text Box 42"/>
          <p:cNvSpPr txBox="1">
            <a:spLocks noChangeArrowheads="1"/>
          </p:cNvSpPr>
          <p:nvPr/>
        </p:nvSpPr>
        <p:spPr bwMode="auto">
          <a:xfrm>
            <a:off x="381000" y="4648200"/>
            <a:ext cx="171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1.</a:t>
            </a:r>
            <a:r>
              <a:rPr lang="en-US" altLang="en-US"/>
              <a:t> Reads</a:t>
            </a:r>
          </a:p>
        </p:txBody>
      </p:sp>
      <p:sp>
        <p:nvSpPr>
          <p:cNvPr id="4142" name="Text Box 43"/>
          <p:cNvSpPr txBox="1">
            <a:spLocks noChangeArrowheads="1"/>
          </p:cNvSpPr>
          <p:nvPr/>
        </p:nvSpPr>
        <p:spPr bwMode="auto">
          <a:xfrm>
            <a:off x="304800" y="5334000"/>
            <a:ext cx="2122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2.</a:t>
            </a:r>
            <a:r>
              <a:rPr lang="en-US" altLang="en-US"/>
              <a:t> Writes </a:t>
            </a:r>
          </a:p>
        </p:txBody>
      </p:sp>
      <p:graphicFrame>
        <p:nvGraphicFramePr>
          <p:cNvPr id="4106" name="Object 44"/>
          <p:cNvGraphicFramePr>
            <a:graphicFrameLocks noChangeAspect="1"/>
          </p:cNvGraphicFramePr>
          <p:nvPr/>
        </p:nvGraphicFramePr>
        <p:xfrm>
          <a:off x="2225675" y="4700588"/>
          <a:ext cx="26511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18" imgW="266400" imgH="431640" progId="Equation.3">
                  <p:embed/>
                </p:oleObj>
              </mc:Choice>
              <mc:Fallback>
                <p:oleObj name="Equation" r:id="rId18" imgW="266400" imgH="43164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700588"/>
                        <a:ext cx="265113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45"/>
          <p:cNvGraphicFramePr>
            <a:graphicFrameLocks noChangeAspect="1"/>
          </p:cNvGraphicFramePr>
          <p:nvPr/>
        </p:nvGraphicFramePr>
        <p:xfrm>
          <a:off x="2457450" y="5340350"/>
          <a:ext cx="3794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20" imgW="380880" imgH="533160" progId="Equation.3">
                  <p:embed/>
                </p:oleObj>
              </mc:Choice>
              <mc:Fallback>
                <p:oleObj name="Equation" r:id="rId20" imgW="380880" imgH="53316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5340350"/>
                        <a:ext cx="3794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3" name="Text Box 46"/>
          <p:cNvSpPr txBox="1">
            <a:spLocks noChangeArrowheads="1"/>
          </p:cNvSpPr>
          <p:nvPr/>
        </p:nvSpPr>
        <p:spPr bwMode="auto">
          <a:xfrm>
            <a:off x="304800" y="6019800"/>
            <a:ext cx="298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3.</a:t>
            </a:r>
            <a:r>
              <a:rPr lang="en-US" altLang="en-US"/>
              <a:t> Moves 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4132E28-9884-4333-9903-4ECAF3A7C13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Input String</a:t>
            </a:r>
          </a:p>
        </p:txBody>
      </p:sp>
      <p:sp>
        <p:nvSpPr>
          <p:cNvPr id="5133" name="Line 3"/>
          <p:cNvSpPr>
            <a:spLocks noChangeShapeType="1"/>
          </p:cNvSpPr>
          <p:nvPr/>
        </p:nvSpPr>
        <p:spPr bwMode="auto">
          <a:xfrm>
            <a:off x="304800" y="2895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4" name="Line 4"/>
          <p:cNvSpPr>
            <a:spLocks noChangeShapeType="1"/>
          </p:cNvSpPr>
          <p:nvPr/>
        </p:nvSpPr>
        <p:spPr bwMode="auto">
          <a:xfrm>
            <a:off x="304800" y="3581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5" name="Line 5"/>
          <p:cNvSpPr>
            <a:spLocks noChangeShapeType="1"/>
          </p:cNvSpPr>
          <p:nvPr/>
        </p:nvSpPr>
        <p:spPr bwMode="auto">
          <a:xfrm>
            <a:off x="16764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6" name="Line 6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7" name="Line 7"/>
          <p:cNvSpPr>
            <a:spLocks noChangeShapeType="1"/>
          </p:cNvSpPr>
          <p:nvPr/>
        </p:nvSpPr>
        <p:spPr bwMode="auto">
          <a:xfrm>
            <a:off x="28956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8" name="Line 8"/>
          <p:cNvSpPr>
            <a:spLocks noChangeShapeType="1"/>
          </p:cNvSpPr>
          <p:nvPr/>
        </p:nvSpPr>
        <p:spPr bwMode="auto">
          <a:xfrm>
            <a:off x="35052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39" name="Line 9"/>
          <p:cNvSpPr>
            <a:spLocks noChangeShapeType="1"/>
          </p:cNvSpPr>
          <p:nvPr/>
        </p:nvSpPr>
        <p:spPr bwMode="auto">
          <a:xfrm>
            <a:off x="41148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0" name="Line 10"/>
          <p:cNvSpPr>
            <a:spLocks noChangeShapeType="1"/>
          </p:cNvSpPr>
          <p:nvPr/>
        </p:nvSpPr>
        <p:spPr bwMode="auto">
          <a:xfrm>
            <a:off x="47244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1" name="Line 11"/>
          <p:cNvSpPr>
            <a:spLocks noChangeShapeType="1"/>
          </p:cNvSpPr>
          <p:nvPr/>
        </p:nvSpPr>
        <p:spPr bwMode="auto">
          <a:xfrm>
            <a:off x="5334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2" name="Line 12"/>
          <p:cNvSpPr>
            <a:spLocks noChangeShapeType="1"/>
          </p:cNvSpPr>
          <p:nvPr/>
        </p:nvSpPr>
        <p:spPr bwMode="auto">
          <a:xfrm>
            <a:off x="59436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3" name="Line 13"/>
          <p:cNvSpPr>
            <a:spLocks noChangeShapeType="1"/>
          </p:cNvSpPr>
          <p:nvPr/>
        </p:nvSpPr>
        <p:spPr bwMode="auto">
          <a:xfrm>
            <a:off x="65532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4" name="Line 14"/>
          <p:cNvSpPr>
            <a:spLocks noChangeShapeType="1"/>
          </p:cNvSpPr>
          <p:nvPr/>
        </p:nvSpPr>
        <p:spPr bwMode="auto">
          <a:xfrm>
            <a:off x="71628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5" name="Text Box 15"/>
          <p:cNvSpPr txBox="1">
            <a:spLocks noChangeArrowheads="1"/>
          </p:cNvSpPr>
          <p:nvPr/>
        </p:nvSpPr>
        <p:spPr bwMode="auto">
          <a:xfrm>
            <a:off x="7696200" y="2819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5146" name="Text Box 16"/>
          <p:cNvSpPr txBox="1">
            <a:spLocks noChangeArrowheads="1"/>
          </p:cNvSpPr>
          <p:nvPr/>
        </p:nvSpPr>
        <p:spPr bwMode="auto">
          <a:xfrm>
            <a:off x="609600" y="2819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5147" name="Line 17"/>
          <p:cNvSpPr>
            <a:spLocks noChangeShapeType="1"/>
          </p:cNvSpPr>
          <p:nvPr/>
        </p:nvSpPr>
        <p:spPr bwMode="auto">
          <a:xfrm flipV="1">
            <a:off x="31242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2" name="Object 19"/>
          <p:cNvGraphicFramePr>
            <a:graphicFrameLocks noChangeAspect="1"/>
          </p:cNvGraphicFramePr>
          <p:nvPr/>
        </p:nvGraphicFramePr>
        <p:xfrm>
          <a:off x="18796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0"/>
          <p:cNvGraphicFramePr>
            <a:graphicFrameLocks noChangeAspect="1"/>
          </p:cNvGraphicFramePr>
          <p:nvPr/>
        </p:nvGraphicFramePr>
        <p:xfrm>
          <a:off x="24892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1"/>
          <p:cNvGraphicFramePr>
            <a:graphicFrameLocks noChangeAspect="1"/>
          </p:cNvGraphicFramePr>
          <p:nvPr/>
        </p:nvGraphicFramePr>
        <p:xfrm>
          <a:off x="60706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22"/>
          <p:cNvGraphicFramePr>
            <a:graphicFrameLocks noChangeAspect="1"/>
          </p:cNvGraphicFramePr>
          <p:nvPr/>
        </p:nvGraphicFramePr>
        <p:xfrm>
          <a:off x="66802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8" name="Line 23"/>
          <p:cNvSpPr>
            <a:spLocks noChangeShapeType="1"/>
          </p:cNvSpPr>
          <p:nvPr/>
        </p:nvSpPr>
        <p:spPr bwMode="auto">
          <a:xfrm flipH="1">
            <a:off x="6858000" y="2286000"/>
            <a:ext cx="76200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49" name="Text Box 24"/>
          <p:cNvSpPr txBox="1">
            <a:spLocks noChangeArrowheads="1"/>
          </p:cNvSpPr>
          <p:nvPr/>
        </p:nvSpPr>
        <p:spPr bwMode="auto">
          <a:xfrm>
            <a:off x="6192838" y="914400"/>
            <a:ext cx="26289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Blank symbol</a:t>
            </a:r>
          </a:p>
          <a:p>
            <a:r>
              <a:rPr lang="en-US" altLang="en-US" sz="2400">
                <a:solidFill>
                  <a:srgbClr val="339933"/>
                </a:solidFill>
              </a:rPr>
              <a:t>Letter </a:t>
            </a:r>
            <a:r>
              <a:rPr lang="en-US" altLang="en-US" sz="2400" b="1">
                <a:solidFill>
                  <a:srgbClr val="339933"/>
                </a:solidFill>
              </a:rPr>
              <a:t>B</a:t>
            </a:r>
            <a:r>
              <a:rPr lang="en-US" altLang="en-US" sz="2400">
                <a:solidFill>
                  <a:srgbClr val="339933"/>
                </a:solidFill>
              </a:rPr>
              <a:t> used </a:t>
            </a:r>
          </a:p>
          <a:p>
            <a:r>
              <a:rPr lang="en-US" altLang="en-US" sz="2400">
                <a:solidFill>
                  <a:srgbClr val="339933"/>
                </a:solidFill>
              </a:rPr>
              <a:t>in Rosen book</a:t>
            </a:r>
          </a:p>
        </p:txBody>
      </p:sp>
      <p:sp>
        <p:nvSpPr>
          <p:cNvPr id="5150" name="Text Box 25"/>
          <p:cNvSpPr txBox="1">
            <a:spLocks noChangeArrowheads="1"/>
          </p:cNvSpPr>
          <p:nvPr/>
        </p:nvSpPr>
        <p:spPr bwMode="auto">
          <a:xfrm>
            <a:off x="2667000" y="4038600"/>
            <a:ext cx="1087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head</a:t>
            </a:r>
          </a:p>
        </p:txBody>
      </p:sp>
      <p:graphicFrame>
        <p:nvGraphicFramePr>
          <p:cNvPr id="5126" name="Object 26"/>
          <p:cNvGraphicFramePr>
            <a:graphicFrameLocks noChangeAspect="1"/>
          </p:cNvGraphicFramePr>
          <p:nvPr/>
        </p:nvGraphicFramePr>
        <p:xfrm>
          <a:off x="55372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9" imgW="253800" imgH="368280" progId="Equation.3">
                  <p:embed/>
                </p:oleObj>
              </mc:Choice>
              <mc:Fallback>
                <p:oleObj name="Equation" r:id="rId9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27"/>
          <p:cNvGraphicFramePr>
            <a:graphicFrameLocks noChangeAspect="1"/>
          </p:cNvGraphicFramePr>
          <p:nvPr/>
        </p:nvGraphicFramePr>
        <p:xfrm>
          <a:off x="3048000" y="3124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28"/>
          <p:cNvGraphicFramePr>
            <a:graphicFrameLocks noChangeAspect="1"/>
          </p:cNvGraphicFramePr>
          <p:nvPr/>
        </p:nvGraphicFramePr>
        <p:xfrm>
          <a:off x="3733800" y="3048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48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29"/>
          <p:cNvGraphicFramePr>
            <a:graphicFrameLocks noChangeAspect="1"/>
          </p:cNvGraphicFramePr>
          <p:nvPr/>
        </p:nvGraphicFramePr>
        <p:xfrm>
          <a:off x="4876800" y="31242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14" imgW="241200" imgH="279360" progId="Equation.3">
                  <p:embed/>
                </p:oleObj>
              </mc:Choice>
              <mc:Fallback>
                <p:oleObj name="Equation" r:id="rId14" imgW="241200" imgH="2793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30"/>
          <p:cNvGraphicFramePr>
            <a:graphicFrameLocks noChangeAspect="1"/>
          </p:cNvGraphicFramePr>
          <p:nvPr/>
        </p:nvGraphicFramePr>
        <p:xfrm>
          <a:off x="4343400" y="3124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124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365125" y="5054600"/>
            <a:ext cx="71405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Head starts at the leftmost position</a:t>
            </a:r>
          </a:p>
          <a:p>
            <a:r>
              <a:rPr lang="en-US" altLang="en-US"/>
              <a:t>of the input string</a:t>
            </a:r>
          </a:p>
        </p:txBody>
      </p:sp>
      <p:sp>
        <p:nvSpPr>
          <p:cNvPr id="5152" name="AutoShape 33"/>
          <p:cNvSpPr>
            <a:spLocks/>
          </p:cNvSpPr>
          <p:nvPr/>
        </p:nvSpPr>
        <p:spPr bwMode="auto">
          <a:xfrm rot="-5388379">
            <a:off x="3846513" y="1333500"/>
            <a:ext cx="533400" cy="2438400"/>
          </a:xfrm>
          <a:prstGeom prst="rightBrace">
            <a:avLst>
              <a:gd name="adj1" fmla="val 3809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53" name="Text Box 34"/>
          <p:cNvSpPr txBox="1">
            <a:spLocks noChangeArrowheads="1"/>
          </p:cNvSpPr>
          <p:nvPr/>
        </p:nvSpPr>
        <p:spPr bwMode="auto">
          <a:xfrm>
            <a:off x="2895600" y="1676400"/>
            <a:ext cx="2490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Input string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79A26A8-1A6D-4BD8-A903-22A891ABD66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6" name="Text Box 2"/>
          <p:cNvSpPr txBox="1">
            <a:spLocks noChangeArrowheads="1"/>
          </p:cNvSpPr>
          <p:nvPr/>
        </p:nvSpPr>
        <p:spPr bwMode="auto">
          <a:xfrm>
            <a:off x="1812925" y="46736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7" name="Line 3"/>
          <p:cNvSpPr>
            <a:spLocks noChangeShapeType="1"/>
          </p:cNvSpPr>
          <p:nvPr/>
        </p:nvSpPr>
        <p:spPr bwMode="auto">
          <a:xfrm>
            <a:off x="304800" y="2895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8" name="Line 4"/>
          <p:cNvSpPr>
            <a:spLocks noChangeShapeType="1"/>
          </p:cNvSpPr>
          <p:nvPr/>
        </p:nvSpPr>
        <p:spPr bwMode="auto">
          <a:xfrm>
            <a:off x="304800" y="3581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9" name="Line 5"/>
          <p:cNvSpPr>
            <a:spLocks noChangeShapeType="1"/>
          </p:cNvSpPr>
          <p:nvPr/>
        </p:nvSpPr>
        <p:spPr bwMode="auto">
          <a:xfrm>
            <a:off x="16764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0" name="Line 6"/>
          <p:cNvSpPr>
            <a:spLocks noChangeShapeType="1"/>
          </p:cNvSpPr>
          <p:nvPr/>
        </p:nvSpPr>
        <p:spPr bwMode="auto">
          <a:xfrm>
            <a:off x="2286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1" name="Line 7"/>
          <p:cNvSpPr>
            <a:spLocks noChangeShapeType="1"/>
          </p:cNvSpPr>
          <p:nvPr/>
        </p:nvSpPr>
        <p:spPr bwMode="auto">
          <a:xfrm>
            <a:off x="28956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2" name="Line 8"/>
          <p:cNvSpPr>
            <a:spLocks noChangeShapeType="1"/>
          </p:cNvSpPr>
          <p:nvPr/>
        </p:nvSpPr>
        <p:spPr bwMode="auto">
          <a:xfrm>
            <a:off x="35052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3" name="Line 9"/>
          <p:cNvSpPr>
            <a:spLocks noChangeShapeType="1"/>
          </p:cNvSpPr>
          <p:nvPr/>
        </p:nvSpPr>
        <p:spPr bwMode="auto">
          <a:xfrm>
            <a:off x="41148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4" name="Line 10"/>
          <p:cNvSpPr>
            <a:spLocks noChangeShapeType="1"/>
          </p:cNvSpPr>
          <p:nvPr/>
        </p:nvSpPr>
        <p:spPr bwMode="auto">
          <a:xfrm>
            <a:off x="47244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5" name="Line 11"/>
          <p:cNvSpPr>
            <a:spLocks noChangeShapeType="1"/>
          </p:cNvSpPr>
          <p:nvPr/>
        </p:nvSpPr>
        <p:spPr bwMode="auto">
          <a:xfrm>
            <a:off x="53340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6" name="Line 12"/>
          <p:cNvSpPr>
            <a:spLocks noChangeShapeType="1"/>
          </p:cNvSpPr>
          <p:nvPr/>
        </p:nvSpPr>
        <p:spPr bwMode="auto">
          <a:xfrm>
            <a:off x="59436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7" name="Line 13"/>
          <p:cNvSpPr>
            <a:spLocks noChangeShapeType="1"/>
          </p:cNvSpPr>
          <p:nvPr/>
        </p:nvSpPr>
        <p:spPr bwMode="auto">
          <a:xfrm>
            <a:off x="65532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8" name="Line 14"/>
          <p:cNvSpPr>
            <a:spLocks noChangeShapeType="1"/>
          </p:cNvSpPr>
          <p:nvPr/>
        </p:nvSpPr>
        <p:spPr bwMode="auto">
          <a:xfrm>
            <a:off x="7162800" y="2895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69" name="Text Box 15"/>
          <p:cNvSpPr txBox="1">
            <a:spLocks noChangeArrowheads="1"/>
          </p:cNvSpPr>
          <p:nvPr/>
        </p:nvSpPr>
        <p:spPr bwMode="auto">
          <a:xfrm>
            <a:off x="7696200" y="2819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6170" name="Text Box 16"/>
          <p:cNvSpPr txBox="1">
            <a:spLocks noChangeArrowheads="1"/>
          </p:cNvSpPr>
          <p:nvPr/>
        </p:nvSpPr>
        <p:spPr bwMode="auto">
          <a:xfrm>
            <a:off x="609600" y="28194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6171" name="Line 17"/>
          <p:cNvSpPr>
            <a:spLocks noChangeShapeType="1"/>
          </p:cNvSpPr>
          <p:nvPr/>
        </p:nvSpPr>
        <p:spPr bwMode="auto">
          <a:xfrm flipV="1">
            <a:off x="31242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18"/>
          <p:cNvGraphicFramePr>
            <a:graphicFrameLocks noChangeAspect="1"/>
          </p:cNvGraphicFramePr>
          <p:nvPr/>
        </p:nvGraphicFramePr>
        <p:xfrm>
          <a:off x="18796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9"/>
          <p:cNvGraphicFramePr>
            <a:graphicFrameLocks noChangeAspect="1"/>
          </p:cNvGraphicFramePr>
          <p:nvPr/>
        </p:nvGraphicFramePr>
        <p:xfrm>
          <a:off x="24892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20"/>
          <p:cNvGraphicFramePr>
            <a:graphicFrameLocks noChangeAspect="1"/>
          </p:cNvGraphicFramePr>
          <p:nvPr/>
        </p:nvGraphicFramePr>
        <p:xfrm>
          <a:off x="60706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21"/>
          <p:cNvGraphicFramePr>
            <a:graphicFrameLocks noChangeAspect="1"/>
          </p:cNvGraphicFramePr>
          <p:nvPr/>
        </p:nvGraphicFramePr>
        <p:xfrm>
          <a:off x="66802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Line 22"/>
          <p:cNvSpPr>
            <a:spLocks noChangeShapeType="1"/>
          </p:cNvSpPr>
          <p:nvPr/>
        </p:nvSpPr>
        <p:spPr bwMode="auto">
          <a:xfrm flipH="1">
            <a:off x="6858000" y="2286000"/>
            <a:ext cx="762000" cy="5334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73" name="Text Box 23"/>
          <p:cNvSpPr txBox="1">
            <a:spLocks noChangeArrowheads="1"/>
          </p:cNvSpPr>
          <p:nvPr/>
        </p:nvSpPr>
        <p:spPr bwMode="auto">
          <a:xfrm>
            <a:off x="6538913" y="1752600"/>
            <a:ext cx="2605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Blank symbol</a:t>
            </a:r>
          </a:p>
        </p:txBody>
      </p:sp>
      <p:sp>
        <p:nvSpPr>
          <p:cNvPr id="6174" name="Text Box 24"/>
          <p:cNvSpPr txBox="1">
            <a:spLocks noChangeArrowheads="1"/>
          </p:cNvSpPr>
          <p:nvPr/>
        </p:nvSpPr>
        <p:spPr bwMode="auto">
          <a:xfrm>
            <a:off x="2667000" y="4038600"/>
            <a:ext cx="1087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head</a:t>
            </a:r>
          </a:p>
        </p:txBody>
      </p:sp>
      <p:graphicFrame>
        <p:nvGraphicFramePr>
          <p:cNvPr id="6150" name="Object 25"/>
          <p:cNvGraphicFramePr>
            <a:graphicFrameLocks noChangeAspect="1"/>
          </p:cNvGraphicFramePr>
          <p:nvPr/>
        </p:nvGraphicFramePr>
        <p:xfrm>
          <a:off x="5537200" y="3054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Equation" r:id="rId9" imgW="253800" imgH="368280" progId="Equation.3">
                  <p:embed/>
                </p:oleObj>
              </mc:Choice>
              <mc:Fallback>
                <p:oleObj name="Equation" r:id="rId9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054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26"/>
          <p:cNvGraphicFramePr>
            <a:graphicFrameLocks noChangeAspect="1"/>
          </p:cNvGraphicFramePr>
          <p:nvPr/>
        </p:nvGraphicFramePr>
        <p:xfrm>
          <a:off x="3048000" y="3124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27"/>
          <p:cNvGraphicFramePr>
            <a:graphicFrameLocks noChangeAspect="1"/>
          </p:cNvGraphicFramePr>
          <p:nvPr/>
        </p:nvGraphicFramePr>
        <p:xfrm>
          <a:off x="3733800" y="3048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48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28"/>
          <p:cNvGraphicFramePr>
            <a:graphicFrameLocks noChangeAspect="1"/>
          </p:cNvGraphicFramePr>
          <p:nvPr/>
        </p:nvGraphicFramePr>
        <p:xfrm>
          <a:off x="4876800" y="31242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14" imgW="241200" imgH="279360" progId="Equation.3">
                  <p:embed/>
                </p:oleObj>
              </mc:Choice>
              <mc:Fallback>
                <p:oleObj name="Equation" r:id="rId14" imgW="2412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242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29"/>
          <p:cNvGraphicFramePr>
            <a:graphicFrameLocks noChangeAspect="1"/>
          </p:cNvGraphicFramePr>
          <p:nvPr/>
        </p:nvGraphicFramePr>
        <p:xfrm>
          <a:off x="4343400" y="3124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124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5" name="AutoShape 30"/>
          <p:cNvSpPr>
            <a:spLocks/>
          </p:cNvSpPr>
          <p:nvPr/>
        </p:nvSpPr>
        <p:spPr bwMode="auto">
          <a:xfrm rot="-5388379">
            <a:off x="3846513" y="1333500"/>
            <a:ext cx="533400" cy="2438400"/>
          </a:xfrm>
          <a:prstGeom prst="rightBrace">
            <a:avLst>
              <a:gd name="adj1" fmla="val 38095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76" name="Text Box 31"/>
          <p:cNvSpPr txBox="1">
            <a:spLocks noChangeArrowheads="1"/>
          </p:cNvSpPr>
          <p:nvPr/>
        </p:nvSpPr>
        <p:spPr bwMode="auto">
          <a:xfrm>
            <a:off x="2895600" y="1676400"/>
            <a:ext cx="2490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Input string</a:t>
            </a:r>
          </a:p>
        </p:txBody>
      </p:sp>
      <p:sp>
        <p:nvSpPr>
          <p:cNvPr id="6177" name="Text Box 32"/>
          <p:cNvSpPr txBox="1">
            <a:spLocks noChangeArrowheads="1"/>
          </p:cNvSpPr>
          <p:nvPr/>
        </p:nvSpPr>
        <p:spPr bwMode="auto">
          <a:xfrm>
            <a:off x="533400" y="5410200"/>
            <a:ext cx="7826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Remark:  the input string is never empty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8A235EA-4770-49B3-BF50-FE81888436B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States &amp; Transitions</a:t>
            </a:r>
          </a:p>
        </p:txBody>
      </p:sp>
      <p:sp>
        <p:nvSpPr>
          <p:cNvPr id="7178" name="Oval 3"/>
          <p:cNvSpPr>
            <a:spLocks noChangeArrowheads="1"/>
          </p:cNvSpPr>
          <p:nvPr/>
        </p:nvSpPr>
        <p:spPr bwMode="auto">
          <a:xfrm>
            <a:off x="2362200" y="2819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179" name="Oval 4"/>
          <p:cNvSpPr>
            <a:spLocks noChangeArrowheads="1"/>
          </p:cNvSpPr>
          <p:nvPr/>
        </p:nvSpPr>
        <p:spPr bwMode="auto">
          <a:xfrm>
            <a:off x="5562600" y="2819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Line 5"/>
          <p:cNvSpPr>
            <a:spLocks noChangeShapeType="1"/>
          </p:cNvSpPr>
          <p:nvPr/>
        </p:nvSpPr>
        <p:spPr bwMode="auto">
          <a:xfrm>
            <a:off x="3200400" y="3200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2620963" y="2900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2900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5791200" y="2895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895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8"/>
          <p:cNvGraphicFramePr>
            <a:graphicFrameLocks noChangeAspect="1"/>
          </p:cNvGraphicFramePr>
          <p:nvPr/>
        </p:nvGraphicFramePr>
        <p:xfrm>
          <a:off x="3657600" y="2743200"/>
          <a:ext cx="156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8" imgW="1562040" imgH="469800" progId="Equation.3">
                  <p:embed/>
                </p:oleObj>
              </mc:Choice>
              <mc:Fallback>
                <p:oleObj name="Equation" r:id="rId8" imgW="156204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743200"/>
                        <a:ext cx="1562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Line 15"/>
          <p:cNvSpPr>
            <a:spLocks noChangeShapeType="1"/>
          </p:cNvSpPr>
          <p:nvPr/>
        </p:nvSpPr>
        <p:spPr bwMode="auto">
          <a:xfrm>
            <a:off x="2590800" y="1676400"/>
            <a:ext cx="11430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2" name="Line 16"/>
          <p:cNvSpPr>
            <a:spLocks noChangeShapeType="1"/>
          </p:cNvSpPr>
          <p:nvPr/>
        </p:nvSpPr>
        <p:spPr bwMode="auto">
          <a:xfrm>
            <a:off x="4495800" y="1524000"/>
            <a:ext cx="7620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3" name="Text Box 17"/>
          <p:cNvSpPr txBox="1">
            <a:spLocks noChangeArrowheads="1"/>
          </p:cNvSpPr>
          <p:nvPr/>
        </p:nvSpPr>
        <p:spPr bwMode="auto">
          <a:xfrm>
            <a:off x="1905000" y="1066800"/>
            <a:ext cx="1108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Read</a:t>
            </a:r>
          </a:p>
        </p:txBody>
      </p:sp>
      <p:sp>
        <p:nvSpPr>
          <p:cNvPr id="7184" name="Text Box 18"/>
          <p:cNvSpPr txBox="1">
            <a:spLocks noChangeArrowheads="1"/>
          </p:cNvSpPr>
          <p:nvPr/>
        </p:nvSpPr>
        <p:spPr bwMode="auto">
          <a:xfrm>
            <a:off x="3886200" y="914400"/>
            <a:ext cx="1330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Write</a:t>
            </a:r>
          </a:p>
        </p:txBody>
      </p:sp>
      <p:sp>
        <p:nvSpPr>
          <p:cNvPr id="7185" name="Line 19"/>
          <p:cNvSpPr>
            <a:spLocks noChangeShapeType="1"/>
          </p:cNvSpPr>
          <p:nvPr/>
        </p:nvSpPr>
        <p:spPr bwMode="auto">
          <a:xfrm flipH="1">
            <a:off x="5257800" y="1752600"/>
            <a:ext cx="8382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86" name="Text Box 20"/>
          <p:cNvSpPr txBox="1">
            <a:spLocks noChangeArrowheads="1"/>
          </p:cNvSpPr>
          <p:nvPr/>
        </p:nvSpPr>
        <p:spPr bwMode="auto">
          <a:xfrm>
            <a:off x="6248400" y="1143000"/>
            <a:ext cx="2144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Move Left</a:t>
            </a:r>
          </a:p>
        </p:txBody>
      </p:sp>
      <p:sp>
        <p:nvSpPr>
          <p:cNvPr id="7187" name="Oval 21"/>
          <p:cNvSpPr>
            <a:spLocks noChangeArrowheads="1"/>
          </p:cNvSpPr>
          <p:nvPr/>
        </p:nvSpPr>
        <p:spPr bwMode="auto">
          <a:xfrm>
            <a:off x="2362200" y="5257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188" name="Oval 22"/>
          <p:cNvSpPr>
            <a:spLocks noChangeArrowheads="1"/>
          </p:cNvSpPr>
          <p:nvPr/>
        </p:nvSpPr>
        <p:spPr bwMode="auto">
          <a:xfrm>
            <a:off x="5562600" y="5257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189" name="Line 23"/>
          <p:cNvSpPr>
            <a:spLocks noChangeShapeType="1"/>
          </p:cNvSpPr>
          <p:nvPr/>
        </p:nvSpPr>
        <p:spPr bwMode="auto">
          <a:xfrm>
            <a:off x="3200400" y="5638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3" name="Object 24"/>
          <p:cNvGraphicFramePr>
            <a:graphicFrameLocks noChangeAspect="1"/>
          </p:cNvGraphicFramePr>
          <p:nvPr/>
        </p:nvGraphicFramePr>
        <p:xfrm>
          <a:off x="2620963" y="53387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10" imgW="380880" imgH="520560" progId="Equation.3">
                  <p:embed/>
                </p:oleObj>
              </mc:Choice>
              <mc:Fallback>
                <p:oleObj name="Equation" r:id="rId10" imgW="380880" imgH="5205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3387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25"/>
          <p:cNvGraphicFramePr>
            <a:graphicFrameLocks noChangeAspect="1"/>
          </p:cNvGraphicFramePr>
          <p:nvPr/>
        </p:nvGraphicFramePr>
        <p:xfrm>
          <a:off x="5791200" y="53340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11" imgW="444240" imgH="520560" progId="Equation.3">
                  <p:embed/>
                </p:oleObj>
              </mc:Choice>
              <mc:Fallback>
                <p:oleObj name="Equation" r:id="rId11" imgW="444240" imgH="5205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3340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26"/>
          <p:cNvGraphicFramePr>
            <a:graphicFrameLocks noChangeAspect="1"/>
          </p:cNvGraphicFramePr>
          <p:nvPr/>
        </p:nvGraphicFramePr>
        <p:xfrm>
          <a:off x="3581400" y="51816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12" imgW="1587240" imgH="469800" progId="Equation.3">
                  <p:embed/>
                </p:oleObj>
              </mc:Choice>
              <mc:Fallback>
                <p:oleObj name="Equation" r:id="rId12" imgW="1587240" imgH="4698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816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0" name="Line 27"/>
          <p:cNvSpPr>
            <a:spLocks noChangeShapeType="1"/>
          </p:cNvSpPr>
          <p:nvPr/>
        </p:nvSpPr>
        <p:spPr bwMode="auto">
          <a:xfrm flipH="1">
            <a:off x="5181600" y="4724400"/>
            <a:ext cx="9144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91" name="Text Box 29"/>
          <p:cNvSpPr txBox="1">
            <a:spLocks noChangeArrowheads="1"/>
          </p:cNvSpPr>
          <p:nvPr/>
        </p:nvSpPr>
        <p:spPr bwMode="auto">
          <a:xfrm>
            <a:off x="6172200" y="4191000"/>
            <a:ext cx="2312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Move Right</a:t>
            </a: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457200" y="36576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five-tuple: (q</a:t>
            </a:r>
            <a:r>
              <a:rPr lang="en-US" altLang="en-US" baseline="-25000"/>
              <a:t>1</a:t>
            </a:r>
            <a:r>
              <a:rPr lang="en-US" altLang="en-US"/>
              <a:t>, a, q</a:t>
            </a:r>
            <a:r>
              <a:rPr lang="en-US" altLang="en-US" baseline="-25000"/>
              <a:t>2</a:t>
            </a:r>
            <a:r>
              <a:rPr lang="en-US" altLang="en-US"/>
              <a:t>, b, L)</a:t>
            </a:r>
          </a:p>
        </p:txBody>
      </p:sp>
      <p:sp>
        <p:nvSpPr>
          <p:cNvPr id="7193" name="Rectangle 24"/>
          <p:cNvSpPr>
            <a:spLocks noChangeArrowheads="1"/>
          </p:cNvSpPr>
          <p:nvPr/>
        </p:nvSpPr>
        <p:spPr bwMode="auto">
          <a:xfrm>
            <a:off x="381000" y="60960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five-tuple: (q</a:t>
            </a:r>
            <a:r>
              <a:rPr lang="en-US" altLang="en-US" baseline="-25000"/>
              <a:t>1</a:t>
            </a:r>
            <a:r>
              <a:rPr lang="en-US" altLang="en-US"/>
              <a:t>, a, q</a:t>
            </a:r>
            <a:r>
              <a:rPr lang="en-US" altLang="en-US" baseline="-25000"/>
              <a:t>2</a:t>
            </a:r>
            <a:r>
              <a:rPr lang="en-US" altLang="en-US"/>
              <a:t>, b, 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14D035F-A5B7-4247-9B4D-7B7CD02D8B8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8" name="Text Box 2"/>
          <p:cNvSpPr txBox="1">
            <a:spLocks noChangeArrowheads="1"/>
          </p:cNvSpPr>
          <p:nvPr/>
        </p:nvSpPr>
        <p:spPr bwMode="auto">
          <a:xfrm>
            <a:off x="0" y="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Example:</a:t>
            </a:r>
          </a:p>
        </p:txBody>
      </p:sp>
      <p:sp>
        <p:nvSpPr>
          <p:cNvPr id="8209" name="Oval 30"/>
          <p:cNvSpPr>
            <a:spLocks noChangeArrowheads="1"/>
          </p:cNvSpPr>
          <p:nvPr/>
        </p:nvSpPr>
        <p:spPr bwMode="auto">
          <a:xfrm>
            <a:off x="1066800" y="54102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210" name="Oval 31"/>
          <p:cNvSpPr>
            <a:spLocks noChangeArrowheads="1"/>
          </p:cNvSpPr>
          <p:nvPr/>
        </p:nvSpPr>
        <p:spPr bwMode="auto">
          <a:xfrm>
            <a:off x="4267200" y="54102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8211" name="Line 32"/>
          <p:cNvSpPr>
            <a:spLocks noChangeShapeType="1"/>
          </p:cNvSpPr>
          <p:nvPr/>
        </p:nvSpPr>
        <p:spPr bwMode="auto">
          <a:xfrm>
            <a:off x="1905000" y="5791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4" name="Object 33"/>
          <p:cNvGraphicFramePr>
            <a:graphicFrameLocks noChangeAspect="1"/>
          </p:cNvGraphicFramePr>
          <p:nvPr/>
        </p:nvGraphicFramePr>
        <p:xfrm>
          <a:off x="1325563" y="5491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5491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4"/>
          <p:cNvGraphicFramePr>
            <a:graphicFrameLocks noChangeAspect="1"/>
          </p:cNvGraphicFramePr>
          <p:nvPr/>
        </p:nvGraphicFramePr>
        <p:xfrm>
          <a:off x="4495800" y="548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48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5"/>
          <p:cNvGraphicFramePr>
            <a:graphicFrameLocks noChangeAspect="1"/>
          </p:cNvGraphicFramePr>
          <p:nvPr/>
        </p:nvGraphicFramePr>
        <p:xfrm>
          <a:off x="2286000" y="53340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Equation" r:id="rId8" imgW="1587240" imgH="469800" progId="Equation.3">
                  <p:embed/>
                </p:oleObj>
              </mc:Choice>
              <mc:Fallback>
                <p:oleObj name="Equation" r:id="rId8" imgW="1587240" imgH="469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3340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Line 64"/>
          <p:cNvSpPr>
            <a:spLocks noChangeShapeType="1"/>
          </p:cNvSpPr>
          <p:nvPr/>
        </p:nvSpPr>
        <p:spPr bwMode="auto">
          <a:xfrm>
            <a:off x="381000" y="1447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3" name="Line 65"/>
          <p:cNvSpPr>
            <a:spLocks noChangeShapeType="1"/>
          </p:cNvSpPr>
          <p:nvPr/>
        </p:nvSpPr>
        <p:spPr bwMode="auto">
          <a:xfrm>
            <a:off x="381000" y="2133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14" name="Line 66"/>
          <p:cNvSpPr>
            <a:spLocks noChangeShapeType="1"/>
          </p:cNvSpPr>
          <p:nvPr/>
        </p:nvSpPr>
        <p:spPr bwMode="auto">
          <a:xfrm>
            <a:off x="1752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5" name="Line 67"/>
          <p:cNvSpPr>
            <a:spLocks noChangeShapeType="1"/>
          </p:cNvSpPr>
          <p:nvPr/>
        </p:nvSpPr>
        <p:spPr bwMode="auto">
          <a:xfrm>
            <a:off x="2362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6" name="Line 68"/>
          <p:cNvSpPr>
            <a:spLocks noChangeShapeType="1"/>
          </p:cNvSpPr>
          <p:nvPr/>
        </p:nvSpPr>
        <p:spPr bwMode="auto">
          <a:xfrm>
            <a:off x="2971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7" name="Line 69"/>
          <p:cNvSpPr>
            <a:spLocks noChangeShapeType="1"/>
          </p:cNvSpPr>
          <p:nvPr/>
        </p:nvSpPr>
        <p:spPr bwMode="auto">
          <a:xfrm>
            <a:off x="3581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8" name="Line 70"/>
          <p:cNvSpPr>
            <a:spLocks noChangeShapeType="1"/>
          </p:cNvSpPr>
          <p:nvPr/>
        </p:nvSpPr>
        <p:spPr bwMode="auto">
          <a:xfrm>
            <a:off x="4191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19" name="Line 71"/>
          <p:cNvSpPr>
            <a:spLocks noChangeShapeType="1"/>
          </p:cNvSpPr>
          <p:nvPr/>
        </p:nvSpPr>
        <p:spPr bwMode="auto">
          <a:xfrm>
            <a:off x="4800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0" name="Line 72"/>
          <p:cNvSpPr>
            <a:spLocks noChangeShapeType="1"/>
          </p:cNvSpPr>
          <p:nvPr/>
        </p:nvSpPr>
        <p:spPr bwMode="auto">
          <a:xfrm>
            <a:off x="5410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1" name="Line 73"/>
          <p:cNvSpPr>
            <a:spLocks noChangeShapeType="1"/>
          </p:cNvSpPr>
          <p:nvPr/>
        </p:nvSpPr>
        <p:spPr bwMode="auto">
          <a:xfrm>
            <a:off x="6019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2" name="Line 74"/>
          <p:cNvSpPr>
            <a:spLocks noChangeShapeType="1"/>
          </p:cNvSpPr>
          <p:nvPr/>
        </p:nvSpPr>
        <p:spPr bwMode="auto">
          <a:xfrm>
            <a:off x="6629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3" name="Line 75"/>
          <p:cNvSpPr>
            <a:spLocks noChangeShapeType="1"/>
          </p:cNvSpPr>
          <p:nvPr/>
        </p:nvSpPr>
        <p:spPr bwMode="auto">
          <a:xfrm>
            <a:off x="7239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24" name="Text Box 76"/>
          <p:cNvSpPr txBox="1">
            <a:spLocks noChangeArrowheads="1"/>
          </p:cNvSpPr>
          <p:nvPr/>
        </p:nvSpPr>
        <p:spPr bwMode="auto">
          <a:xfrm>
            <a:off x="7772400" y="1371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8225" name="Text Box 77"/>
          <p:cNvSpPr txBox="1">
            <a:spLocks noChangeArrowheads="1"/>
          </p:cNvSpPr>
          <p:nvPr/>
        </p:nvSpPr>
        <p:spPr bwMode="auto">
          <a:xfrm>
            <a:off x="685800" y="1371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8226" name="Line 78"/>
          <p:cNvSpPr>
            <a:spLocks noChangeShapeType="1"/>
          </p:cNvSpPr>
          <p:nvPr/>
        </p:nvSpPr>
        <p:spPr bwMode="auto">
          <a:xfrm flipV="1">
            <a:off x="4495800" y="213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7" name="Object 79"/>
          <p:cNvGraphicFramePr>
            <a:graphicFrameLocks noChangeAspect="1"/>
          </p:cNvGraphicFramePr>
          <p:nvPr/>
        </p:nvGraphicFramePr>
        <p:xfrm>
          <a:off x="19558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Equation" r:id="rId10" imgW="253800" imgH="368280" progId="Equation.3">
                  <p:embed/>
                </p:oleObj>
              </mc:Choice>
              <mc:Fallback>
                <p:oleObj name="Equation" r:id="rId10" imgW="253800" imgH="368280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80"/>
          <p:cNvGraphicFramePr>
            <a:graphicFrameLocks noChangeAspect="1"/>
          </p:cNvGraphicFramePr>
          <p:nvPr/>
        </p:nvGraphicFramePr>
        <p:xfrm>
          <a:off x="25654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12" imgW="253800" imgH="368280" progId="Equation.3">
                  <p:embed/>
                </p:oleObj>
              </mc:Choice>
              <mc:Fallback>
                <p:oleObj name="Equation" r:id="rId12" imgW="253800" imgH="368280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81"/>
          <p:cNvGraphicFramePr>
            <a:graphicFrameLocks noChangeAspect="1"/>
          </p:cNvGraphicFramePr>
          <p:nvPr/>
        </p:nvGraphicFramePr>
        <p:xfrm>
          <a:off x="61468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13" imgW="253800" imgH="368280" progId="Equation.3">
                  <p:embed/>
                </p:oleObj>
              </mc:Choice>
              <mc:Fallback>
                <p:oleObj name="Equation" r:id="rId13" imgW="253800" imgH="36828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2"/>
          <p:cNvGraphicFramePr>
            <a:graphicFrameLocks noChangeAspect="1"/>
          </p:cNvGraphicFramePr>
          <p:nvPr/>
        </p:nvGraphicFramePr>
        <p:xfrm>
          <a:off x="67564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86"/>
          <p:cNvGraphicFramePr>
            <a:graphicFrameLocks noChangeAspect="1"/>
          </p:cNvGraphicFramePr>
          <p:nvPr/>
        </p:nvGraphicFramePr>
        <p:xfrm>
          <a:off x="56134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15" imgW="253800" imgH="368280" progId="Equation.3">
                  <p:embed/>
                </p:oleObj>
              </mc:Choice>
              <mc:Fallback>
                <p:oleObj name="Equation" r:id="rId15" imgW="253800" imgH="36828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87"/>
          <p:cNvGraphicFramePr>
            <a:graphicFrameLocks noChangeAspect="1"/>
          </p:cNvGraphicFramePr>
          <p:nvPr/>
        </p:nvGraphicFramePr>
        <p:xfrm>
          <a:off x="31242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88"/>
          <p:cNvGraphicFramePr>
            <a:graphicFrameLocks noChangeAspect="1"/>
          </p:cNvGraphicFramePr>
          <p:nvPr/>
        </p:nvGraphicFramePr>
        <p:xfrm>
          <a:off x="3810000" y="16002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18" imgW="253800" imgH="393480" progId="Equation.3">
                  <p:embed/>
                </p:oleObj>
              </mc:Choice>
              <mc:Fallback>
                <p:oleObj name="Equation" r:id="rId18" imgW="253800" imgH="393480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89"/>
          <p:cNvGraphicFramePr>
            <a:graphicFrameLocks noChangeAspect="1"/>
          </p:cNvGraphicFramePr>
          <p:nvPr/>
        </p:nvGraphicFramePr>
        <p:xfrm>
          <a:off x="4953000" y="16764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20" imgW="241200" imgH="279360" progId="Equation.3">
                  <p:embed/>
                </p:oleObj>
              </mc:Choice>
              <mc:Fallback>
                <p:oleObj name="Equation" r:id="rId20" imgW="241200" imgH="27936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90"/>
          <p:cNvGraphicFramePr>
            <a:graphicFrameLocks noChangeAspect="1"/>
          </p:cNvGraphicFramePr>
          <p:nvPr/>
        </p:nvGraphicFramePr>
        <p:xfrm>
          <a:off x="44196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9" name="Equation" r:id="rId22" imgW="266400" imgH="279360" progId="Equation.3">
                  <p:embed/>
                </p:oleObj>
              </mc:Choice>
              <mc:Fallback>
                <p:oleObj name="Equation" r:id="rId22" imgW="266400" imgH="27936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7" name="Text Box 125"/>
          <p:cNvSpPr txBox="1">
            <a:spLocks noChangeArrowheads="1"/>
          </p:cNvSpPr>
          <p:nvPr/>
        </p:nvSpPr>
        <p:spPr bwMode="auto">
          <a:xfrm>
            <a:off x="3886200" y="6858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graphicFrame>
        <p:nvGraphicFramePr>
          <p:cNvPr id="8206" name="Object 126"/>
          <p:cNvGraphicFramePr>
            <a:graphicFrameLocks noChangeAspect="1"/>
          </p:cNvGraphicFramePr>
          <p:nvPr/>
        </p:nvGraphicFramePr>
        <p:xfrm>
          <a:off x="4267200" y="25908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23" imgW="380880" imgH="520560" progId="Equation.3">
                  <p:embed/>
                </p:oleObj>
              </mc:Choice>
              <mc:Fallback>
                <p:oleObj name="Equation" r:id="rId23" imgW="380880" imgH="520560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908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8" name="Text Box 127"/>
          <p:cNvSpPr txBox="1">
            <a:spLocks noChangeArrowheads="1"/>
          </p:cNvSpPr>
          <p:nvPr/>
        </p:nvSpPr>
        <p:spPr bwMode="auto">
          <a:xfrm>
            <a:off x="3200400" y="3124200"/>
            <a:ext cx="2757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current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1AE4C00-43FB-48D0-BEE0-0C8D522BE44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z="3200" smtClean="0"/>
              <a:t>Foundations</a:t>
            </a:r>
            <a:endParaRPr lang="en-US" altLang="en-US" smtClean="0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5" y="1524000"/>
            <a:ext cx="4437063" cy="5257800"/>
          </a:xfrm>
        </p:spPr>
        <p:txBody>
          <a:bodyPr/>
          <a:lstStyle/>
          <a:p>
            <a:pPr marL="0" indent="0"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2800" smtClean="0"/>
              <a:t>The theory of computation and the practical application it made possible — the computer — was developed by an Englishman called Alan Turing.</a:t>
            </a:r>
          </a:p>
        </p:txBody>
      </p:sp>
      <p:pic>
        <p:nvPicPr>
          <p:cNvPr id="92165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0900" y="995363"/>
            <a:ext cx="4330700" cy="5172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7B38DE1-E67A-45B6-89B0-C020222A34E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42" name="Line 8"/>
          <p:cNvSpPr>
            <a:spLocks noChangeShapeType="1"/>
          </p:cNvSpPr>
          <p:nvPr/>
        </p:nvSpPr>
        <p:spPr bwMode="auto">
          <a:xfrm>
            <a:off x="381000" y="914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43" name="Line 9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44" name="Line 10"/>
          <p:cNvSpPr>
            <a:spLocks noChangeShapeType="1"/>
          </p:cNvSpPr>
          <p:nvPr/>
        </p:nvSpPr>
        <p:spPr bwMode="auto">
          <a:xfrm>
            <a:off x="17526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5" name="Line 11"/>
          <p:cNvSpPr>
            <a:spLocks noChangeShapeType="1"/>
          </p:cNvSpPr>
          <p:nvPr/>
        </p:nvSpPr>
        <p:spPr bwMode="auto">
          <a:xfrm>
            <a:off x="23622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6" name="Line 12"/>
          <p:cNvSpPr>
            <a:spLocks noChangeShapeType="1"/>
          </p:cNvSpPr>
          <p:nvPr/>
        </p:nvSpPr>
        <p:spPr bwMode="auto">
          <a:xfrm>
            <a:off x="29718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7" name="Line 13"/>
          <p:cNvSpPr>
            <a:spLocks noChangeShapeType="1"/>
          </p:cNvSpPr>
          <p:nvPr/>
        </p:nvSpPr>
        <p:spPr bwMode="auto">
          <a:xfrm>
            <a:off x="35814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8" name="Line 14"/>
          <p:cNvSpPr>
            <a:spLocks noChangeShapeType="1"/>
          </p:cNvSpPr>
          <p:nvPr/>
        </p:nvSpPr>
        <p:spPr bwMode="auto">
          <a:xfrm>
            <a:off x="41910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9" name="Line 15"/>
          <p:cNvSpPr>
            <a:spLocks noChangeShapeType="1"/>
          </p:cNvSpPr>
          <p:nvPr/>
        </p:nvSpPr>
        <p:spPr bwMode="auto">
          <a:xfrm>
            <a:off x="48006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0" name="Line 16"/>
          <p:cNvSpPr>
            <a:spLocks noChangeShapeType="1"/>
          </p:cNvSpPr>
          <p:nvPr/>
        </p:nvSpPr>
        <p:spPr bwMode="auto">
          <a:xfrm>
            <a:off x="54102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1" name="Line 17"/>
          <p:cNvSpPr>
            <a:spLocks noChangeShapeType="1"/>
          </p:cNvSpPr>
          <p:nvPr/>
        </p:nvSpPr>
        <p:spPr bwMode="auto">
          <a:xfrm>
            <a:off x="60198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2" name="Line 18"/>
          <p:cNvSpPr>
            <a:spLocks noChangeShapeType="1"/>
          </p:cNvSpPr>
          <p:nvPr/>
        </p:nvSpPr>
        <p:spPr bwMode="auto">
          <a:xfrm>
            <a:off x="66294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3" name="Line 19"/>
          <p:cNvSpPr>
            <a:spLocks noChangeShapeType="1"/>
          </p:cNvSpPr>
          <p:nvPr/>
        </p:nvSpPr>
        <p:spPr bwMode="auto">
          <a:xfrm>
            <a:off x="72390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54" name="Text Box 20"/>
          <p:cNvSpPr txBox="1">
            <a:spLocks noChangeArrowheads="1"/>
          </p:cNvSpPr>
          <p:nvPr/>
        </p:nvSpPr>
        <p:spPr bwMode="auto">
          <a:xfrm>
            <a:off x="7772400" y="838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9255" name="Text Box 21"/>
          <p:cNvSpPr txBox="1">
            <a:spLocks noChangeArrowheads="1"/>
          </p:cNvSpPr>
          <p:nvPr/>
        </p:nvSpPr>
        <p:spPr bwMode="auto">
          <a:xfrm>
            <a:off x="685800" y="838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9256" name="Line 22"/>
          <p:cNvSpPr>
            <a:spLocks noChangeShapeType="1"/>
          </p:cNvSpPr>
          <p:nvPr/>
        </p:nvSpPr>
        <p:spPr bwMode="auto">
          <a:xfrm flipV="1">
            <a:off x="45720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19558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24"/>
          <p:cNvGraphicFramePr>
            <a:graphicFrameLocks noChangeAspect="1"/>
          </p:cNvGraphicFramePr>
          <p:nvPr/>
        </p:nvGraphicFramePr>
        <p:xfrm>
          <a:off x="25654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7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25"/>
          <p:cNvGraphicFramePr>
            <a:graphicFrameLocks noChangeAspect="1"/>
          </p:cNvGraphicFramePr>
          <p:nvPr/>
        </p:nvGraphicFramePr>
        <p:xfrm>
          <a:off x="61468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26"/>
          <p:cNvGraphicFramePr>
            <a:graphicFrameLocks noChangeAspect="1"/>
          </p:cNvGraphicFramePr>
          <p:nvPr/>
        </p:nvGraphicFramePr>
        <p:xfrm>
          <a:off x="67564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9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27"/>
          <p:cNvGraphicFramePr>
            <a:graphicFrameLocks noChangeAspect="1"/>
          </p:cNvGraphicFramePr>
          <p:nvPr/>
        </p:nvGraphicFramePr>
        <p:xfrm>
          <a:off x="56134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Equation" r:id="rId9" imgW="253800" imgH="368280" progId="Equation.3">
                  <p:embed/>
                </p:oleObj>
              </mc:Choice>
              <mc:Fallback>
                <p:oleObj name="Equation" r:id="rId9" imgW="253800" imgH="3682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28"/>
          <p:cNvGraphicFramePr>
            <a:graphicFrameLocks noChangeAspect="1"/>
          </p:cNvGraphicFramePr>
          <p:nvPr/>
        </p:nvGraphicFramePr>
        <p:xfrm>
          <a:off x="3124200" y="1143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43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29"/>
          <p:cNvGraphicFramePr>
            <a:graphicFrameLocks noChangeAspect="1"/>
          </p:cNvGraphicFramePr>
          <p:nvPr/>
        </p:nvGraphicFramePr>
        <p:xfrm>
          <a:off x="3810000" y="10668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668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30"/>
          <p:cNvGraphicFramePr>
            <a:graphicFrameLocks noChangeAspect="1"/>
          </p:cNvGraphicFramePr>
          <p:nvPr/>
        </p:nvGraphicFramePr>
        <p:xfrm>
          <a:off x="4953000" y="11430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Equation" r:id="rId14" imgW="241200" imgH="279360" progId="Equation.3">
                  <p:embed/>
                </p:oleObj>
              </mc:Choice>
              <mc:Fallback>
                <p:oleObj name="Equation" r:id="rId14" imgW="241200" imgH="2793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430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31"/>
          <p:cNvGraphicFramePr>
            <a:graphicFrameLocks noChangeAspect="1"/>
          </p:cNvGraphicFramePr>
          <p:nvPr/>
        </p:nvGraphicFramePr>
        <p:xfrm>
          <a:off x="4419600" y="1143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43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7" name="Text Box 34"/>
          <p:cNvSpPr txBox="1">
            <a:spLocks noChangeArrowheads="1"/>
          </p:cNvSpPr>
          <p:nvPr/>
        </p:nvSpPr>
        <p:spPr bwMode="auto">
          <a:xfrm>
            <a:off x="3733800" y="3810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sp>
        <p:nvSpPr>
          <p:cNvPr id="9258" name="Oval 35"/>
          <p:cNvSpPr>
            <a:spLocks noChangeArrowheads="1"/>
          </p:cNvSpPr>
          <p:nvPr/>
        </p:nvSpPr>
        <p:spPr bwMode="auto">
          <a:xfrm>
            <a:off x="457200" y="5715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9259" name="Oval 36"/>
          <p:cNvSpPr>
            <a:spLocks noChangeArrowheads="1"/>
          </p:cNvSpPr>
          <p:nvPr/>
        </p:nvSpPr>
        <p:spPr bwMode="auto">
          <a:xfrm>
            <a:off x="3657600" y="5715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9260" name="Line 37"/>
          <p:cNvSpPr>
            <a:spLocks noChangeShapeType="1"/>
          </p:cNvSpPr>
          <p:nvPr/>
        </p:nvSpPr>
        <p:spPr bwMode="auto">
          <a:xfrm>
            <a:off x="12954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27" name="Object 38"/>
          <p:cNvGraphicFramePr>
            <a:graphicFrameLocks noChangeAspect="1"/>
          </p:cNvGraphicFramePr>
          <p:nvPr/>
        </p:nvGraphicFramePr>
        <p:xfrm>
          <a:off x="715963" y="5795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Equation" r:id="rId17" imgW="380880" imgH="520560" progId="Equation.3">
                  <p:embed/>
                </p:oleObj>
              </mc:Choice>
              <mc:Fallback>
                <p:oleObj name="Equation" r:id="rId17" imgW="380880" imgH="52056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5795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39"/>
          <p:cNvGraphicFramePr>
            <a:graphicFrameLocks noChangeAspect="1"/>
          </p:cNvGraphicFramePr>
          <p:nvPr/>
        </p:nvGraphicFramePr>
        <p:xfrm>
          <a:off x="3886200" y="57912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Equation" r:id="rId19" imgW="444240" imgH="520560" progId="Equation.3">
                  <p:embed/>
                </p:oleObj>
              </mc:Choice>
              <mc:Fallback>
                <p:oleObj name="Equation" r:id="rId19" imgW="44424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912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40"/>
          <p:cNvGraphicFramePr>
            <a:graphicFrameLocks noChangeAspect="1"/>
          </p:cNvGraphicFramePr>
          <p:nvPr/>
        </p:nvGraphicFramePr>
        <p:xfrm>
          <a:off x="1676400" y="56388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Equation" r:id="rId21" imgW="1587240" imgH="469800" progId="Equation.3">
                  <p:embed/>
                </p:oleObj>
              </mc:Choice>
              <mc:Fallback>
                <p:oleObj name="Equation" r:id="rId21" imgW="1587240" imgH="4698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6388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1" name="Line 41"/>
          <p:cNvSpPr>
            <a:spLocks noChangeShapeType="1"/>
          </p:cNvSpPr>
          <p:nvPr/>
        </p:nvSpPr>
        <p:spPr bwMode="auto">
          <a:xfrm>
            <a:off x="381000" y="3581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62" name="Line 42"/>
          <p:cNvSpPr>
            <a:spLocks noChangeShapeType="1"/>
          </p:cNvSpPr>
          <p:nvPr/>
        </p:nvSpPr>
        <p:spPr bwMode="auto">
          <a:xfrm>
            <a:off x="381000" y="4267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63" name="Line 43"/>
          <p:cNvSpPr>
            <a:spLocks noChangeShapeType="1"/>
          </p:cNvSpPr>
          <p:nvPr/>
        </p:nvSpPr>
        <p:spPr bwMode="auto">
          <a:xfrm>
            <a:off x="17526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4" name="Line 44"/>
          <p:cNvSpPr>
            <a:spLocks noChangeShapeType="1"/>
          </p:cNvSpPr>
          <p:nvPr/>
        </p:nvSpPr>
        <p:spPr bwMode="auto">
          <a:xfrm>
            <a:off x="23622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5" name="Line 45"/>
          <p:cNvSpPr>
            <a:spLocks noChangeShapeType="1"/>
          </p:cNvSpPr>
          <p:nvPr/>
        </p:nvSpPr>
        <p:spPr bwMode="auto">
          <a:xfrm>
            <a:off x="29718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6" name="Line 46"/>
          <p:cNvSpPr>
            <a:spLocks noChangeShapeType="1"/>
          </p:cNvSpPr>
          <p:nvPr/>
        </p:nvSpPr>
        <p:spPr bwMode="auto">
          <a:xfrm>
            <a:off x="35814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7" name="Line 47"/>
          <p:cNvSpPr>
            <a:spLocks noChangeShapeType="1"/>
          </p:cNvSpPr>
          <p:nvPr/>
        </p:nvSpPr>
        <p:spPr bwMode="auto">
          <a:xfrm>
            <a:off x="41910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8" name="Line 48"/>
          <p:cNvSpPr>
            <a:spLocks noChangeShapeType="1"/>
          </p:cNvSpPr>
          <p:nvPr/>
        </p:nvSpPr>
        <p:spPr bwMode="auto">
          <a:xfrm>
            <a:off x="48006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69" name="Line 49"/>
          <p:cNvSpPr>
            <a:spLocks noChangeShapeType="1"/>
          </p:cNvSpPr>
          <p:nvPr/>
        </p:nvSpPr>
        <p:spPr bwMode="auto">
          <a:xfrm>
            <a:off x="54102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70" name="Line 50"/>
          <p:cNvSpPr>
            <a:spLocks noChangeShapeType="1"/>
          </p:cNvSpPr>
          <p:nvPr/>
        </p:nvSpPr>
        <p:spPr bwMode="auto">
          <a:xfrm>
            <a:off x="60198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71" name="Line 51"/>
          <p:cNvSpPr>
            <a:spLocks noChangeShapeType="1"/>
          </p:cNvSpPr>
          <p:nvPr/>
        </p:nvSpPr>
        <p:spPr bwMode="auto">
          <a:xfrm>
            <a:off x="66294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72" name="Line 52"/>
          <p:cNvSpPr>
            <a:spLocks noChangeShapeType="1"/>
          </p:cNvSpPr>
          <p:nvPr/>
        </p:nvSpPr>
        <p:spPr bwMode="auto">
          <a:xfrm>
            <a:off x="72390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73" name="Text Box 53"/>
          <p:cNvSpPr txBox="1">
            <a:spLocks noChangeArrowheads="1"/>
          </p:cNvSpPr>
          <p:nvPr/>
        </p:nvSpPr>
        <p:spPr bwMode="auto">
          <a:xfrm>
            <a:off x="7772400" y="3505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9274" name="Text Box 54"/>
          <p:cNvSpPr txBox="1">
            <a:spLocks noChangeArrowheads="1"/>
          </p:cNvSpPr>
          <p:nvPr/>
        </p:nvSpPr>
        <p:spPr bwMode="auto">
          <a:xfrm>
            <a:off x="685800" y="3505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9275" name="Line 55"/>
          <p:cNvSpPr>
            <a:spLocks noChangeShapeType="1"/>
          </p:cNvSpPr>
          <p:nvPr/>
        </p:nvSpPr>
        <p:spPr bwMode="auto">
          <a:xfrm flipV="1">
            <a:off x="51054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30" name="Object 56"/>
          <p:cNvGraphicFramePr>
            <a:graphicFrameLocks noChangeAspect="1"/>
          </p:cNvGraphicFramePr>
          <p:nvPr/>
        </p:nvGraphicFramePr>
        <p:xfrm>
          <a:off x="19558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Equation" r:id="rId23" imgW="253800" imgH="368280" progId="Equation.3">
                  <p:embed/>
                </p:oleObj>
              </mc:Choice>
              <mc:Fallback>
                <p:oleObj name="Equation" r:id="rId23" imgW="253800" imgH="3682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57"/>
          <p:cNvGraphicFramePr>
            <a:graphicFrameLocks noChangeAspect="1"/>
          </p:cNvGraphicFramePr>
          <p:nvPr/>
        </p:nvGraphicFramePr>
        <p:xfrm>
          <a:off x="25654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Equation" r:id="rId24" imgW="253800" imgH="368280" progId="Equation.3">
                  <p:embed/>
                </p:oleObj>
              </mc:Choice>
              <mc:Fallback>
                <p:oleObj name="Equation" r:id="rId24" imgW="253800" imgH="36828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58"/>
          <p:cNvGraphicFramePr>
            <a:graphicFrameLocks noChangeAspect="1"/>
          </p:cNvGraphicFramePr>
          <p:nvPr/>
        </p:nvGraphicFramePr>
        <p:xfrm>
          <a:off x="61468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59"/>
          <p:cNvGraphicFramePr>
            <a:graphicFrameLocks noChangeAspect="1"/>
          </p:cNvGraphicFramePr>
          <p:nvPr/>
        </p:nvGraphicFramePr>
        <p:xfrm>
          <a:off x="67564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60"/>
          <p:cNvGraphicFramePr>
            <a:graphicFrameLocks noChangeAspect="1"/>
          </p:cNvGraphicFramePr>
          <p:nvPr/>
        </p:nvGraphicFramePr>
        <p:xfrm>
          <a:off x="56134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61"/>
          <p:cNvGraphicFramePr>
            <a:graphicFrameLocks noChangeAspect="1"/>
          </p:cNvGraphicFramePr>
          <p:nvPr/>
        </p:nvGraphicFramePr>
        <p:xfrm>
          <a:off x="3124200" y="3810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3" name="Equation" r:id="rId28" imgW="266400" imgH="279360" progId="Equation.3">
                  <p:embed/>
                </p:oleObj>
              </mc:Choice>
              <mc:Fallback>
                <p:oleObj name="Equation" r:id="rId28" imgW="266400" imgH="27936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10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" name="Object 62"/>
          <p:cNvGraphicFramePr>
            <a:graphicFrameLocks noChangeAspect="1"/>
          </p:cNvGraphicFramePr>
          <p:nvPr/>
        </p:nvGraphicFramePr>
        <p:xfrm>
          <a:off x="3810000" y="37338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Equation" r:id="rId29" imgW="253800" imgH="393480" progId="Equation.3">
                  <p:embed/>
                </p:oleObj>
              </mc:Choice>
              <mc:Fallback>
                <p:oleObj name="Equation" r:id="rId29" imgW="253800" imgH="39348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7338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7" name="Object 63"/>
          <p:cNvGraphicFramePr>
            <a:graphicFrameLocks noChangeAspect="1"/>
          </p:cNvGraphicFramePr>
          <p:nvPr/>
        </p:nvGraphicFramePr>
        <p:xfrm>
          <a:off x="4953000" y="38100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Equation" r:id="rId30" imgW="241200" imgH="279360" progId="Equation.3">
                  <p:embed/>
                </p:oleObj>
              </mc:Choice>
              <mc:Fallback>
                <p:oleObj name="Equation" r:id="rId30" imgW="241200" imgH="27936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100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Object 64"/>
          <p:cNvGraphicFramePr>
            <a:graphicFrameLocks noChangeAspect="1"/>
          </p:cNvGraphicFramePr>
          <p:nvPr/>
        </p:nvGraphicFramePr>
        <p:xfrm>
          <a:off x="4425950" y="37544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tion" r:id="rId31" imgW="253800" imgH="393480" progId="Equation.3">
                  <p:embed/>
                </p:oleObj>
              </mc:Choice>
              <mc:Fallback>
                <p:oleObj name="Equation" r:id="rId31" imgW="253800" imgH="39348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37544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6" name="Text Box 66"/>
          <p:cNvSpPr txBox="1">
            <a:spLocks noChangeArrowheads="1"/>
          </p:cNvSpPr>
          <p:nvPr/>
        </p:nvSpPr>
        <p:spPr bwMode="auto">
          <a:xfrm>
            <a:off x="3733800" y="3048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9239" name="Object 67"/>
          <p:cNvGraphicFramePr>
            <a:graphicFrameLocks noChangeAspect="1"/>
          </p:cNvGraphicFramePr>
          <p:nvPr/>
        </p:nvGraphicFramePr>
        <p:xfrm>
          <a:off x="4419600" y="2057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Equation" r:id="rId33" imgW="380880" imgH="520560" progId="Equation.3">
                  <p:embed/>
                </p:oleObj>
              </mc:Choice>
              <mc:Fallback>
                <p:oleObj name="Equation" r:id="rId33" imgW="380880" imgH="52056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0" name="Object 68"/>
          <p:cNvGraphicFramePr>
            <a:graphicFrameLocks noChangeAspect="1"/>
          </p:cNvGraphicFramePr>
          <p:nvPr/>
        </p:nvGraphicFramePr>
        <p:xfrm>
          <a:off x="4876800" y="4724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Equation" r:id="rId35" imgW="444240" imgH="520560" progId="Equation.3">
                  <p:embed/>
                </p:oleObj>
              </mc:Choice>
              <mc:Fallback>
                <p:oleObj name="Equation" r:id="rId35" imgW="444240" imgH="520560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724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42A1812-B0C1-4D06-BABB-BB1687D2979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6" name="Line 2"/>
          <p:cNvSpPr>
            <a:spLocks noChangeShapeType="1"/>
          </p:cNvSpPr>
          <p:nvPr/>
        </p:nvSpPr>
        <p:spPr bwMode="auto">
          <a:xfrm>
            <a:off x="381000" y="914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7" name="Line 3"/>
          <p:cNvSpPr>
            <a:spLocks noChangeShapeType="1"/>
          </p:cNvSpPr>
          <p:nvPr/>
        </p:nvSpPr>
        <p:spPr bwMode="auto">
          <a:xfrm>
            <a:off x="381000" y="1600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68" name="Line 4"/>
          <p:cNvSpPr>
            <a:spLocks noChangeShapeType="1"/>
          </p:cNvSpPr>
          <p:nvPr/>
        </p:nvSpPr>
        <p:spPr bwMode="auto">
          <a:xfrm>
            <a:off x="17526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69" name="Line 5"/>
          <p:cNvSpPr>
            <a:spLocks noChangeShapeType="1"/>
          </p:cNvSpPr>
          <p:nvPr/>
        </p:nvSpPr>
        <p:spPr bwMode="auto">
          <a:xfrm>
            <a:off x="23622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0" name="Line 6"/>
          <p:cNvSpPr>
            <a:spLocks noChangeShapeType="1"/>
          </p:cNvSpPr>
          <p:nvPr/>
        </p:nvSpPr>
        <p:spPr bwMode="auto">
          <a:xfrm>
            <a:off x="29718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1" name="Line 7"/>
          <p:cNvSpPr>
            <a:spLocks noChangeShapeType="1"/>
          </p:cNvSpPr>
          <p:nvPr/>
        </p:nvSpPr>
        <p:spPr bwMode="auto">
          <a:xfrm>
            <a:off x="35814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2" name="Line 8"/>
          <p:cNvSpPr>
            <a:spLocks noChangeShapeType="1"/>
          </p:cNvSpPr>
          <p:nvPr/>
        </p:nvSpPr>
        <p:spPr bwMode="auto">
          <a:xfrm>
            <a:off x="41910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3" name="Line 9"/>
          <p:cNvSpPr>
            <a:spLocks noChangeShapeType="1"/>
          </p:cNvSpPr>
          <p:nvPr/>
        </p:nvSpPr>
        <p:spPr bwMode="auto">
          <a:xfrm>
            <a:off x="48006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4" name="Line 10"/>
          <p:cNvSpPr>
            <a:spLocks noChangeShapeType="1"/>
          </p:cNvSpPr>
          <p:nvPr/>
        </p:nvSpPr>
        <p:spPr bwMode="auto">
          <a:xfrm>
            <a:off x="54102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5" name="Line 11"/>
          <p:cNvSpPr>
            <a:spLocks noChangeShapeType="1"/>
          </p:cNvSpPr>
          <p:nvPr/>
        </p:nvSpPr>
        <p:spPr bwMode="auto">
          <a:xfrm>
            <a:off x="60198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6" name="Line 12"/>
          <p:cNvSpPr>
            <a:spLocks noChangeShapeType="1"/>
          </p:cNvSpPr>
          <p:nvPr/>
        </p:nvSpPr>
        <p:spPr bwMode="auto">
          <a:xfrm>
            <a:off x="66294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7" name="Line 13"/>
          <p:cNvSpPr>
            <a:spLocks noChangeShapeType="1"/>
          </p:cNvSpPr>
          <p:nvPr/>
        </p:nvSpPr>
        <p:spPr bwMode="auto">
          <a:xfrm>
            <a:off x="7239000" y="914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78" name="Text Box 14"/>
          <p:cNvSpPr txBox="1">
            <a:spLocks noChangeArrowheads="1"/>
          </p:cNvSpPr>
          <p:nvPr/>
        </p:nvSpPr>
        <p:spPr bwMode="auto">
          <a:xfrm>
            <a:off x="7772400" y="838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279" name="Text Box 15"/>
          <p:cNvSpPr txBox="1">
            <a:spLocks noChangeArrowheads="1"/>
          </p:cNvSpPr>
          <p:nvPr/>
        </p:nvSpPr>
        <p:spPr bwMode="auto">
          <a:xfrm>
            <a:off x="685800" y="838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280" name="Line 16"/>
          <p:cNvSpPr>
            <a:spLocks noChangeShapeType="1"/>
          </p:cNvSpPr>
          <p:nvPr/>
        </p:nvSpPr>
        <p:spPr bwMode="auto">
          <a:xfrm flipV="1">
            <a:off x="45720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17"/>
          <p:cNvGraphicFramePr>
            <a:graphicFrameLocks noChangeAspect="1"/>
          </p:cNvGraphicFramePr>
          <p:nvPr/>
        </p:nvGraphicFramePr>
        <p:xfrm>
          <a:off x="19558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8"/>
          <p:cNvGraphicFramePr>
            <a:graphicFrameLocks noChangeAspect="1"/>
          </p:cNvGraphicFramePr>
          <p:nvPr/>
        </p:nvGraphicFramePr>
        <p:xfrm>
          <a:off x="25654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9"/>
          <p:cNvGraphicFramePr>
            <a:graphicFrameLocks noChangeAspect="1"/>
          </p:cNvGraphicFramePr>
          <p:nvPr/>
        </p:nvGraphicFramePr>
        <p:xfrm>
          <a:off x="61468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0"/>
          <p:cNvGraphicFramePr>
            <a:graphicFrameLocks noChangeAspect="1"/>
          </p:cNvGraphicFramePr>
          <p:nvPr/>
        </p:nvGraphicFramePr>
        <p:xfrm>
          <a:off x="67564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4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21"/>
          <p:cNvGraphicFramePr>
            <a:graphicFrameLocks noChangeAspect="1"/>
          </p:cNvGraphicFramePr>
          <p:nvPr/>
        </p:nvGraphicFramePr>
        <p:xfrm>
          <a:off x="5613400" y="1073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5" name="Equation" r:id="rId9" imgW="253800" imgH="368280" progId="Equation.3">
                  <p:embed/>
                </p:oleObj>
              </mc:Choice>
              <mc:Fallback>
                <p:oleObj name="Equation" r:id="rId9" imgW="253800" imgH="368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073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22"/>
          <p:cNvGraphicFramePr>
            <a:graphicFrameLocks noChangeAspect="1"/>
          </p:cNvGraphicFramePr>
          <p:nvPr/>
        </p:nvGraphicFramePr>
        <p:xfrm>
          <a:off x="3124200" y="1143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6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43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23"/>
          <p:cNvGraphicFramePr>
            <a:graphicFrameLocks noChangeAspect="1"/>
          </p:cNvGraphicFramePr>
          <p:nvPr/>
        </p:nvGraphicFramePr>
        <p:xfrm>
          <a:off x="3810000" y="10668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668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24"/>
          <p:cNvGraphicFramePr>
            <a:graphicFrameLocks noChangeAspect="1"/>
          </p:cNvGraphicFramePr>
          <p:nvPr/>
        </p:nvGraphicFramePr>
        <p:xfrm>
          <a:off x="4953000" y="11430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8" name="Equation" r:id="rId14" imgW="241200" imgH="279360" progId="Equation.3">
                  <p:embed/>
                </p:oleObj>
              </mc:Choice>
              <mc:Fallback>
                <p:oleObj name="Equation" r:id="rId14" imgW="241200" imgH="2793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430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25"/>
          <p:cNvGraphicFramePr>
            <a:graphicFrameLocks noChangeAspect="1"/>
          </p:cNvGraphicFramePr>
          <p:nvPr/>
        </p:nvGraphicFramePr>
        <p:xfrm>
          <a:off x="4419600" y="1143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9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43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1" name="Text Box 26"/>
          <p:cNvSpPr txBox="1">
            <a:spLocks noChangeArrowheads="1"/>
          </p:cNvSpPr>
          <p:nvPr/>
        </p:nvSpPr>
        <p:spPr bwMode="auto">
          <a:xfrm>
            <a:off x="3733800" y="3810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sp>
        <p:nvSpPr>
          <p:cNvPr id="10282" name="Oval 27"/>
          <p:cNvSpPr>
            <a:spLocks noChangeArrowheads="1"/>
          </p:cNvSpPr>
          <p:nvPr/>
        </p:nvSpPr>
        <p:spPr bwMode="auto">
          <a:xfrm>
            <a:off x="457200" y="5715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283" name="Oval 28"/>
          <p:cNvSpPr>
            <a:spLocks noChangeArrowheads="1"/>
          </p:cNvSpPr>
          <p:nvPr/>
        </p:nvSpPr>
        <p:spPr bwMode="auto">
          <a:xfrm>
            <a:off x="3657600" y="5715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284" name="Line 29"/>
          <p:cNvSpPr>
            <a:spLocks noChangeShapeType="1"/>
          </p:cNvSpPr>
          <p:nvPr/>
        </p:nvSpPr>
        <p:spPr bwMode="auto">
          <a:xfrm>
            <a:off x="12954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51" name="Object 30"/>
          <p:cNvGraphicFramePr>
            <a:graphicFrameLocks noChangeAspect="1"/>
          </p:cNvGraphicFramePr>
          <p:nvPr/>
        </p:nvGraphicFramePr>
        <p:xfrm>
          <a:off x="715963" y="5795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0" name="Equation" r:id="rId17" imgW="380880" imgH="520560" progId="Equation.3">
                  <p:embed/>
                </p:oleObj>
              </mc:Choice>
              <mc:Fallback>
                <p:oleObj name="Equation" r:id="rId17" imgW="380880" imgH="5205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5795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31"/>
          <p:cNvGraphicFramePr>
            <a:graphicFrameLocks noChangeAspect="1"/>
          </p:cNvGraphicFramePr>
          <p:nvPr/>
        </p:nvGraphicFramePr>
        <p:xfrm>
          <a:off x="3886200" y="57912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1" name="Equation" r:id="rId19" imgW="444240" imgH="520560" progId="Equation.3">
                  <p:embed/>
                </p:oleObj>
              </mc:Choice>
              <mc:Fallback>
                <p:oleObj name="Equation" r:id="rId19" imgW="444240" imgH="5205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7912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32"/>
          <p:cNvGraphicFramePr>
            <a:graphicFrameLocks noChangeAspect="1"/>
          </p:cNvGraphicFramePr>
          <p:nvPr/>
        </p:nvGraphicFramePr>
        <p:xfrm>
          <a:off x="1689100" y="5638800"/>
          <a:ext cx="156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2" name="Equation" r:id="rId21" imgW="1562040" imgH="469800" progId="Equation.3">
                  <p:embed/>
                </p:oleObj>
              </mc:Choice>
              <mc:Fallback>
                <p:oleObj name="Equation" r:id="rId21" imgW="1562040" imgH="4698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5638800"/>
                        <a:ext cx="1562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5" name="Line 33"/>
          <p:cNvSpPr>
            <a:spLocks noChangeShapeType="1"/>
          </p:cNvSpPr>
          <p:nvPr/>
        </p:nvSpPr>
        <p:spPr bwMode="auto">
          <a:xfrm>
            <a:off x="381000" y="35814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6" name="Line 34"/>
          <p:cNvSpPr>
            <a:spLocks noChangeShapeType="1"/>
          </p:cNvSpPr>
          <p:nvPr/>
        </p:nvSpPr>
        <p:spPr bwMode="auto">
          <a:xfrm>
            <a:off x="381000" y="4267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87" name="Line 35"/>
          <p:cNvSpPr>
            <a:spLocks noChangeShapeType="1"/>
          </p:cNvSpPr>
          <p:nvPr/>
        </p:nvSpPr>
        <p:spPr bwMode="auto">
          <a:xfrm>
            <a:off x="17526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88" name="Line 36"/>
          <p:cNvSpPr>
            <a:spLocks noChangeShapeType="1"/>
          </p:cNvSpPr>
          <p:nvPr/>
        </p:nvSpPr>
        <p:spPr bwMode="auto">
          <a:xfrm>
            <a:off x="23622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89" name="Line 37"/>
          <p:cNvSpPr>
            <a:spLocks noChangeShapeType="1"/>
          </p:cNvSpPr>
          <p:nvPr/>
        </p:nvSpPr>
        <p:spPr bwMode="auto">
          <a:xfrm>
            <a:off x="29718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0" name="Line 38"/>
          <p:cNvSpPr>
            <a:spLocks noChangeShapeType="1"/>
          </p:cNvSpPr>
          <p:nvPr/>
        </p:nvSpPr>
        <p:spPr bwMode="auto">
          <a:xfrm>
            <a:off x="35814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1" name="Line 39"/>
          <p:cNvSpPr>
            <a:spLocks noChangeShapeType="1"/>
          </p:cNvSpPr>
          <p:nvPr/>
        </p:nvSpPr>
        <p:spPr bwMode="auto">
          <a:xfrm>
            <a:off x="41910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2" name="Line 40"/>
          <p:cNvSpPr>
            <a:spLocks noChangeShapeType="1"/>
          </p:cNvSpPr>
          <p:nvPr/>
        </p:nvSpPr>
        <p:spPr bwMode="auto">
          <a:xfrm>
            <a:off x="48006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3" name="Line 41"/>
          <p:cNvSpPr>
            <a:spLocks noChangeShapeType="1"/>
          </p:cNvSpPr>
          <p:nvPr/>
        </p:nvSpPr>
        <p:spPr bwMode="auto">
          <a:xfrm>
            <a:off x="54102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4" name="Line 42"/>
          <p:cNvSpPr>
            <a:spLocks noChangeShapeType="1"/>
          </p:cNvSpPr>
          <p:nvPr/>
        </p:nvSpPr>
        <p:spPr bwMode="auto">
          <a:xfrm>
            <a:off x="60198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5" name="Line 43"/>
          <p:cNvSpPr>
            <a:spLocks noChangeShapeType="1"/>
          </p:cNvSpPr>
          <p:nvPr/>
        </p:nvSpPr>
        <p:spPr bwMode="auto">
          <a:xfrm>
            <a:off x="66294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6" name="Line 44"/>
          <p:cNvSpPr>
            <a:spLocks noChangeShapeType="1"/>
          </p:cNvSpPr>
          <p:nvPr/>
        </p:nvSpPr>
        <p:spPr bwMode="auto">
          <a:xfrm>
            <a:off x="72390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97" name="Text Box 45"/>
          <p:cNvSpPr txBox="1">
            <a:spLocks noChangeArrowheads="1"/>
          </p:cNvSpPr>
          <p:nvPr/>
        </p:nvSpPr>
        <p:spPr bwMode="auto">
          <a:xfrm>
            <a:off x="7772400" y="3505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298" name="Text Box 46"/>
          <p:cNvSpPr txBox="1">
            <a:spLocks noChangeArrowheads="1"/>
          </p:cNvSpPr>
          <p:nvPr/>
        </p:nvSpPr>
        <p:spPr bwMode="auto">
          <a:xfrm>
            <a:off x="685800" y="35052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0299" name="Line 47"/>
          <p:cNvSpPr>
            <a:spLocks noChangeShapeType="1"/>
          </p:cNvSpPr>
          <p:nvPr/>
        </p:nvSpPr>
        <p:spPr bwMode="auto">
          <a:xfrm flipV="1">
            <a:off x="38862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54" name="Object 48"/>
          <p:cNvGraphicFramePr>
            <a:graphicFrameLocks noChangeAspect="1"/>
          </p:cNvGraphicFramePr>
          <p:nvPr/>
        </p:nvGraphicFramePr>
        <p:xfrm>
          <a:off x="19558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3" name="Equation" r:id="rId23" imgW="253800" imgH="368280" progId="Equation.3">
                  <p:embed/>
                </p:oleObj>
              </mc:Choice>
              <mc:Fallback>
                <p:oleObj name="Equation" r:id="rId23" imgW="253800" imgH="36828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49"/>
          <p:cNvGraphicFramePr>
            <a:graphicFrameLocks noChangeAspect="1"/>
          </p:cNvGraphicFramePr>
          <p:nvPr/>
        </p:nvGraphicFramePr>
        <p:xfrm>
          <a:off x="25654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Equation" r:id="rId24" imgW="253800" imgH="368280" progId="Equation.3">
                  <p:embed/>
                </p:oleObj>
              </mc:Choice>
              <mc:Fallback>
                <p:oleObj name="Equation" r:id="rId24" imgW="25380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50"/>
          <p:cNvGraphicFramePr>
            <a:graphicFrameLocks noChangeAspect="1"/>
          </p:cNvGraphicFramePr>
          <p:nvPr/>
        </p:nvGraphicFramePr>
        <p:xfrm>
          <a:off x="61468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7" name="Object 51"/>
          <p:cNvGraphicFramePr>
            <a:graphicFrameLocks noChangeAspect="1"/>
          </p:cNvGraphicFramePr>
          <p:nvPr/>
        </p:nvGraphicFramePr>
        <p:xfrm>
          <a:off x="67564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6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52"/>
          <p:cNvGraphicFramePr>
            <a:graphicFrameLocks noChangeAspect="1"/>
          </p:cNvGraphicFramePr>
          <p:nvPr/>
        </p:nvGraphicFramePr>
        <p:xfrm>
          <a:off x="5613400" y="37401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37401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9" name="Object 53"/>
          <p:cNvGraphicFramePr>
            <a:graphicFrameLocks noChangeAspect="1"/>
          </p:cNvGraphicFramePr>
          <p:nvPr/>
        </p:nvGraphicFramePr>
        <p:xfrm>
          <a:off x="3124200" y="3810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8" name="Equation" r:id="rId28" imgW="266400" imgH="279360" progId="Equation.3">
                  <p:embed/>
                </p:oleObj>
              </mc:Choice>
              <mc:Fallback>
                <p:oleObj name="Equation" r:id="rId28" imgW="266400" imgH="27936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10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0" name="Object 54"/>
          <p:cNvGraphicFramePr>
            <a:graphicFrameLocks noChangeAspect="1"/>
          </p:cNvGraphicFramePr>
          <p:nvPr/>
        </p:nvGraphicFramePr>
        <p:xfrm>
          <a:off x="3810000" y="37338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9" name="Equation" r:id="rId29" imgW="253800" imgH="393480" progId="Equation.3">
                  <p:embed/>
                </p:oleObj>
              </mc:Choice>
              <mc:Fallback>
                <p:oleObj name="Equation" r:id="rId29" imgW="253800" imgH="3934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7338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1" name="Object 55"/>
          <p:cNvGraphicFramePr>
            <a:graphicFrameLocks noChangeAspect="1"/>
          </p:cNvGraphicFramePr>
          <p:nvPr/>
        </p:nvGraphicFramePr>
        <p:xfrm>
          <a:off x="4953000" y="38100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Equation" r:id="rId30" imgW="241200" imgH="279360" progId="Equation.3">
                  <p:embed/>
                </p:oleObj>
              </mc:Choice>
              <mc:Fallback>
                <p:oleObj name="Equation" r:id="rId30" imgW="241200" imgH="2793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100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2" name="Object 56"/>
          <p:cNvGraphicFramePr>
            <a:graphicFrameLocks noChangeAspect="1"/>
          </p:cNvGraphicFramePr>
          <p:nvPr/>
        </p:nvGraphicFramePr>
        <p:xfrm>
          <a:off x="4425950" y="37544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" name="Equation" r:id="rId31" imgW="253800" imgH="393480" progId="Equation.3">
                  <p:embed/>
                </p:oleObj>
              </mc:Choice>
              <mc:Fallback>
                <p:oleObj name="Equation" r:id="rId31" imgW="253800" imgH="393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37544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0" name="Text Box 57"/>
          <p:cNvSpPr txBox="1">
            <a:spLocks noChangeArrowheads="1"/>
          </p:cNvSpPr>
          <p:nvPr/>
        </p:nvSpPr>
        <p:spPr bwMode="auto">
          <a:xfrm>
            <a:off x="3733800" y="3048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10263" name="Object 58"/>
          <p:cNvGraphicFramePr>
            <a:graphicFrameLocks noChangeAspect="1"/>
          </p:cNvGraphicFramePr>
          <p:nvPr/>
        </p:nvGraphicFramePr>
        <p:xfrm>
          <a:off x="4419600" y="2057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Equation" r:id="rId33" imgW="380880" imgH="520560" progId="Equation.3">
                  <p:embed/>
                </p:oleObj>
              </mc:Choice>
              <mc:Fallback>
                <p:oleObj name="Equation" r:id="rId33" imgW="380880" imgH="52056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59"/>
          <p:cNvGraphicFramePr>
            <a:graphicFrameLocks noChangeAspect="1"/>
          </p:cNvGraphicFramePr>
          <p:nvPr/>
        </p:nvGraphicFramePr>
        <p:xfrm>
          <a:off x="3657600" y="4724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3" name="Equation" r:id="rId35" imgW="444240" imgH="520560" progId="Equation.3">
                  <p:embed/>
                </p:oleObj>
              </mc:Choice>
              <mc:Fallback>
                <p:oleObj name="Equation" r:id="rId35" imgW="444240" imgH="52056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724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1" name="Text Box 60"/>
          <p:cNvSpPr txBox="1">
            <a:spLocks noChangeArrowheads="1"/>
          </p:cNvSpPr>
          <p:nvPr/>
        </p:nvSpPr>
        <p:spPr bwMode="auto">
          <a:xfrm>
            <a:off x="136525" y="-5080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6AE0FEB-606F-40AC-AF3B-F31DB0087C9B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90" name="Line 2"/>
          <p:cNvSpPr>
            <a:spLocks noChangeShapeType="1"/>
          </p:cNvSpPr>
          <p:nvPr/>
        </p:nvSpPr>
        <p:spPr bwMode="auto">
          <a:xfrm>
            <a:off x="381000" y="965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91" name="Line 3"/>
          <p:cNvSpPr>
            <a:spLocks noChangeShapeType="1"/>
          </p:cNvSpPr>
          <p:nvPr/>
        </p:nvSpPr>
        <p:spPr bwMode="auto">
          <a:xfrm>
            <a:off x="381000" y="1651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92" name="Line 4"/>
          <p:cNvSpPr>
            <a:spLocks noChangeShapeType="1"/>
          </p:cNvSpPr>
          <p:nvPr/>
        </p:nvSpPr>
        <p:spPr bwMode="auto">
          <a:xfrm>
            <a:off x="17526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3" name="Line 5"/>
          <p:cNvSpPr>
            <a:spLocks noChangeShapeType="1"/>
          </p:cNvSpPr>
          <p:nvPr/>
        </p:nvSpPr>
        <p:spPr bwMode="auto">
          <a:xfrm>
            <a:off x="23622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4" name="Line 6"/>
          <p:cNvSpPr>
            <a:spLocks noChangeShapeType="1"/>
          </p:cNvSpPr>
          <p:nvPr/>
        </p:nvSpPr>
        <p:spPr bwMode="auto">
          <a:xfrm>
            <a:off x="29718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5" name="Line 7"/>
          <p:cNvSpPr>
            <a:spLocks noChangeShapeType="1"/>
          </p:cNvSpPr>
          <p:nvPr/>
        </p:nvSpPr>
        <p:spPr bwMode="auto">
          <a:xfrm>
            <a:off x="35814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6" name="Line 8"/>
          <p:cNvSpPr>
            <a:spLocks noChangeShapeType="1"/>
          </p:cNvSpPr>
          <p:nvPr/>
        </p:nvSpPr>
        <p:spPr bwMode="auto">
          <a:xfrm>
            <a:off x="41910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7" name="Line 9"/>
          <p:cNvSpPr>
            <a:spLocks noChangeShapeType="1"/>
          </p:cNvSpPr>
          <p:nvPr/>
        </p:nvSpPr>
        <p:spPr bwMode="auto">
          <a:xfrm>
            <a:off x="48006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8" name="Line 10"/>
          <p:cNvSpPr>
            <a:spLocks noChangeShapeType="1"/>
          </p:cNvSpPr>
          <p:nvPr/>
        </p:nvSpPr>
        <p:spPr bwMode="auto">
          <a:xfrm>
            <a:off x="54102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99" name="Line 11"/>
          <p:cNvSpPr>
            <a:spLocks noChangeShapeType="1"/>
          </p:cNvSpPr>
          <p:nvPr/>
        </p:nvSpPr>
        <p:spPr bwMode="auto">
          <a:xfrm>
            <a:off x="60198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0" name="Line 12"/>
          <p:cNvSpPr>
            <a:spLocks noChangeShapeType="1"/>
          </p:cNvSpPr>
          <p:nvPr/>
        </p:nvSpPr>
        <p:spPr bwMode="auto">
          <a:xfrm>
            <a:off x="66294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1" name="Line 13"/>
          <p:cNvSpPr>
            <a:spLocks noChangeShapeType="1"/>
          </p:cNvSpPr>
          <p:nvPr/>
        </p:nvSpPr>
        <p:spPr bwMode="auto">
          <a:xfrm>
            <a:off x="7239000" y="96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02" name="Text Box 14"/>
          <p:cNvSpPr txBox="1">
            <a:spLocks noChangeArrowheads="1"/>
          </p:cNvSpPr>
          <p:nvPr/>
        </p:nvSpPr>
        <p:spPr bwMode="auto">
          <a:xfrm>
            <a:off x="7772400" y="889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1303" name="Text Box 15"/>
          <p:cNvSpPr txBox="1">
            <a:spLocks noChangeArrowheads="1"/>
          </p:cNvSpPr>
          <p:nvPr/>
        </p:nvSpPr>
        <p:spPr bwMode="auto">
          <a:xfrm>
            <a:off x="685800" y="889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1304" name="Line 16"/>
          <p:cNvSpPr>
            <a:spLocks noChangeShapeType="1"/>
          </p:cNvSpPr>
          <p:nvPr/>
        </p:nvSpPr>
        <p:spPr bwMode="auto">
          <a:xfrm flipV="1">
            <a:off x="5715000" y="167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6" name="Object 17"/>
          <p:cNvGraphicFramePr>
            <a:graphicFrameLocks noChangeAspect="1"/>
          </p:cNvGraphicFramePr>
          <p:nvPr/>
        </p:nvGraphicFramePr>
        <p:xfrm>
          <a:off x="1955800" y="112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12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8"/>
          <p:cNvGraphicFramePr>
            <a:graphicFrameLocks noChangeAspect="1"/>
          </p:cNvGraphicFramePr>
          <p:nvPr/>
        </p:nvGraphicFramePr>
        <p:xfrm>
          <a:off x="2565400" y="112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12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9"/>
          <p:cNvGraphicFramePr>
            <a:graphicFrameLocks noChangeAspect="1"/>
          </p:cNvGraphicFramePr>
          <p:nvPr/>
        </p:nvGraphicFramePr>
        <p:xfrm>
          <a:off x="6146800" y="112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12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20"/>
          <p:cNvGraphicFramePr>
            <a:graphicFrameLocks noChangeAspect="1"/>
          </p:cNvGraphicFramePr>
          <p:nvPr/>
        </p:nvGraphicFramePr>
        <p:xfrm>
          <a:off x="6756400" y="112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12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21"/>
          <p:cNvGraphicFramePr>
            <a:graphicFrameLocks noChangeAspect="1"/>
          </p:cNvGraphicFramePr>
          <p:nvPr/>
        </p:nvGraphicFramePr>
        <p:xfrm>
          <a:off x="5613400" y="112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Equation" r:id="rId9" imgW="253800" imgH="368280" progId="Equation.3">
                  <p:embed/>
                </p:oleObj>
              </mc:Choice>
              <mc:Fallback>
                <p:oleObj name="Equation" r:id="rId9" imgW="253800" imgH="368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12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22"/>
          <p:cNvGraphicFramePr>
            <a:graphicFrameLocks noChangeAspect="1"/>
          </p:cNvGraphicFramePr>
          <p:nvPr/>
        </p:nvGraphicFramePr>
        <p:xfrm>
          <a:off x="3124200" y="1193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93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23"/>
          <p:cNvGraphicFramePr>
            <a:graphicFrameLocks noChangeAspect="1"/>
          </p:cNvGraphicFramePr>
          <p:nvPr/>
        </p:nvGraphicFramePr>
        <p:xfrm>
          <a:off x="3810000" y="11176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1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1176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24"/>
          <p:cNvGraphicFramePr>
            <a:graphicFrameLocks noChangeAspect="1"/>
          </p:cNvGraphicFramePr>
          <p:nvPr/>
        </p:nvGraphicFramePr>
        <p:xfrm>
          <a:off x="4953000" y="11938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" name="Equation" r:id="rId14" imgW="241200" imgH="279360" progId="Equation.3">
                  <p:embed/>
                </p:oleObj>
              </mc:Choice>
              <mc:Fallback>
                <p:oleObj name="Equation" r:id="rId14" imgW="241200" imgH="2793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938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25"/>
          <p:cNvGraphicFramePr>
            <a:graphicFrameLocks noChangeAspect="1"/>
          </p:cNvGraphicFramePr>
          <p:nvPr/>
        </p:nvGraphicFramePr>
        <p:xfrm>
          <a:off x="4419600" y="1193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93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5" name="Text Box 26"/>
          <p:cNvSpPr txBox="1">
            <a:spLocks noChangeArrowheads="1"/>
          </p:cNvSpPr>
          <p:nvPr/>
        </p:nvSpPr>
        <p:spPr bwMode="auto">
          <a:xfrm>
            <a:off x="3733800" y="4318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sp>
        <p:nvSpPr>
          <p:cNvPr id="11306" name="Oval 27"/>
          <p:cNvSpPr>
            <a:spLocks noChangeArrowheads="1"/>
          </p:cNvSpPr>
          <p:nvPr/>
        </p:nvSpPr>
        <p:spPr bwMode="auto">
          <a:xfrm>
            <a:off x="457200" y="5765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307" name="Oval 28"/>
          <p:cNvSpPr>
            <a:spLocks noChangeArrowheads="1"/>
          </p:cNvSpPr>
          <p:nvPr/>
        </p:nvSpPr>
        <p:spPr bwMode="auto">
          <a:xfrm>
            <a:off x="3657600" y="5765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308" name="Line 29"/>
          <p:cNvSpPr>
            <a:spLocks noChangeShapeType="1"/>
          </p:cNvSpPr>
          <p:nvPr/>
        </p:nvSpPr>
        <p:spPr bwMode="auto">
          <a:xfrm>
            <a:off x="1295400" y="6146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75" name="Object 30"/>
          <p:cNvGraphicFramePr>
            <a:graphicFrameLocks noChangeAspect="1"/>
          </p:cNvGraphicFramePr>
          <p:nvPr/>
        </p:nvGraphicFramePr>
        <p:xfrm>
          <a:off x="715963" y="58467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4" name="Equation" r:id="rId17" imgW="380880" imgH="520560" progId="Equation.3">
                  <p:embed/>
                </p:oleObj>
              </mc:Choice>
              <mc:Fallback>
                <p:oleObj name="Equation" r:id="rId17" imgW="380880" imgH="5205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58467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31"/>
          <p:cNvGraphicFramePr>
            <a:graphicFrameLocks noChangeAspect="1"/>
          </p:cNvGraphicFramePr>
          <p:nvPr/>
        </p:nvGraphicFramePr>
        <p:xfrm>
          <a:off x="3886200" y="58420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Equation" r:id="rId19" imgW="444240" imgH="520560" progId="Equation.3">
                  <p:embed/>
                </p:oleObj>
              </mc:Choice>
              <mc:Fallback>
                <p:oleObj name="Equation" r:id="rId19" imgW="444240" imgH="5205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8420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32"/>
          <p:cNvGraphicFramePr>
            <a:graphicFrameLocks noChangeAspect="1"/>
          </p:cNvGraphicFramePr>
          <p:nvPr/>
        </p:nvGraphicFramePr>
        <p:xfrm>
          <a:off x="1651000" y="5689600"/>
          <a:ext cx="1638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Equation" r:id="rId21" imgW="1638000" imgH="469800" progId="Equation.3">
                  <p:embed/>
                </p:oleObj>
              </mc:Choice>
              <mc:Fallback>
                <p:oleObj name="Equation" r:id="rId21" imgW="1638000" imgH="4698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689600"/>
                        <a:ext cx="1638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9" name="Line 33"/>
          <p:cNvSpPr>
            <a:spLocks noChangeShapeType="1"/>
          </p:cNvSpPr>
          <p:nvPr/>
        </p:nvSpPr>
        <p:spPr bwMode="auto">
          <a:xfrm>
            <a:off x="381000" y="3632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10" name="Line 34"/>
          <p:cNvSpPr>
            <a:spLocks noChangeShapeType="1"/>
          </p:cNvSpPr>
          <p:nvPr/>
        </p:nvSpPr>
        <p:spPr bwMode="auto">
          <a:xfrm>
            <a:off x="381000" y="4318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11" name="Line 35"/>
          <p:cNvSpPr>
            <a:spLocks noChangeShapeType="1"/>
          </p:cNvSpPr>
          <p:nvPr/>
        </p:nvSpPr>
        <p:spPr bwMode="auto">
          <a:xfrm>
            <a:off x="17526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2" name="Line 36"/>
          <p:cNvSpPr>
            <a:spLocks noChangeShapeType="1"/>
          </p:cNvSpPr>
          <p:nvPr/>
        </p:nvSpPr>
        <p:spPr bwMode="auto">
          <a:xfrm>
            <a:off x="23622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3" name="Line 37"/>
          <p:cNvSpPr>
            <a:spLocks noChangeShapeType="1"/>
          </p:cNvSpPr>
          <p:nvPr/>
        </p:nvSpPr>
        <p:spPr bwMode="auto">
          <a:xfrm>
            <a:off x="29718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4" name="Line 38"/>
          <p:cNvSpPr>
            <a:spLocks noChangeShapeType="1"/>
          </p:cNvSpPr>
          <p:nvPr/>
        </p:nvSpPr>
        <p:spPr bwMode="auto">
          <a:xfrm>
            <a:off x="35814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5" name="Line 39"/>
          <p:cNvSpPr>
            <a:spLocks noChangeShapeType="1"/>
          </p:cNvSpPr>
          <p:nvPr/>
        </p:nvSpPr>
        <p:spPr bwMode="auto">
          <a:xfrm>
            <a:off x="41910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6" name="Line 40"/>
          <p:cNvSpPr>
            <a:spLocks noChangeShapeType="1"/>
          </p:cNvSpPr>
          <p:nvPr/>
        </p:nvSpPr>
        <p:spPr bwMode="auto">
          <a:xfrm>
            <a:off x="48006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7" name="Line 41"/>
          <p:cNvSpPr>
            <a:spLocks noChangeShapeType="1"/>
          </p:cNvSpPr>
          <p:nvPr/>
        </p:nvSpPr>
        <p:spPr bwMode="auto">
          <a:xfrm>
            <a:off x="54102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8" name="Line 42"/>
          <p:cNvSpPr>
            <a:spLocks noChangeShapeType="1"/>
          </p:cNvSpPr>
          <p:nvPr/>
        </p:nvSpPr>
        <p:spPr bwMode="auto">
          <a:xfrm>
            <a:off x="60198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19" name="Line 43"/>
          <p:cNvSpPr>
            <a:spLocks noChangeShapeType="1"/>
          </p:cNvSpPr>
          <p:nvPr/>
        </p:nvSpPr>
        <p:spPr bwMode="auto">
          <a:xfrm>
            <a:off x="66294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20" name="Line 44"/>
          <p:cNvSpPr>
            <a:spLocks noChangeShapeType="1"/>
          </p:cNvSpPr>
          <p:nvPr/>
        </p:nvSpPr>
        <p:spPr bwMode="auto">
          <a:xfrm>
            <a:off x="7239000" y="3632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321" name="Text Box 45"/>
          <p:cNvSpPr txBox="1">
            <a:spLocks noChangeArrowheads="1"/>
          </p:cNvSpPr>
          <p:nvPr/>
        </p:nvSpPr>
        <p:spPr bwMode="auto">
          <a:xfrm>
            <a:off x="7772400" y="3556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1322" name="Text Box 46"/>
          <p:cNvSpPr txBox="1">
            <a:spLocks noChangeArrowheads="1"/>
          </p:cNvSpPr>
          <p:nvPr/>
        </p:nvSpPr>
        <p:spPr bwMode="auto">
          <a:xfrm>
            <a:off x="685800" y="35560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1323" name="Line 47"/>
          <p:cNvSpPr>
            <a:spLocks noChangeShapeType="1"/>
          </p:cNvSpPr>
          <p:nvPr/>
        </p:nvSpPr>
        <p:spPr bwMode="auto">
          <a:xfrm flipV="1">
            <a:off x="6324600" y="4343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78" name="Object 48"/>
          <p:cNvGraphicFramePr>
            <a:graphicFrameLocks noChangeAspect="1"/>
          </p:cNvGraphicFramePr>
          <p:nvPr/>
        </p:nvGraphicFramePr>
        <p:xfrm>
          <a:off x="1955800" y="3790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" name="Equation" r:id="rId23" imgW="253800" imgH="368280" progId="Equation.3">
                  <p:embed/>
                </p:oleObj>
              </mc:Choice>
              <mc:Fallback>
                <p:oleObj name="Equation" r:id="rId23" imgW="253800" imgH="36828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790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49"/>
          <p:cNvGraphicFramePr>
            <a:graphicFrameLocks noChangeAspect="1"/>
          </p:cNvGraphicFramePr>
          <p:nvPr/>
        </p:nvGraphicFramePr>
        <p:xfrm>
          <a:off x="2565400" y="3790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Equation" r:id="rId24" imgW="253800" imgH="368280" progId="Equation.3">
                  <p:embed/>
                </p:oleObj>
              </mc:Choice>
              <mc:Fallback>
                <p:oleObj name="Equation" r:id="rId24" imgW="25380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790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0" name="Object 50"/>
          <p:cNvGraphicFramePr>
            <a:graphicFrameLocks noChangeAspect="1"/>
          </p:cNvGraphicFramePr>
          <p:nvPr/>
        </p:nvGraphicFramePr>
        <p:xfrm>
          <a:off x="6146800" y="3790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3790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Object 51"/>
          <p:cNvGraphicFramePr>
            <a:graphicFrameLocks noChangeAspect="1"/>
          </p:cNvGraphicFramePr>
          <p:nvPr/>
        </p:nvGraphicFramePr>
        <p:xfrm>
          <a:off x="6756400" y="3790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3790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52"/>
          <p:cNvGraphicFramePr>
            <a:graphicFrameLocks noChangeAspect="1"/>
          </p:cNvGraphicFramePr>
          <p:nvPr/>
        </p:nvGraphicFramePr>
        <p:xfrm>
          <a:off x="5581650" y="3790950"/>
          <a:ext cx="3159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Equation" r:id="rId27" imgW="317160" imgH="368280" progId="Equation.3">
                  <p:embed/>
                </p:oleObj>
              </mc:Choice>
              <mc:Fallback>
                <p:oleObj name="Equation" r:id="rId27" imgW="317160" imgH="3682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3790950"/>
                        <a:ext cx="3159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3" name="Object 53"/>
          <p:cNvGraphicFramePr>
            <a:graphicFrameLocks noChangeAspect="1"/>
          </p:cNvGraphicFramePr>
          <p:nvPr/>
        </p:nvGraphicFramePr>
        <p:xfrm>
          <a:off x="3124200" y="3860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" name="Equation" r:id="rId29" imgW="266400" imgH="279360" progId="Equation.3">
                  <p:embed/>
                </p:oleObj>
              </mc:Choice>
              <mc:Fallback>
                <p:oleObj name="Equation" r:id="rId29" imgW="266400" imgH="27936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60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4" name="Object 54"/>
          <p:cNvGraphicFramePr>
            <a:graphicFrameLocks noChangeAspect="1"/>
          </p:cNvGraphicFramePr>
          <p:nvPr/>
        </p:nvGraphicFramePr>
        <p:xfrm>
          <a:off x="3810000" y="37846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" name="Equation" r:id="rId30" imgW="253800" imgH="393480" progId="Equation.3">
                  <p:embed/>
                </p:oleObj>
              </mc:Choice>
              <mc:Fallback>
                <p:oleObj name="Equation" r:id="rId30" imgW="253800" imgH="3934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7846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5" name="Object 55"/>
          <p:cNvGraphicFramePr>
            <a:graphicFrameLocks noChangeAspect="1"/>
          </p:cNvGraphicFramePr>
          <p:nvPr/>
        </p:nvGraphicFramePr>
        <p:xfrm>
          <a:off x="4953000" y="38608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Equation" r:id="rId31" imgW="241200" imgH="279360" progId="Equation.3">
                  <p:embed/>
                </p:oleObj>
              </mc:Choice>
              <mc:Fallback>
                <p:oleObj name="Equation" r:id="rId31" imgW="241200" imgH="2793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608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6" name="Object 56"/>
          <p:cNvGraphicFramePr>
            <a:graphicFrameLocks noChangeAspect="1"/>
          </p:cNvGraphicFramePr>
          <p:nvPr/>
        </p:nvGraphicFramePr>
        <p:xfrm>
          <a:off x="4425950" y="38052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Equation" r:id="rId32" imgW="253800" imgH="393480" progId="Equation.3">
                  <p:embed/>
                </p:oleObj>
              </mc:Choice>
              <mc:Fallback>
                <p:oleObj name="Equation" r:id="rId32" imgW="253800" imgH="393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38052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24" name="Text Box 57"/>
          <p:cNvSpPr txBox="1">
            <a:spLocks noChangeArrowheads="1"/>
          </p:cNvSpPr>
          <p:nvPr/>
        </p:nvSpPr>
        <p:spPr bwMode="auto">
          <a:xfrm>
            <a:off x="3733800" y="3098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11287" name="Object 58"/>
          <p:cNvGraphicFramePr>
            <a:graphicFrameLocks noChangeAspect="1"/>
          </p:cNvGraphicFramePr>
          <p:nvPr/>
        </p:nvGraphicFramePr>
        <p:xfrm>
          <a:off x="5562600" y="21336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Equation" r:id="rId34" imgW="380880" imgH="520560" progId="Equation.3">
                  <p:embed/>
                </p:oleObj>
              </mc:Choice>
              <mc:Fallback>
                <p:oleObj name="Equation" r:id="rId34" imgW="380880" imgH="52056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336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8" name="Object 59"/>
          <p:cNvGraphicFramePr>
            <a:graphicFrameLocks noChangeAspect="1"/>
          </p:cNvGraphicFramePr>
          <p:nvPr/>
        </p:nvGraphicFramePr>
        <p:xfrm>
          <a:off x="6096000" y="4800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Equation" r:id="rId36" imgW="444240" imgH="520560" progId="Equation.3">
                  <p:embed/>
                </p:oleObj>
              </mc:Choice>
              <mc:Fallback>
                <p:oleObj name="Equation" r:id="rId36" imgW="444240" imgH="52056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800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25" name="Text Box 60"/>
          <p:cNvSpPr txBox="1">
            <a:spLocks noChangeArrowheads="1"/>
          </p:cNvSpPr>
          <p:nvPr/>
        </p:nvSpPr>
        <p:spPr bwMode="auto">
          <a:xfrm>
            <a:off x="136525" y="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810898A-3DB5-4869-B830-E9A15ED8674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Determinism</a:t>
            </a:r>
          </a:p>
        </p:txBody>
      </p:sp>
      <p:sp>
        <p:nvSpPr>
          <p:cNvPr id="12302" name="Oval 12"/>
          <p:cNvSpPr>
            <a:spLocks noChangeArrowheads="1"/>
          </p:cNvSpPr>
          <p:nvPr/>
        </p:nvSpPr>
        <p:spPr bwMode="auto">
          <a:xfrm>
            <a:off x="228600" y="3810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2303" name="Oval 13"/>
          <p:cNvSpPr>
            <a:spLocks noChangeArrowheads="1"/>
          </p:cNvSpPr>
          <p:nvPr/>
        </p:nvSpPr>
        <p:spPr bwMode="auto">
          <a:xfrm>
            <a:off x="3048000" y="28956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2304" name="Line 14"/>
          <p:cNvSpPr>
            <a:spLocks noChangeShapeType="1"/>
          </p:cNvSpPr>
          <p:nvPr/>
        </p:nvSpPr>
        <p:spPr bwMode="auto">
          <a:xfrm flipV="1">
            <a:off x="990600" y="3352800"/>
            <a:ext cx="2057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2290" name="Object 15"/>
          <p:cNvGraphicFramePr>
            <a:graphicFrameLocks noChangeAspect="1"/>
          </p:cNvGraphicFramePr>
          <p:nvPr/>
        </p:nvGraphicFramePr>
        <p:xfrm>
          <a:off x="487363" y="3890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890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6"/>
          <p:cNvGraphicFramePr>
            <a:graphicFrameLocks noChangeAspect="1"/>
          </p:cNvGraphicFramePr>
          <p:nvPr/>
        </p:nvGraphicFramePr>
        <p:xfrm>
          <a:off x="3276600" y="29718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718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7"/>
          <p:cNvGraphicFramePr>
            <a:graphicFrameLocks noChangeAspect="1"/>
          </p:cNvGraphicFramePr>
          <p:nvPr/>
        </p:nvGraphicFramePr>
        <p:xfrm>
          <a:off x="990600" y="29718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8" imgW="1587240" imgH="469800" progId="Equation.3">
                  <p:embed/>
                </p:oleObj>
              </mc:Choice>
              <mc:Fallback>
                <p:oleObj name="Equation" r:id="rId8" imgW="1587240" imgH="469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5" name="Text Box 18"/>
          <p:cNvSpPr txBox="1">
            <a:spLocks noChangeArrowheads="1"/>
          </p:cNvSpPr>
          <p:nvPr/>
        </p:nvSpPr>
        <p:spPr bwMode="auto">
          <a:xfrm>
            <a:off x="1219200" y="2057400"/>
            <a:ext cx="165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u="sng">
                <a:solidFill>
                  <a:srgbClr val="339933"/>
                </a:solidFill>
              </a:rPr>
              <a:t>Allowed</a:t>
            </a:r>
          </a:p>
        </p:txBody>
      </p:sp>
      <p:sp>
        <p:nvSpPr>
          <p:cNvPr id="12306" name="Text Box 31"/>
          <p:cNvSpPr txBox="1">
            <a:spLocks noChangeArrowheads="1"/>
          </p:cNvSpPr>
          <p:nvPr/>
        </p:nvSpPr>
        <p:spPr bwMode="auto">
          <a:xfrm>
            <a:off x="5791200" y="1981200"/>
            <a:ext cx="2605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600" b="1" u="sng">
                <a:solidFill>
                  <a:srgbClr val="FF0000"/>
                </a:solidFill>
              </a:rPr>
              <a:t>Not</a:t>
            </a:r>
            <a:r>
              <a:rPr lang="en-US" altLang="en-US" u="sng">
                <a:solidFill>
                  <a:srgbClr val="FF0000"/>
                </a:solidFill>
              </a:rPr>
              <a:t> Allowed</a:t>
            </a:r>
          </a:p>
        </p:txBody>
      </p:sp>
      <p:sp>
        <p:nvSpPr>
          <p:cNvPr id="12307" name="Oval 32"/>
          <p:cNvSpPr>
            <a:spLocks noChangeArrowheads="1"/>
          </p:cNvSpPr>
          <p:nvPr/>
        </p:nvSpPr>
        <p:spPr bwMode="auto">
          <a:xfrm>
            <a:off x="3048000" y="4495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2293" name="Object 33"/>
          <p:cNvGraphicFramePr>
            <a:graphicFrameLocks noChangeAspect="1"/>
          </p:cNvGraphicFramePr>
          <p:nvPr/>
        </p:nvGraphicFramePr>
        <p:xfrm>
          <a:off x="3282950" y="4567238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4567238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Line 34"/>
          <p:cNvSpPr>
            <a:spLocks noChangeShapeType="1"/>
          </p:cNvSpPr>
          <p:nvPr/>
        </p:nvSpPr>
        <p:spPr bwMode="auto">
          <a:xfrm>
            <a:off x="990600" y="44196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2294" name="Object 35"/>
          <p:cNvGraphicFramePr>
            <a:graphicFrameLocks noChangeAspect="1"/>
          </p:cNvGraphicFramePr>
          <p:nvPr/>
        </p:nvGraphicFramePr>
        <p:xfrm>
          <a:off x="908050" y="4800600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12" imgW="1600200" imgH="469800" progId="Equation.3">
                  <p:embed/>
                </p:oleObj>
              </mc:Choice>
              <mc:Fallback>
                <p:oleObj name="Equation" r:id="rId12" imgW="1600200" imgH="469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4800600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Oval 36"/>
          <p:cNvSpPr>
            <a:spLocks noChangeArrowheads="1"/>
          </p:cNvSpPr>
          <p:nvPr/>
        </p:nvSpPr>
        <p:spPr bwMode="auto">
          <a:xfrm>
            <a:off x="5257800" y="3733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2310" name="Oval 37"/>
          <p:cNvSpPr>
            <a:spLocks noChangeArrowheads="1"/>
          </p:cNvSpPr>
          <p:nvPr/>
        </p:nvSpPr>
        <p:spPr bwMode="auto">
          <a:xfrm>
            <a:off x="8077200" y="2819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2311" name="Line 38"/>
          <p:cNvSpPr>
            <a:spLocks noChangeShapeType="1"/>
          </p:cNvSpPr>
          <p:nvPr/>
        </p:nvSpPr>
        <p:spPr bwMode="auto">
          <a:xfrm flipV="1">
            <a:off x="6019800" y="3276600"/>
            <a:ext cx="2057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2295" name="Object 39"/>
          <p:cNvGraphicFramePr>
            <a:graphicFrameLocks noChangeAspect="1"/>
          </p:cNvGraphicFramePr>
          <p:nvPr/>
        </p:nvGraphicFramePr>
        <p:xfrm>
          <a:off x="5516563" y="38147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14" imgW="380880" imgH="520560" progId="Equation.3">
                  <p:embed/>
                </p:oleObj>
              </mc:Choice>
              <mc:Fallback>
                <p:oleObj name="Equation" r:id="rId14" imgW="38088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38147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40"/>
          <p:cNvGraphicFramePr>
            <a:graphicFrameLocks noChangeAspect="1"/>
          </p:cNvGraphicFramePr>
          <p:nvPr/>
        </p:nvGraphicFramePr>
        <p:xfrm>
          <a:off x="8305800" y="2895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15" imgW="444240" imgH="520560" progId="Equation.3">
                  <p:embed/>
                </p:oleObj>
              </mc:Choice>
              <mc:Fallback>
                <p:oleObj name="Equation" r:id="rId15" imgW="444240" imgH="52056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895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41"/>
          <p:cNvGraphicFramePr>
            <a:graphicFrameLocks noChangeAspect="1"/>
          </p:cNvGraphicFramePr>
          <p:nvPr/>
        </p:nvGraphicFramePr>
        <p:xfrm>
          <a:off x="6019800" y="28956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16" imgW="1587240" imgH="469800" progId="Equation.3">
                  <p:embed/>
                </p:oleObj>
              </mc:Choice>
              <mc:Fallback>
                <p:oleObj name="Equation" r:id="rId16" imgW="1587240" imgH="4698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8956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Oval 42"/>
          <p:cNvSpPr>
            <a:spLocks noChangeArrowheads="1"/>
          </p:cNvSpPr>
          <p:nvPr/>
        </p:nvSpPr>
        <p:spPr bwMode="auto">
          <a:xfrm>
            <a:off x="8077200" y="44196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2298" name="Object 43"/>
          <p:cNvGraphicFramePr>
            <a:graphicFrameLocks noChangeAspect="1"/>
          </p:cNvGraphicFramePr>
          <p:nvPr/>
        </p:nvGraphicFramePr>
        <p:xfrm>
          <a:off x="8312150" y="4491038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Equation" r:id="rId17" imgW="431640" imgH="533160" progId="Equation.3">
                  <p:embed/>
                </p:oleObj>
              </mc:Choice>
              <mc:Fallback>
                <p:oleObj name="Equation" r:id="rId17" imgW="431640" imgH="53316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150" y="4491038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3" name="Line 44"/>
          <p:cNvSpPr>
            <a:spLocks noChangeShapeType="1"/>
          </p:cNvSpPr>
          <p:nvPr/>
        </p:nvSpPr>
        <p:spPr bwMode="auto">
          <a:xfrm>
            <a:off x="6019800" y="43434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2299" name="Object 45"/>
          <p:cNvGraphicFramePr>
            <a:graphicFrameLocks noChangeAspect="1"/>
          </p:cNvGraphicFramePr>
          <p:nvPr/>
        </p:nvGraphicFramePr>
        <p:xfrm>
          <a:off x="6019800" y="4724400"/>
          <a:ext cx="1612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Equation" r:id="rId18" imgW="1612800" imgH="469800" progId="Equation.3">
                  <p:embed/>
                </p:oleObj>
              </mc:Choice>
              <mc:Fallback>
                <p:oleObj name="Equation" r:id="rId18" imgW="1612800" imgH="4698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724400"/>
                        <a:ext cx="1612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4" name="Text Box 46"/>
          <p:cNvSpPr txBox="1">
            <a:spLocks noChangeArrowheads="1"/>
          </p:cNvSpPr>
          <p:nvPr/>
        </p:nvSpPr>
        <p:spPr bwMode="auto">
          <a:xfrm>
            <a:off x="1524000" y="5867400"/>
            <a:ext cx="5846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 lambda transitions allowed</a:t>
            </a:r>
          </a:p>
        </p:txBody>
      </p:sp>
      <p:sp>
        <p:nvSpPr>
          <p:cNvPr id="12315" name="Text Box 47"/>
          <p:cNvSpPr txBox="1">
            <a:spLocks noChangeArrowheads="1"/>
          </p:cNvSpPr>
          <p:nvPr/>
        </p:nvSpPr>
        <p:spPr bwMode="auto">
          <a:xfrm>
            <a:off x="1143000" y="838200"/>
            <a:ext cx="70024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We first consider Turing Machines </a:t>
            </a:r>
            <a:br>
              <a:rPr lang="en-US" altLang="en-US"/>
            </a:br>
            <a:r>
              <a:rPr lang="en-US" altLang="en-US"/>
              <a:t>that are deterministic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73183A3-4D9E-4066-8D39-93CC784E526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Partial Transition Function</a:t>
            </a:r>
          </a:p>
        </p:txBody>
      </p:sp>
      <p:sp>
        <p:nvSpPr>
          <p:cNvPr id="13332" name="Oval 3"/>
          <p:cNvSpPr>
            <a:spLocks noChangeArrowheads="1"/>
          </p:cNvSpPr>
          <p:nvPr/>
        </p:nvSpPr>
        <p:spPr bwMode="auto">
          <a:xfrm>
            <a:off x="304800" y="50292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3333" name="Oval 4"/>
          <p:cNvSpPr>
            <a:spLocks noChangeArrowheads="1"/>
          </p:cNvSpPr>
          <p:nvPr/>
        </p:nvSpPr>
        <p:spPr bwMode="auto">
          <a:xfrm>
            <a:off x="3124200" y="4114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3334" name="Line 5"/>
          <p:cNvSpPr>
            <a:spLocks noChangeShapeType="1"/>
          </p:cNvSpPr>
          <p:nvPr/>
        </p:nvSpPr>
        <p:spPr bwMode="auto">
          <a:xfrm flipV="1">
            <a:off x="1066800" y="4572000"/>
            <a:ext cx="2057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3314" name="Object 6"/>
          <p:cNvGraphicFramePr>
            <a:graphicFrameLocks noChangeAspect="1"/>
          </p:cNvGraphicFramePr>
          <p:nvPr/>
        </p:nvGraphicFramePr>
        <p:xfrm>
          <a:off x="563563" y="5110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110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3352800" y="41910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910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8"/>
          <p:cNvGraphicFramePr>
            <a:graphicFrameLocks noChangeAspect="1"/>
          </p:cNvGraphicFramePr>
          <p:nvPr/>
        </p:nvGraphicFramePr>
        <p:xfrm>
          <a:off x="1066800" y="41910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Equation" r:id="rId8" imgW="1587240" imgH="469800" progId="Equation.3">
                  <p:embed/>
                </p:oleObj>
              </mc:Choice>
              <mc:Fallback>
                <p:oleObj name="Equation" r:id="rId8" imgW="158724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5" name="Oval 10"/>
          <p:cNvSpPr>
            <a:spLocks noChangeArrowheads="1"/>
          </p:cNvSpPr>
          <p:nvPr/>
        </p:nvSpPr>
        <p:spPr bwMode="auto">
          <a:xfrm>
            <a:off x="3124200" y="5715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3359150" y="5786438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786438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6" name="Line 12"/>
          <p:cNvSpPr>
            <a:spLocks noChangeShapeType="1"/>
          </p:cNvSpPr>
          <p:nvPr/>
        </p:nvSpPr>
        <p:spPr bwMode="auto">
          <a:xfrm>
            <a:off x="1066800" y="56388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3318" name="Object 13"/>
          <p:cNvGraphicFramePr>
            <a:graphicFrameLocks noChangeAspect="1"/>
          </p:cNvGraphicFramePr>
          <p:nvPr/>
        </p:nvGraphicFramePr>
        <p:xfrm>
          <a:off x="984250" y="6019800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Equation" r:id="rId12" imgW="1600200" imgH="469800" progId="Equation.3">
                  <p:embed/>
                </p:oleObj>
              </mc:Choice>
              <mc:Fallback>
                <p:oleObj name="Equation" r:id="rId12" imgW="1600200" imgH="469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6019800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7" name="Line 14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8" name="Line 15"/>
          <p:cNvSpPr>
            <a:spLocks noChangeShapeType="1"/>
          </p:cNvSpPr>
          <p:nvPr/>
        </p:nvSpPr>
        <p:spPr bwMode="auto">
          <a:xfrm>
            <a:off x="381000" y="2514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9" name="Line 16"/>
          <p:cNvSpPr>
            <a:spLocks noChangeShapeType="1"/>
          </p:cNvSpPr>
          <p:nvPr/>
        </p:nvSpPr>
        <p:spPr bwMode="auto">
          <a:xfrm>
            <a:off x="17526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0" name="Line 17"/>
          <p:cNvSpPr>
            <a:spLocks noChangeShapeType="1"/>
          </p:cNvSpPr>
          <p:nvPr/>
        </p:nvSpPr>
        <p:spPr bwMode="auto">
          <a:xfrm>
            <a:off x="23622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1" name="Line 18"/>
          <p:cNvSpPr>
            <a:spLocks noChangeShapeType="1"/>
          </p:cNvSpPr>
          <p:nvPr/>
        </p:nvSpPr>
        <p:spPr bwMode="auto">
          <a:xfrm>
            <a:off x="29718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2" name="Line 19"/>
          <p:cNvSpPr>
            <a:spLocks noChangeShapeType="1"/>
          </p:cNvSpPr>
          <p:nvPr/>
        </p:nvSpPr>
        <p:spPr bwMode="auto">
          <a:xfrm>
            <a:off x="35814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3" name="Line 20"/>
          <p:cNvSpPr>
            <a:spLocks noChangeShapeType="1"/>
          </p:cNvSpPr>
          <p:nvPr/>
        </p:nvSpPr>
        <p:spPr bwMode="auto">
          <a:xfrm>
            <a:off x="41910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4" name="Line 21"/>
          <p:cNvSpPr>
            <a:spLocks noChangeShapeType="1"/>
          </p:cNvSpPr>
          <p:nvPr/>
        </p:nvSpPr>
        <p:spPr bwMode="auto">
          <a:xfrm>
            <a:off x="48006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5" name="Line 22"/>
          <p:cNvSpPr>
            <a:spLocks noChangeShapeType="1"/>
          </p:cNvSpPr>
          <p:nvPr/>
        </p:nvSpPr>
        <p:spPr bwMode="auto">
          <a:xfrm>
            <a:off x="54102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6" name="Line 23"/>
          <p:cNvSpPr>
            <a:spLocks noChangeShapeType="1"/>
          </p:cNvSpPr>
          <p:nvPr/>
        </p:nvSpPr>
        <p:spPr bwMode="auto">
          <a:xfrm>
            <a:off x="60198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7" name="Line 24"/>
          <p:cNvSpPr>
            <a:spLocks noChangeShapeType="1"/>
          </p:cNvSpPr>
          <p:nvPr/>
        </p:nvSpPr>
        <p:spPr bwMode="auto">
          <a:xfrm>
            <a:off x="66294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8" name="Line 25"/>
          <p:cNvSpPr>
            <a:spLocks noChangeShapeType="1"/>
          </p:cNvSpPr>
          <p:nvPr/>
        </p:nvSpPr>
        <p:spPr bwMode="auto">
          <a:xfrm>
            <a:off x="72390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49" name="Text Box 26"/>
          <p:cNvSpPr txBox="1">
            <a:spLocks noChangeArrowheads="1"/>
          </p:cNvSpPr>
          <p:nvPr/>
        </p:nvSpPr>
        <p:spPr bwMode="auto">
          <a:xfrm>
            <a:off x="7772400" y="1752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3350" name="Text Box 27"/>
          <p:cNvSpPr txBox="1">
            <a:spLocks noChangeArrowheads="1"/>
          </p:cNvSpPr>
          <p:nvPr/>
        </p:nvSpPr>
        <p:spPr bwMode="auto">
          <a:xfrm>
            <a:off x="685800" y="1752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3351" name="Line 28"/>
          <p:cNvSpPr>
            <a:spLocks noChangeShapeType="1"/>
          </p:cNvSpPr>
          <p:nvPr/>
        </p:nvSpPr>
        <p:spPr bwMode="auto">
          <a:xfrm flipV="1">
            <a:off x="45720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19" name="Object 29"/>
          <p:cNvGraphicFramePr>
            <a:graphicFrameLocks noChangeAspect="1"/>
          </p:cNvGraphicFramePr>
          <p:nvPr/>
        </p:nvGraphicFramePr>
        <p:xfrm>
          <a:off x="19558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30"/>
          <p:cNvGraphicFramePr>
            <a:graphicFrameLocks noChangeAspect="1"/>
          </p:cNvGraphicFramePr>
          <p:nvPr/>
        </p:nvGraphicFramePr>
        <p:xfrm>
          <a:off x="25654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Equation" r:id="rId16" imgW="253800" imgH="368280" progId="Equation.3">
                  <p:embed/>
                </p:oleObj>
              </mc:Choice>
              <mc:Fallback>
                <p:oleObj name="Equation" r:id="rId16" imgW="253800" imgH="3682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31"/>
          <p:cNvGraphicFramePr>
            <a:graphicFrameLocks noChangeAspect="1"/>
          </p:cNvGraphicFramePr>
          <p:nvPr/>
        </p:nvGraphicFramePr>
        <p:xfrm>
          <a:off x="61468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32"/>
          <p:cNvGraphicFramePr>
            <a:graphicFrameLocks noChangeAspect="1"/>
          </p:cNvGraphicFramePr>
          <p:nvPr/>
        </p:nvGraphicFramePr>
        <p:xfrm>
          <a:off x="67564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Equation" r:id="rId18" imgW="253800" imgH="368280" progId="Equation.3">
                  <p:embed/>
                </p:oleObj>
              </mc:Choice>
              <mc:Fallback>
                <p:oleObj name="Equation" r:id="rId18" imgW="253800" imgH="3682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33"/>
          <p:cNvGraphicFramePr>
            <a:graphicFrameLocks noChangeAspect="1"/>
          </p:cNvGraphicFramePr>
          <p:nvPr/>
        </p:nvGraphicFramePr>
        <p:xfrm>
          <a:off x="56134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2" name="Equation" r:id="rId19" imgW="253800" imgH="368280" progId="Equation.3">
                  <p:embed/>
                </p:oleObj>
              </mc:Choice>
              <mc:Fallback>
                <p:oleObj name="Equation" r:id="rId19" imgW="253800" imgH="3682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34"/>
          <p:cNvGraphicFramePr>
            <a:graphicFrameLocks noChangeAspect="1"/>
          </p:cNvGraphicFramePr>
          <p:nvPr/>
        </p:nvGraphicFramePr>
        <p:xfrm>
          <a:off x="3124200" y="2057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Equation" r:id="rId20" imgW="266400" imgH="279360" progId="Equation.3">
                  <p:embed/>
                </p:oleObj>
              </mc:Choice>
              <mc:Fallback>
                <p:oleObj name="Equation" r:id="rId20" imgW="266400" imgH="27936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35"/>
          <p:cNvGraphicFramePr>
            <a:graphicFrameLocks noChangeAspect="1"/>
          </p:cNvGraphicFramePr>
          <p:nvPr/>
        </p:nvGraphicFramePr>
        <p:xfrm>
          <a:off x="3810000" y="19812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" name="Equation" r:id="rId22" imgW="253800" imgH="393480" progId="Equation.3">
                  <p:embed/>
                </p:oleObj>
              </mc:Choice>
              <mc:Fallback>
                <p:oleObj name="Equation" r:id="rId22" imgW="253800" imgH="393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812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36"/>
          <p:cNvGraphicFramePr>
            <a:graphicFrameLocks noChangeAspect="1"/>
          </p:cNvGraphicFramePr>
          <p:nvPr/>
        </p:nvGraphicFramePr>
        <p:xfrm>
          <a:off x="4953000" y="20574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" name="Equation" r:id="rId24" imgW="241200" imgH="279360" progId="Equation.3">
                  <p:embed/>
                </p:oleObj>
              </mc:Choice>
              <mc:Fallback>
                <p:oleObj name="Equation" r:id="rId24" imgW="241200" imgH="27936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574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37"/>
          <p:cNvGraphicFramePr>
            <a:graphicFrameLocks noChangeAspect="1"/>
          </p:cNvGraphicFramePr>
          <p:nvPr/>
        </p:nvGraphicFramePr>
        <p:xfrm>
          <a:off x="4419600" y="2057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" name="Equation" r:id="rId26" imgW="266400" imgH="279360" progId="Equation.3">
                  <p:embed/>
                </p:oleObj>
              </mc:Choice>
              <mc:Fallback>
                <p:oleObj name="Equation" r:id="rId26" imgW="266400" imgH="27936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39"/>
          <p:cNvGraphicFramePr>
            <a:graphicFrameLocks noChangeAspect="1"/>
          </p:cNvGraphicFramePr>
          <p:nvPr/>
        </p:nvGraphicFramePr>
        <p:xfrm>
          <a:off x="4419600" y="29718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" name="Equation" r:id="rId27" imgW="380880" imgH="520560" progId="Equation.3">
                  <p:embed/>
                </p:oleObj>
              </mc:Choice>
              <mc:Fallback>
                <p:oleObj name="Equation" r:id="rId27" imgW="38088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9718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0" y="83820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Example: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5029200" y="4876800"/>
            <a:ext cx="34067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 transition</a:t>
            </a:r>
          </a:p>
          <a:p>
            <a:r>
              <a:rPr lang="en-US" altLang="en-US"/>
              <a:t>for input symbol </a:t>
            </a:r>
          </a:p>
        </p:txBody>
      </p:sp>
      <p:graphicFrame>
        <p:nvGraphicFramePr>
          <p:cNvPr id="13329" name="Object 42"/>
          <p:cNvGraphicFramePr>
            <a:graphicFrameLocks noChangeAspect="1"/>
          </p:cNvGraphicFramePr>
          <p:nvPr/>
        </p:nvGraphicFramePr>
        <p:xfrm>
          <a:off x="8382000" y="5638800"/>
          <a:ext cx="2524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" name="Equation" r:id="rId29" imgW="253800" imgH="304560" progId="Equation.3">
                  <p:embed/>
                </p:oleObj>
              </mc:Choice>
              <mc:Fallback>
                <p:oleObj name="Equation" r:id="rId29" imgW="253800" imgH="30456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638800"/>
                        <a:ext cx="2524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4" name="Text Box 44"/>
          <p:cNvSpPr txBox="1">
            <a:spLocks noChangeArrowheads="1"/>
          </p:cNvSpPr>
          <p:nvPr/>
        </p:nvSpPr>
        <p:spPr bwMode="auto">
          <a:xfrm>
            <a:off x="5013325" y="3987800"/>
            <a:ext cx="177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u="sng">
                <a:solidFill>
                  <a:srgbClr val="339933"/>
                </a:solidFill>
              </a:rPr>
              <a:t>Allowed: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D9591D9-15A5-42FE-81CB-AA932B7486D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Halting</a:t>
            </a:r>
          </a:p>
        </p:txBody>
      </p:sp>
      <p:sp>
        <p:nvSpPr>
          <p:cNvPr id="111620" name="Text Box 28"/>
          <p:cNvSpPr txBox="1">
            <a:spLocks noChangeArrowheads="1"/>
          </p:cNvSpPr>
          <p:nvPr/>
        </p:nvSpPr>
        <p:spPr bwMode="auto">
          <a:xfrm>
            <a:off x="212725" y="10160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1621" name="Text Box 29"/>
          <p:cNvSpPr txBox="1">
            <a:spLocks noChangeArrowheads="1"/>
          </p:cNvSpPr>
          <p:nvPr/>
        </p:nvSpPr>
        <p:spPr bwMode="auto">
          <a:xfrm>
            <a:off x="1219200" y="2362200"/>
            <a:ext cx="63341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 machine </a:t>
            </a:r>
            <a:r>
              <a:rPr lang="en-US" altLang="en-US" b="1" i="1">
                <a:solidFill>
                  <a:srgbClr val="FF0000"/>
                </a:solidFill>
              </a:rPr>
              <a:t>halts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if there are</a:t>
            </a:r>
          </a:p>
          <a:p>
            <a:r>
              <a:rPr lang="en-US" altLang="en-US"/>
              <a:t>no possible transitions to follow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FB8ECAD-E01A-4312-9F25-FD3F3039A6A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4" name="Text Box 2"/>
          <p:cNvSpPr txBox="1">
            <a:spLocks noChangeArrowheads="1"/>
          </p:cNvSpPr>
          <p:nvPr/>
        </p:nvSpPr>
        <p:spPr bwMode="auto">
          <a:xfrm>
            <a:off x="136525" y="10160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Example:</a:t>
            </a:r>
          </a:p>
        </p:txBody>
      </p:sp>
      <p:sp>
        <p:nvSpPr>
          <p:cNvPr id="14355" name="Line 3"/>
          <p:cNvSpPr>
            <a:spLocks noChangeShapeType="1"/>
          </p:cNvSpPr>
          <p:nvPr/>
        </p:nvSpPr>
        <p:spPr bwMode="auto">
          <a:xfrm>
            <a:off x="381000" y="18288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6" name="Line 4"/>
          <p:cNvSpPr>
            <a:spLocks noChangeShapeType="1"/>
          </p:cNvSpPr>
          <p:nvPr/>
        </p:nvSpPr>
        <p:spPr bwMode="auto">
          <a:xfrm>
            <a:off x="381000" y="2514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7" name="Line 5"/>
          <p:cNvSpPr>
            <a:spLocks noChangeShapeType="1"/>
          </p:cNvSpPr>
          <p:nvPr/>
        </p:nvSpPr>
        <p:spPr bwMode="auto">
          <a:xfrm>
            <a:off x="17526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58" name="Line 6"/>
          <p:cNvSpPr>
            <a:spLocks noChangeShapeType="1"/>
          </p:cNvSpPr>
          <p:nvPr/>
        </p:nvSpPr>
        <p:spPr bwMode="auto">
          <a:xfrm>
            <a:off x="23622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59" name="Line 7"/>
          <p:cNvSpPr>
            <a:spLocks noChangeShapeType="1"/>
          </p:cNvSpPr>
          <p:nvPr/>
        </p:nvSpPr>
        <p:spPr bwMode="auto">
          <a:xfrm>
            <a:off x="29718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0" name="Line 8"/>
          <p:cNvSpPr>
            <a:spLocks noChangeShapeType="1"/>
          </p:cNvSpPr>
          <p:nvPr/>
        </p:nvSpPr>
        <p:spPr bwMode="auto">
          <a:xfrm>
            <a:off x="35814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1" name="Line 9"/>
          <p:cNvSpPr>
            <a:spLocks noChangeShapeType="1"/>
          </p:cNvSpPr>
          <p:nvPr/>
        </p:nvSpPr>
        <p:spPr bwMode="auto">
          <a:xfrm>
            <a:off x="41910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2" name="Line 10"/>
          <p:cNvSpPr>
            <a:spLocks noChangeShapeType="1"/>
          </p:cNvSpPr>
          <p:nvPr/>
        </p:nvSpPr>
        <p:spPr bwMode="auto">
          <a:xfrm>
            <a:off x="48006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3" name="Line 11"/>
          <p:cNvSpPr>
            <a:spLocks noChangeShapeType="1"/>
          </p:cNvSpPr>
          <p:nvPr/>
        </p:nvSpPr>
        <p:spPr bwMode="auto">
          <a:xfrm>
            <a:off x="54102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4" name="Line 12"/>
          <p:cNvSpPr>
            <a:spLocks noChangeShapeType="1"/>
          </p:cNvSpPr>
          <p:nvPr/>
        </p:nvSpPr>
        <p:spPr bwMode="auto">
          <a:xfrm>
            <a:off x="60198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5" name="Line 13"/>
          <p:cNvSpPr>
            <a:spLocks noChangeShapeType="1"/>
          </p:cNvSpPr>
          <p:nvPr/>
        </p:nvSpPr>
        <p:spPr bwMode="auto">
          <a:xfrm>
            <a:off x="66294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6" name="Line 14"/>
          <p:cNvSpPr>
            <a:spLocks noChangeShapeType="1"/>
          </p:cNvSpPr>
          <p:nvPr/>
        </p:nvSpPr>
        <p:spPr bwMode="auto">
          <a:xfrm>
            <a:off x="72390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7" name="Text Box 15"/>
          <p:cNvSpPr txBox="1">
            <a:spLocks noChangeArrowheads="1"/>
          </p:cNvSpPr>
          <p:nvPr/>
        </p:nvSpPr>
        <p:spPr bwMode="auto">
          <a:xfrm>
            <a:off x="7772400" y="1752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4368" name="Text Box 16"/>
          <p:cNvSpPr txBox="1">
            <a:spLocks noChangeArrowheads="1"/>
          </p:cNvSpPr>
          <p:nvPr/>
        </p:nvSpPr>
        <p:spPr bwMode="auto">
          <a:xfrm>
            <a:off x="685800" y="1752600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......</a:t>
            </a:r>
          </a:p>
        </p:txBody>
      </p:sp>
      <p:sp>
        <p:nvSpPr>
          <p:cNvPr id="14369" name="Line 17"/>
          <p:cNvSpPr>
            <a:spLocks noChangeShapeType="1"/>
          </p:cNvSpPr>
          <p:nvPr/>
        </p:nvSpPr>
        <p:spPr bwMode="auto">
          <a:xfrm flipV="1">
            <a:off x="5105400" y="251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38" name="Object 18"/>
          <p:cNvGraphicFramePr>
            <a:graphicFrameLocks noChangeAspect="1"/>
          </p:cNvGraphicFramePr>
          <p:nvPr/>
        </p:nvGraphicFramePr>
        <p:xfrm>
          <a:off x="19558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9"/>
          <p:cNvGraphicFramePr>
            <a:graphicFrameLocks noChangeAspect="1"/>
          </p:cNvGraphicFramePr>
          <p:nvPr/>
        </p:nvGraphicFramePr>
        <p:xfrm>
          <a:off x="25654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20"/>
          <p:cNvGraphicFramePr>
            <a:graphicFrameLocks noChangeAspect="1"/>
          </p:cNvGraphicFramePr>
          <p:nvPr/>
        </p:nvGraphicFramePr>
        <p:xfrm>
          <a:off x="61468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21"/>
          <p:cNvGraphicFramePr>
            <a:graphicFrameLocks noChangeAspect="1"/>
          </p:cNvGraphicFramePr>
          <p:nvPr/>
        </p:nvGraphicFramePr>
        <p:xfrm>
          <a:off x="67564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22"/>
          <p:cNvGraphicFramePr>
            <a:graphicFrameLocks noChangeAspect="1"/>
          </p:cNvGraphicFramePr>
          <p:nvPr/>
        </p:nvGraphicFramePr>
        <p:xfrm>
          <a:off x="56134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name="Equation" r:id="rId9" imgW="253800" imgH="368280" progId="Equation.3">
                  <p:embed/>
                </p:oleObj>
              </mc:Choice>
              <mc:Fallback>
                <p:oleObj name="Equation" r:id="rId9" imgW="25380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23"/>
          <p:cNvGraphicFramePr>
            <a:graphicFrameLocks noChangeAspect="1"/>
          </p:cNvGraphicFramePr>
          <p:nvPr/>
        </p:nvGraphicFramePr>
        <p:xfrm>
          <a:off x="3124200" y="2057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24"/>
          <p:cNvGraphicFramePr>
            <a:graphicFrameLocks noChangeAspect="1"/>
          </p:cNvGraphicFramePr>
          <p:nvPr/>
        </p:nvGraphicFramePr>
        <p:xfrm>
          <a:off x="3810000" y="19812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12" imgW="253800" imgH="393480" progId="Equation.3">
                  <p:embed/>
                </p:oleObj>
              </mc:Choice>
              <mc:Fallback>
                <p:oleObj name="Equation" r:id="rId12" imgW="253800" imgH="3934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812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25"/>
          <p:cNvGraphicFramePr>
            <a:graphicFrameLocks noChangeAspect="1"/>
          </p:cNvGraphicFramePr>
          <p:nvPr/>
        </p:nvGraphicFramePr>
        <p:xfrm>
          <a:off x="4953000" y="20574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Equation" r:id="rId14" imgW="241200" imgH="279360" progId="Equation.3">
                  <p:embed/>
                </p:oleObj>
              </mc:Choice>
              <mc:Fallback>
                <p:oleObj name="Equation" r:id="rId14" imgW="241200" imgH="2793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574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26"/>
          <p:cNvGraphicFramePr>
            <a:graphicFrameLocks noChangeAspect="1"/>
          </p:cNvGraphicFramePr>
          <p:nvPr/>
        </p:nvGraphicFramePr>
        <p:xfrm>
          <a:off x="4419600" y="2057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name="Equation" r:id="rId16" imgW="266400" imgH="279360" progId="Equation.3">
                  <p:embed/>
                </p:oleObj>
              </mc:Choice>
              <mc:Fallback>
                <p:oleObj name="Equation" r:id="rId16" imgW="266400" imgH="27936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057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27"/>
          <p:cNvGraphicFramePr>
            <a:graphicFrameLocks noChangeAspect="1"/>
          </p:cNvGraphicFramePr>
          <p:nvPr/>
        </p:nvGraphicFramePr>
        <p:xfrm>
          <a:off x="4953000" y="29718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Equation" r:id="rId17" imgW="380880" imgH="520560" progId="Equation.3">
                  <p:embed/>
                </p:oleObj>
              </mc:Choice>
              <mc:Fallback>
                <p:oleObj name="Equation" r:id="rId17" imgW="380880" imgH="5205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718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0" name="Oval 28"/>
          <p:cNvSpPr>
            <a:spLocks noChangeArrowheads="1"/>
          </p:cNvSpPr>
          <p:nvPr/>
        </p:nvSpPr>
        <p:spPr bwMode="auto">
          <a:xfrm>
            <a:off x="304800" y="50292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71" name="Oval 29"/>
          <p:cNvSpPr>
            <a:spLocks noChangeArrowheads="1"/>
          </p:cNvSpPr>
          <p:nvPr/>
        </p:nvSpPr>
        <p:spPr bwMode="auto">
          <a:xfrm>
            <a:off x="3124200" y="4114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72" name="Line 30"/>
          <p:cNvSpPr>
            <a:spLocks noChangeShapeType="1"/>
          </p:cNvSpPr>
          <p:nvPr/>
        </p:nvSpPr>
        <p:spPr bwMode="auto">
          <a:xfrm flipV="1">
            <a:off x="1066800" y="4572000"/>
            <a:ext cx="2057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348" name="Object 31"/>
          <p:cNvGraphicFramePr>
            <a:graphicFrameLocks noChangeAspect="1"/>
          </p:cNvGraphicFramePr>
          <p:nvPr/>
        </p:nvGraphicFramePr>
        <p:xfrm>
          <a:off x="563563" y="5110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19" imgW="380880" imgH="520560" progId="Equation.3">
                  <p:embed/>
                </p:oleObj>
              </mc:Choice>
              <mc:Fallback>
                <p:oleObj name="Equation" r:id="rId19" imgW="380880" imgH="5205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5110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9" name="Object 32"/>
          <p:cNvGraphicFramePr>
            <a:graphicFrameLocks noChangeAspect="1"/>
          </p:cNvGraphicFramePr>
          <p:nvPr/>
        </p:nvGraphicFramePr>
        <p:xfrm>
          <a:off x="3352800" y="41910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Equation" r:id="rId21" imgW="444240" imgH="520560" progId="Equation.3">
                  <p:embed/>
                </p:oleObj>
              </mc:Choice>
              <mc:Fallback>
                <p:oleObj name="Equation" r:id="rId21" imgW="444240" imgH="52056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910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0" name="Object 33"/>
          <p:cNvGraphicFramePr>
            <a:graphicFrameLocks noChangeAspect="1"/>
          </p:cNvGraphicFramePr>
          <p:nvPr/>
        </p:nvGraphicFramePr>
        <p:xfrm>
          <a:off x="1066800" y="41910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Equation" r:id="rId23" imgW="1587240" imgH="469800" progId="Equation.3">
                  <p:embed/>
                </p:oleObj>
              </mc:Choice>
              <mc:Fallback>
                <p:oleObj name="Equation" r:id="rId23" imgW="1587240" imgH="4698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910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3" name="Oval 34"/>
          <p:cNvSpPr>
            <a:spLocks noChangeArrowheads="1"/>
          </p:cNvSpPr>
          <p:nvPr/>
        </p:nvSpPr>
        <p:spPr bwMode="auto">
          <a:xfrm>
            <a:off x="3124200" y="57150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4351" name="Object 35"/>
          <p:cNvGraphicFramePr>
            <a:graphicFrameLocks noChangeAspect="1"/>
          </p:cNvGraphicFramePr>
          <p:nvPr/>
        </p:nvGraphicFramePr>
        <p:xfrm>
          <a:off x="3359150" y="5786438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Equation" r:id="rId25" imgW="431640" imgH="533160" progId="Equation.3">
                  <p:embed/>
                </p:oleObj>
              </mc:Choice>
              <mc:Fallback>
                <p:oleObj name="Equation" r:id="rId25" imgW="431640" imgH="5331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5786438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4" name="Line 36"/>
          <p:cNvSpPr>
            <a:spLocks noChangeShapeType="1"/>
          </p:cNvSpPr>
          <p:nvPr/>
        </p:nvSpPr>
        <p:spPr bwMode="auto">
          <a:xfrm>
            <a:off x="1066800" y="56388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352" name="Object 37"/>
          <p:cNvGraphicFramePr>
            <a:graphicFrameLocks noChangeAspect="1"/>
          </p:cNvGraphicFramePr>
          <p:nvPr/>
        </p:nvGraphicFramePr>
        <p:xfrm>
          <a:off x="984250" y="6019800"/>
          <a:ext cx="1600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Equation" r:id="rId27" imgW="1600200" imgH="469800" progId="Equation.3">
                  <p:embed/>
                </p:oleObj>
              </mc:Choice>
              <mc:Fallback>
                <p:oleObj name="Equation" r:id="rId27" imgW="1600200" imgH="469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250" y="6019800"/>
                        <a:ext cx="1600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5" name="Text Box 38"/>
          <p:cNvSpPr txBox="1">
            <a:spLocks noChangeArrowheads="1"/>
          </p:cNvSpPr>
          <p:nvPr/>
        </p:nvSpPr>
        <p:spPr bwMode="auto">
          <a:xfrm>
            <a:off x="4648200" y="4572000"/>
            <a:ext cx="4338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 possible transition</a:t>
            </a:r>
          </a:p>
        </p:txBody>
      </p:sp>
      <p:sp>
        <p:nvSpPr>
          <p:cNvPr id="14376" name="Text Box 39"/>
          <p:cNvSpPr txBox="1">
            <a:spLocks noChangeArrowheads="1"/>
          </p:cNvSpPr>
          <p:nvPr/>
        </p:nvSpPr>
        <p:spPr bwMode="auto">
          <a:xfrm>
            <a:off x="5943600" y="5486400"/>
            <a:ext cx="1590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HALT!!!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2071CE5-ECA7-43EE-80E1-E468AD1D412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Final States</a:t>
            </a:r>
          </a:p>
        </p:txBody>
      </p:sp>
      <p:sp>
        <p:nvSpPr>
          <p:cNvPr id="15368" name="Oval 3"/>
          <p:cNvSpPr>
            <a:spLocks noChangeArrowheads="1"/>
          </p:cNvSpPr>
          <p:nvPr/>
        </p:nvSpPr>
        <p:spPr bwMode="auto">
          <a:xfrm>
            <a:off x="457200" y="129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69" name="Oval 4"/>
          <p:cNvSpPr>
            <a:spLocks noChangeArrowheads="1"/>
          </p:cNvSpPr>
          <p:nvPr/>
        </p:nvSpPr>
        <p:spPr bwMode="auto">
          <a:xfrm>
            <a:off x="3352800" y="129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0" name="Line 5"/>
          <p:cNvSpPr>
            <a:spLocks noChangeShapeType="1"/>
          </p:cNvSpPr>
          <p:nvPr/>
        </p:nvSpPr>
        <p:spPr bwMode="auto">
          <a:xfrm>
            <a:off x="1295400" y="1676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715963" y="137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37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581400" y="1371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1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Oval 9"/>
          <p:cNvSpPr>
            <a:spLocks noChangeArrowheads="1"/>
          </p:cNvSpPr>
          <p:nvPr/>
        </p:nvSpPr>
        <p:spPr bwMode="auto">
          <a:xfrm>
            <a:off x="3200400" y="114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5105400" y="1371600"/>
            <a:ext cx="165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Allowed</a:t>
            </a:r>
          </a:p>
        </p:txBody>
      </p:sp>
      <p:sp>
        <p:nvSpPr>
          <p:cNvPr id="15373" name="Oval 23"/>
          <p:cNvSpPr>
            <a:spLocks noChangeArrowheads="1"/>
          </p:cNvSpPr>
          <p:nvPr/>
        </p:nvSpPr>
        <p:spPr bwMode="auto">
          <a:xfrm>
            <a:off x="457200" y="3200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4" name="Oval 24"/>
          <p:cNvSpPr>
            <a:spLocks noChangeArrowheads="1"/>
          </p:cNvSpPr>
          <p:nvPr/>
        </p:nvSpPr>
        <p:spPr bwMode="auto">
          <a:xfrm>
            <a:off x="3352800" y="3200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5" name="Line 25"/>
          <p:cNvSpPr>
            <a:spLocks noChangeShapeType="1"/>
          </p:cNvSpPr>
          <p:nvPr/>
        </p:nvSpPr>
        <p:spPr bwMode="auto">
          <a:xfrm>
            <a:off x="1447800" y="3581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364" name="Object 26"/>
          <p:cNvGraphicFramePr>
            <a:graphicFrameLocks noChangeAspect="1"/>
          </p:cNvGraphicFramePr>
          <p:nvPr/>
        </p:nvGraphicFramePr>
        <p:xfrm>
          <a:off x="715963" y="3281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8" imgW="380880" imgH="520560" progId="Equation.3">
                  <p:embed/>
                </p:oleObj>
              </mc:Choice>
              <mc:Fallback>
                <p:oleObj name="Equation" r:id="rId8" imgW="380880" imgH="52056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281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27"/>
          <p:cNvGraphicFramePr>
            <a:graphicFrameLocks noChangeAspect="1"/>
          </p:cNvGraphicFramePr>
          <p:nvPr/>
        </p:nvGraphicFramePr>
        <p:xfrm>
          <a:off x="3581400" y="3276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9" imgW="444240" imgH="520560" progId="Equation.3">
                  <p:embed/>
                </p:oleObj>
              </mc:Choice>
              <mc:Fallback>
                <p:oleObj name="Equation" r:id="rId9" imgW="444240" imgH="5205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76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Oval 28"/>
          <p:cNvSpPr>
            <a:spLocks noChangeArrowheads="1"/>
          </p:cNvSpPr>
          <p:nvPr/>
        </p:nvSpPr>
        <p:spPr bwMode="auto">
          <a:xfrm>
            <a:off x="304800" y="3048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7" name="Text Box 29"/>
          <p:cNvSpPr txBox="1">
            <a:spLocks noChangeArrowheads="1"/>
          </p:cNvSpPr>
          <p:nvPr/>
        </p:nvSpPr>
        <p:spPr bwMode="auto">
          <a:xfrm>
            <a:off x="5029200" y="3227388"/>
            <a:ext cx="2605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Not</a:t>
            </a:r>
            <a:r>
              <a:rPr lang="en-US" altLang="en-US">
                <a:solidFill>
                  <a:srgbClr val="FF0000"/>
                </a:solidFill>
              </a:rPr>
              <a:t> Allowed</a:t>
            </a:r>
          </a:p>
        </p:txBody>
      </p:sp>
      <p:sp>
        <p:nvSpPr>
          <p:cNvPr id="15378" name="Text Box 30"/>
          <p:cNvSpPr txBox="1">
            <a:spLocks noChangeArrowheads="1"/>
          </p:cNvSpPr>
          <p:nvPr/>
        </p:nvSpPr>
        <p:spPr bwMode="auto">
          <a:xfrm>
            <a:off x="457200" y="4876800"/>
            <a:ext cx="81121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Final states have no outgoing transitions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In a final state the machine halts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15ED203-01ED-4790-8D77-9D1A39F7DCC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Acceptance</a:t>
            </a:r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270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Accept Input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953000" y="1219200"/>
            <a:ext cx="3451225" cy="117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 machine halts </a:t>
            </a:r>
          </a:p>
          <a:p>
            <a:r>
              <a:rPr lang="en-US" altLang="en-US"/>
              <a:t>in a final state </a:t>
            </a:r>
          </a:p>
        </p:txBody>
      </p:sp>
      <p:sp>
        <p:nvSpPr>
          <p:cNvPr id="112646" name="AutoShape 10"/>
          <p:cNvSpPr>
            <a:spLocks noChangeArrowheads="1"/>
          </p:cNvSpPr>
          <p:nvPr/>
        </p:nvSpPr>
        <p:spPr bwMode="auto">
          <a:xfrm>
            <a:off x="3429000" y="1524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647" name="Text Box 11"/>
          <p:cNvSpPr txBox="1">
            <a:spLocks noChangeArrowheads="1"/>
          </p:cNvSpPr>
          <p:nvPr/>
        </p:nvSpPr>
        <p:spPr bwMode="auto">
          <a:xfrm>
            <a:off x="228600" y="4419600"/>
            <a:ext cx="2627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Reject Input</a:t>
            </a:r>
          </a:p>
        </p:txBody>
      </p:sp>
      <p:sp>
        <p:nvSpPr>
          <p:cNvPr id="112648" name="AutoShape 12"/>
          <p:cNvSpPr>
            <a:spLocks noChangeArrowheads="1"/>
          </p:cNvSpPr>
          <p:nvPr/>
        </p:nvSpPr>
        <p:spPr bwMode="auto">
          <a:xfrm>
            <a:off x="3429000" y="4495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649" name="Text Box 13"/>
          <p:cNvSpPr txBox="1">
            <a:spLocks noChangeArrowheads="1"/>
          </p:cNvSpPr>
          <p:nvPr/>
        </p:nvSpPr>
        <p:spPr bwMode="auto">
          <a:xfrm>
            <a:off x="4864100" y="3429000"/>
            <a:ext cx="3892550" cy="2925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 If machine  halts </a:t>
            </a:r>
          </a:p>
          <a:p>
            <a:r>
              <a:rPr lang="en-US" altLang="en-US"/>
              <a:t> in a non-final state</a:t>
            </a:r>
          </a:p>
          <a:p>
            <a:r>
              <a:rPr lang="en-US" altLang="en-US"/>
              <a:t>             </a:t>
            </a:r>
            <a:r>
              <a:rPr lang="en-US" altLang="en-US">
                <a:solidFill>
                  <a:srgbClr val="FF0000"/>
                </a:solidFill>
              </a:rPr>
              <a:t>or</a:t>
            </a:r>
          </a:p>
          <a:p>
            <a:r>
              <a:rPr lang="en-US" altLang="en-US"/>
              <a:t> If machine enters </a:t>
            </a:r>
          </a:p>
          <a:p>
            <a:r>
              <a:rPr lang="en-US" altLang="en-US"/>
              <a:t> an </a:t>
            </a:r>
            <a:r>
              <a:rPr lang="en-US" altLang="en-US" i="1"/>
              <a:t>infinite loop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7963160-3B85-46A8-B550-019EF58D758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Turing Machine Example</a:t>
            </a:r>
          </a:p>
        </p:txBody>
      </p:sp>
      <p:sp>
        <p:nvSpPr>
          <p:cNvPr id="16393" name="Text Box 3"/>
          <p:cNvSpPr txBox="1">
            <a:spLocks noChangeArrowheads="1"/>
          </p:cNvSpPr>
          <p:nvPr/>
        </p:nvSpPr>
        <p:spPr bwMode="auto">
          <a:xfrm>
            <a:off x="212725" y="1244600"/>
            <a:ext cx="8618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 Turing machine that accepts the language: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6705600" y="2057400"/>
          <a:ext cx="8255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4" imgW="825480" imgH="431640" progId="Equation.3">
                  <p:embed/>
                </p:oleObj>
              </mc:Choice>
              <mc:Fallback>
                <p:oleObj name="Equation" r:id="rId4" imgW="82548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057400"/>
                        <a:ext cx="8255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Oval 5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6" imgW="444240" imgH="533160" progId="Equation.3">
                  <p:embed/>
                </p:oleObj>
              </mc:Choice>
              <mc:Fallback>
                <p:oleObj name="Equation" r:id="rId6" imgW="444240" imgH="5331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Freeform 9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7" name="Line 11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8" name="Oval 12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399" name="Oval 13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6388" name="Object 14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8" imgW="1612800" imgH="457200" progId="Equation.3">
                  <p:embed/>
                </p:oleObj>
              </mc:Choice>
              <mc:Fallback>
                <p:oleObj name="Equation" r:id="rId8" imgW="16128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5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Equation" r:id="rId10" imgW="1549080" imgH="457200" progId="Equation.3">
                  <p:embed/>
                </p:oleObj>
              </mc:Choice>
              <mc:Fallback>
                <p:oleObj name="Equation" r:id="rId10" imgW="154908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16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12" imgW="380880" imgH="520560" progId="Equation.3">
                  <p:embed/>
                </p:oleObj>
              </mc:Choice>
              <mc:Fallback>
                <p:oleObj name="Equation" r:id="rId12" imgW="380880" imgH="5205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BDFEC7A-D256-466C-9E96-303A159D064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Alan Turing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275138" cy="5257800"/>
          </a:xfrm>
        </p:spPr>
        <p:txBody>
          <a:bodyPr/>
          <a:lstStyle/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1912 (23 June):</a:t>
            </a:r>
            <a:r>
              <a:rPr lang="en-US" altLang="en-US" sz="1800" smtClean="0"/>
              <a:t> Birth, Paddington, London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1931-34:</a:t>
            </a:r>
            <a:r>
              <a:rPr lang="en-US" altLang="en-US" sz="1800" smtClean="0"/>
              <a:t> Undergraduate at King's College, Cambridge University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1932-35:</a:t>
            </a:r>
            <a:r>
              <a:rPr lang="en-US" altLang="en-US" sz="1800" smtClean="0"/>
              <a:t> Quantum mechanics, probability, logic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1936:</a:t>
            </a:r>
            <a:r>
              <a:rPr lang="en-US" altLang="en-US" sz="1800" smtClean="0"/>
              <a:t> The Turing machine, computability, universal machine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1936-38:</a:t>
            </a:r>
            <a:r>
              <a:rPr lang="en-US" altLang="en-US" sz="1800" smtClean="0"/>
              <a:t> Princeton University. Ph.D. Logic, algebra, number theory 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1938-39:</a:t>
            </a:r>
            <a:r>
              <a:rPr lang="en-US" altLang="en-US" sz="1800" smtClean="0"/>
              <a:t> Return to Cambridge. Introduced to German Enigma cipher machine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0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1939-40:</a:t>
            </a:r>
            <a:r>
              <a:rPr lang="en-US" altLang="en-US" sz="1800" smtClean="0"/>
              <a:t> The Bombe, machine for Enigma decryption </a:t>
            </a:r>
          </a:p>
        </p:txBody>
      </p:sp>
      <p:sp>
        <p:nvSpPr>
          <p:cNvPr id="9318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267200" cy="5257800"/>
          </a:xfrm>
        </p:spPr>
        <p:txBody>
          <a:bodyPr/>
          <a:lstStyle/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1939-42:</a:t>
            </a:r>
            <a:r>
              <a:rPr lang="en-US" altLang="en-US" sz="1800" smtClean="0"/>
              <a:t> Breaking of U-boat Enigma, saving battle of the Atlantic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1946:</a:t>
            </a:r>
            <a:r>
              <a:rPr lang="en-US" altLang="en-US" sz="1800" smtClean="0"/>
              <a:t> Computer and software design leading the world.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1948:</a:t>
            </a:r>
            <a:r>
              <a:rPr lang="en-US" altLang="en-US" sz="1800" smtClean="0"/>
              <a:t> Manchester University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1949:</a:t>
            </a:r>
            <a:r>
              <a:rPr lang="en-US" altLang="en-US" sz="1800" smtClean="0"/>
              <a:t> First serious mathematical use of a computer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1950:</a:t>
            </a:r>
            <a:r>
              <a:rPr lang="en-US" altLang="en-US" sz="1800" smtClean="0"/>
              <a:t> The Turing Test for machine intelligence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1952:</a:t>
            </a:r>
            <a:r>
              <a:rPr lang="en-US" altLang="en-US" sz="1800" smtClean="0"/>
              <a:t> Arrested as a homosexual, loss of security clearance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1954 (7 June):</a:t>
            </a:r>
            <a:r>
              <a:rPr lang="en-US" altLang="en-US" sz="1800" smtClean="0"/>
              <a:t> Death (suicide) by cyanide poisoning, Wilmslow, Cheshire.</a:t>
            </a:r>
          </a:p>
          <a:p>
            <a:pPr marL="0" indent="0">
              <a:spcBef>
                <a:spcPct val="50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	—from Andrew Hodges  	   http://www.turing.org.uk/turing/</a:t>
            </a:r>
            <a:endParaRPr lang="en-US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17CECB8-DDBF-4EF9-976C-95A009E7647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3" name="Line 12"/>
          <p:cNvSpPr>
            <a:spLocks noChangeShapeType="1"/>
          </p:cNvSpPr>
          <p:nvPr/>
        </p:nvSpPr>
        <p:spPr bwMode="auto">
          <a:xfrm>
            <a:off x="2590800" y="381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4" name="Line 13"/>
          <p:cNvSpPr>
            <a:spLocks noChangeShapeType="1"/>
          </p:cNvSpPr>
          <p:nvPr/>
        </p:nvSpPr>
        <p:spPr bwMode="auto">
          <a:xfrm>
            <a:off x="2590800" y="1066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5" name="Line 14"/>
          <p:cNvSpPr>
            <a:spLocks noChangeShapeType="1"/>
          </p:cNvSpPr>
          <p:nvPr/>
        </p:nvSpPr>
        <p:spPr bwMode="auto">
          <a:xfrm>
            <a:off x="3048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6" name="Line 15"/>
          <p:cNvSpPr>
            <a:spLocks noChangeShapeType="1"/>
          </p:cNvSpPr>
          <p:nvPr/>
        </p:nvSpPr>
        <p:spPr bwMode="auto">
          <a:xfrm>
            <a:off x="3657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7" name="Line 16"/>
          <p:cNvSpPr>
            <a:spLocks noChangeShapeType="1"/>
          </p:cNvSpPr>
          <p:nvPr/>
        </p:nvSpPr>
        <p:spPr bwMode="auto">
          <a:xfrm>
            <a:off x="4267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8" name="Line 17"/>
          <p:cNvSpPr>
            <a:spLocks noChangeShapeType="1"/>
          </p:cNvSpPr>
          <p:nvPr/>
        </p:nvSpPr>
        <p:spPr bwMode="auto">
          <a:xfrm>
            <a:off x="48768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29" name="Line 18"/>
          <p:cNvSpPr>
            <a:spLocks noChangeShapeType="1"/>
          </p:cNvSpPr>
          <p:nvPr/>
        </p:nvSpPr>
        <p:spPr bwMode="auto">
          <a:xfrm>
            <a:off x="54864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0" name="Line 19"/>
          <p:cNvSpPr>
            <a:spLocks noChangeShapeType="1"/>
          </p:cNvSpPr>
          <p:nvPr/>
        </p:nvSpPr>
        <p:spPr bwMode="auto">
          <a:xfrm>
            <a:off x="6096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1" name="Line 20"/>
          <p:cNvSpPr>
            <a:spLocks noChangeShapeType="1"/>
          </p:cNvSpPr>
          <p:nvPr/>
        </p:nvSpPr>
        <p:spPr bwMode="auto">
          <a:xfrm>
            <a:off x="6705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2" name="Line 21"/>
          <p:cNvSpPr>
            <a:spLocks noChangeShapeType="1"/>
          </p:cNvSpPr>
          <p:nvPr/>
        </p:nvSpPr>
        <p:spPr bwMode="auto">
          <a:xfrm>
            <a:off x="7315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433" name="Line 22"/>
          <p:cNvSpPr>
            <a:spLocks noChangeShapeType="1"/>
          </p:cNvSpPr>
          <p:nvPr/>
        </p:nvSpPr>
        <p:spPr bwMode="auto">
          <a:xfrm flipV="1">
            <a:off x="4572000" y="1066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7410" name="Object 23"/>
          <p:cNvGraphicFramePr>
            <a:graphicFrameLocks noChangeAspect="1"/>
          </p:cNvGraphicFramePr>
          <p:nvPr/>
        </p:nvGraphicFramePr>
        <p:xfrm>
          <a:off x="32766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24"/>
          <p:cNvGraphicFramePr>
            <a:graphicFrameLocks noChangeAspect="1"/>
          </p:cNvGraphicFramePr>
          <p:nvPr/>
        </p:nvGraphicFramePr>
        <p:xfrm>
          <a:off x="38862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25"/>
          <p:cNvGraphicFramePr>
            <a:graphicFrameLocks noChangeAspect="1"/>
          </p:cNvGraphicFramePr>
          <p:nvPr/>
        </p:nvGraphicFramePr>
        <p:xfrm>
          <a:off x="62230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26"/>
          <p:cNvGraphicFramePr>
            <a:graphicFrameLocks noChangeAspect="1"/>
          </p:cNvGraphicFramePr>
          <p:nvPr/>
        </p:nvGraphicFramePr>
        <p:xfrm>
          <a:off x="68326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27"/>
          <p:cNvGraphicFramePr>
            <a:graphicFrameLocks noChangeAspect="1"/>
          </p:cNvGraphicFramePr>
          <p:nvPr/>
        </p:nvGraphicFramePr>
        <p:xfrm>
          <a:off x="51054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28"/>
          <p:cNvGraphicFramePr>
            <a:graphicFrameLocks noChangeAspect="1"/>
          </p:cNvGraphicFramePr>
          <p:nvPr/>
        </p:nvGraphicFramePr>
        <p:xfrm>
          <a:off x="44958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4" name="Text Box 29"/>
          <p:cNvSpPr txBox="1">
            <a:spLocks noChangeArrowheads="1"/>
          </p:cNvSpPr>
          <p:nvPr/>
        </p:nvSpPr>
        <p:spPr bwMode="auto">
          <a:xfrm>
            <a:off x="381000" y="4572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0</a:t>
            </a:r>
          </a:p>
        </p:txBody>
      </p:sp>
      <p:graphicFrame>
        <p:nvGraphicFramePr>
          <p:cNvPr id="17416" name="Object 30"/>
          <p:cNvGraphicFramePr>
            <a:graphicFrameLocks noChangeAspect="1"/>
          </p:cNvGraphicFramePr>
          <p:nvPr/>
        </p:nvGraphicFramePr>
        <p:xfrm>
          <a:off x="4419600" y="14478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12" imgW="444240" imgH="533160" progId="Equation.3">
                  <p:embed/>
                </p:oleObj>
              </mc:Choice>
              <mc:Fallback>
                <p:oleObj name="Equation" r:id="rId12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4478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31"/>
          <p:cNvGraphicFramePr>
            <a:graphicFrameLocks noChangeAspect="1"/>
          </p:cNvGraphicFramePr>
          <p:nvPr/>
        </p:nvGraphicFramePr>
        <p:xfrm>
          <a:off x="57150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14" imgW="266400" imgH="279360" progId="Equation.3">
                  <p:embed/>
                </p:oleObj>
              </mc:Choice>
              <mc:Fallback>
                <p:oleObj name="Equation" r:id="rId14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5" name="Oval 52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7418" name="Object 53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15" imgW="444240" imgH="533160" progId="Equation.3">
                  <p:embed/>
                </p:oleObj>
              </mc:Choice>
              <mc:Fallback>
                <p:oleObj name="Equation" r:id="rId15" imgW="444240" imgH="53316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6" name="Freeform 54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7" name="Line 55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8" name="Line 56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9" name="Oval 57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40" name="Oval 58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7419" name="Object 59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16" imgW="1612800" imgH="457200" progId="Equation.3">
                  <p:embed/>
                </p:oleObj>
              </mc:Choice>
              <mc:Fallback>
                <p:oleObj name="Equation" r:id="rId16" imgW="1612800" imgH="4572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60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18" imgW="1549080" imgH="457200" progId="Equation.3">
                  <p:embed/>
                </p:oleObj>
              </mc:Choice>
              <mc:Fallback>
                <p:oleObj name="Equation" r:id="rId18" imgW="1549080" imgH="4572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61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20" imgW="380880" imgH="520560" progId="Equation.3">
                  <p:embed/>
                </p:oleObj>
              </mc:Choice>
              <mc:Fallback>
                <p:oleObj name="Equation" r:id="rId20" imgW="380880" imgH="52056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1" name="Oval 62"/>
          <p:cNvSpPr>
            <a:spLocks noChangeArrowheads="1"/>
          </p:cNvSpPr>
          <p:nvPr/>
        </p:nvSpPr>
        <p:spPr bwMode="auto">
          <a:xfrm>
            <a:off x="2590800" y="3429000"/>
            <a:ext cx="20574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5A9FF99-9643-4B86-88E5-9611A8F85C5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7" name="Oval 63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48" name="Line 12"/>
          <p:cNvSpPr>
            <a:spLocks noChangeShapeType="1"/>
          </p:cNvSpPr>
          <p:nvPr/>
        </p:nvSpPr>
        <p:spPr bwMode="auto">
          <a:xfrm>
            <a:off x="2590800" y="381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9" name="Line 13"/>
          <p:cNvSpPr>
            <a:spLocks noChangeShapeType="1"/>
          </p:cNvSpPr>
          <p:nvPr/>
        </p:nvSpPr>
        <p:spPr bwMode="auto">
          <a:xfrm>
            <a:off x="2590800" y="1066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0" name="Line 14"/>
          <p:cNvSpPr>
            <a:spLocks noChangeShapeType="1"/>
          </p:cNvSpPr>
          <p:nvPr/>
        </p:nvSpPr>
        <p:spPr bwMode="auto">
          <a:xfrm>
            <a:off x="3048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1" name="Line 15"/>
          <p:cNvSpPr>
            <a:spLocks noChangeShapeType="1"/>
          </p:cNvSpPr>
          <p:nvPr/>
        </p:nvSpPr>
        <p:spPr bwMode="auto">
          <a:xfrm>
            <a:off x="3657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2" name="Line 16"/>
          <p:cNvSpPr>
            <a:spLocks noChangeShapeType="1"/>
          </p:cNvSpPr>
          <p:nvPr/>
        </p:nvSpPr>
        <p:spPr bwMode="auto">
          <a:xfrm>
            <a:off x="4267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3" name="Line 17"/>
          <p:cNvSpPr>
            <a:spLocks noChangeShapeType="1"/>
          </p:cNvSpPr>
          <p:nvPr/>
        </p:nvSpPr>
        <p:spPr bwMode="auto">
          <a:xfrm>
            <a:off x="48768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4" name="Line 18"/>
          <p:cNvSpPr>
            <a:spLocks noChangeShapeType="1"/>
          </p:cNvSpPr>
          <p:nvPr/>
        </p:nvSpPr>
        <p:spPr bwMode="auto">
          <a:xfrm>
            <a:off x="54864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5" name="Line 19"/>
          <p:cNvSpPr>
            <a:spLocks noChangeShapeType="1"/>
          </p:cNvSpPr>
          <p:nvPr/>
        </p:nvSpPr>
        <p:spPr bwMode="auto">
          <a:xfrm>
            <a:off x="6096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6" name="Line 20"/>
          <p:cNvSpPr>
            <a:spLocks noChangeShapeType="1"/>
          </p:cNvSpPr>
          <p:nvPr/>
        </p:nvSpPr>
        <p:spPr bwMode="auto">
          <a:xfrm>
            <a:off x="6705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7" name="Line 21"/>
          <p:cNvSpPr>
            <a:spLocks noChangeShapeType="1"/>
          </p:cNvSpPr>
          <p:nvPr/>
        </p:nvSpPr>
        <p:spPr bwMode="auto">
          <a:xfrm>
            <a:off x="7315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58" name="Line 22"/>
          <p:cNvSpPr>
            <a:spLocks noChangeShapeType="1"/>
          </p:cNvSpPr>
          <p:nvPr/>
        </p:nvSpPr>
        <p:spPr bwMode="auto">
          <a:xfrm flipV="1">
            <a:off x="5181600" y="10699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8434" name="Object 23"/>
          <p:cNvGraphicFramePr>
            <a:graphicFrameLocks noChangeAspect="1"/>
          </p:cNvGraphicFramePr>
          <p:nvPr/>
        </p:nvGraphicFramePr>
        <p:xfrm>
          <a:off x="32766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4"/>
          <p:cNvGraphicFramePr>
            <a:graphicFrameLocks noChangeAspect="1"/>
          </p:cNvGraphicFramePr>
          <p:nvPr/>
        </p:nvGraphicFramePr>
        <p:xfrm>
          <a:off x="38862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25"/>
          <p:cNvGraphicFramePr>
            <a:graphicFrameLocks noChangeAspect="1"/>
          </p:cNvGraphicFramePr>
          <p:nvPr/>
        </p:nvGraphicFramePr>
        <p:xfrm>
          <a:off x="62230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26"/>
          <p:cNvGraphicFramePr>
            <a:graphicFrameLocks noChangeAspect="1"/>
          </p:cNvGraphicFramePr>
          <p:nvPr/>
        </p:nvGraphicFramePr>
        <p:xfrm>
          <a:off x="68326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27"/>
          <p:cNvGraphicFramePr>
            <a:graphicFrameLocks noChangeAspect="1"/>
          </p:cNvGraphicFramePr>
          <p:nvPr/>
        </p:nvGraphicFramePr>
        <p:xfrm>
          <a:off x="51054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28"/>
          <p:cNvGraphicFramePr>
            <a:graphicFrameLocks noChangeAspect="1"/>
          </p:cNvGraphicFramePr>
          <p:nvPr/>
        </p:nvGraphicFramePr>
        <p:xfrm>
          <a:off x="44958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9" name="Text Box 29"/>
          <p:cNvSpPr txBox="1">
            <a:spLocks noChangeArrowheads="1"/>
          </p:cNvSpPr>
          <p:nvPr/>
        </p:nvSpPr>
        <p:spPr bwMode="auto">
          <a:xfrm>
            <a:off x="381000" y="4572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graphicFrame>
        <p:nvGraphicFramePr>
          <p:cNvPr id="18440" name="Object 30"/>
          <p:cNvGraphicFramePr>
            <a:graphicFrameLocks noChangeAspect="1"/>
          </p:cNvGraphicFramePr>
          <p:nvPr/>
        </p:nvGraphicFramePr>
        <p:xfrm>
          <a:off x="4953000" y="1450975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Equation" r:id="rId12" imgW="444240" imgH="533160" progId="Equation.3">
                  <p:embed/>
                </p:oleObj>
              </mc:Choice>
              <mc:Fallback>
                <p:oleObj name="Equation" r:id="rId12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450975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31"/>
          <p:cNvGraphicFramePr>
            <a:graphicFrameLocks noChangeAspect="1"/>
          </p:cNvGraphicFramePr>
          <p:nvPr/>
        </p:nvGraphicFramePr>
        <p:xfrm>
          <a:off x="57150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Equation" r:id="rId14" imgW="266400" imgH="279360" progId="Equation.3">
                  <p:embed/>
                </p:oleObj>
              </mc:Choice>
              <mc:Fallback>
                <p:oleObj name="Equation" r:id="rId14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53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name="Equation" r:id="rId15" imgW="444240" imgH="533160" progId="Equation.3">
                  <p:embed/>
                </p:oleObj>
              </mc:Choice>
              <mc:Fallback>
                <p:oleObj name="Equation" r:id="rId15" imgW="444240" imgH="53316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0" name="Freeform 54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1" name="Line 55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2" name="Line 56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63" name="Oval 57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64" name="Oval 58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8443" name="Object 59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Equation" r:id="rId16" imgW="1612800" imgH="457200" progId="Equation.3">
                  <p:embed/>
                </p:oleObj>
              </mc:Choice>
              <mc:Fallback>
                <p:oleObj name="Equation" r:id="rId16" imgW="1612800" imgH="4572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60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Equation" r:id="rId18" imgW="1549080" imgH="457200" progId="Equation.3">
                  <p:embed/>
                </p:oleObj>
              </mc:Choice>
              <mc:Fallback>
                <p:oleObj name="Equation" r:id="rId18" imgW="1549080" imgH="4572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61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Equation" r:id="rId20" imgW="380880" imgH="520560" progId="Equation.3">
                  <p:embed/>
                </p:oleObj>
              </mc:Choice>
              <mc:Fallback>
                <p:oleObj name="Equation" r:id="rId20" imgW="380880" imgH="52056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5" name="Oval 62"/>
          <p:cNvSpPr>
            <a:spLocks noChangeArrowheads="1"/>
          </p:cNvSpPr>
          <p:nvPr/>
        </p:nvSpPr>
        <p:spPr bwMode="auto">
          <a:xfrm>
            <a:off x="2590800" y="3429000"/>
            <a:ext cx="20574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7BF4C97-0D4C-4CE5-A7B6-2A652E3F8DC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71" name="Oval 63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9472" name="Line 12"/>
          <p:cNvSpPr>
            <a:spLocks noChangeShapeType="1"/>
          </p:cNvSpPr>
          <p:nvPr/>
        </p:nvSpPr>
        <p:spPr bwMode="auto">
          <a:xfrm>
            <a:off x="2590800" y="381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3" name="Line 13"/>
          <p:cNvSpPr>
            <a:spLocks noChangeShapeType="1"/>
          </p:cNvSpPr>
          <p:nvPr/>
        </p:nvSpPr>
        <p:spPr bwMode="auto">
          <a:xfrm>
            <a:off x="2590800" y="1066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4" name="Line 14"/>
          <p:cNvSpPr>
            <a:spLocks noChangeShapeType="1"/>
          </p:cNvSpPr>
          <p:nvPr/>
        </p:nvSpPr>
        <p:spPr bwMode="auto">
          <a:xfrm>
            <a:off x="3048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5" name="Line 15"/>
          <p:cNvSpPr>
            <a:spLocks noChangeShapeType="1"/>
          </p:cNvSpPr>
          <p:nvPr/>
        </p:nvSpPr>
        <p:spPr bwMode="auto">
          <a:xfrm>
            <a:off x="3657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6" name="Line 16"/>
          <p:cNvSpPr>
            <a:spLocks noChangeShapeType="1"/>
          </p:cNvSpPr>
          <p:nvPr/>
        </p:nvSpPr>
        <p:spPr bwMode="auto">
          <a:xfrm>
            <a:off x="4267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7" name="Line 17"/>
          <p:cNvSpPr>
            <a:spLocks noChangeShapeType="1"/>
          </p:cNvSpPr>
          <p:nvPr/>
        </p:nvSpPr>
        <p:spPr bwMode="auto">
          <a:xfrm>
            <a:off x="48768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8" name="Line 18"/>
          <p:cNvSpPr>
            <a:spLocks noChangeShapeType="1"/>
          </p:cNvSpPr>
          <p:nvPr/>
        </p:nvSpPr>
        <p:spPr bwMode="auto">
          <a:xfrm>
            <a:off x="54864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79" name="Line 19"/>
          <p:cNvSpPr>
            <a:spLocks noChangeShapeType="1"/>
          </p:cNvSpPr>
          <p:nvPr/>
        </p:nvSpPr>
        <p:spPr bwMode="auto">
          <a:xfrm>
            <a:off x="6096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80" name="Line 20"/>
          <p:cNvSpPr>
            <a:spLocks noChangeShapeType="1"/>
          </p:cNvSpPr>
          <p:nvPr/>
        </p:nvSpPr>
        <p:spPr bwMode="auto">
          <a:xfrm>
            <a:off x="6705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81" name="Line 21"/>
          <p:cNvSpPr>
            <a:spLocks noChangeShapeType="1"/>
          </p:cNvSpPr>
          <p:nvPr/>
        </p:nvSpPr>
        <p:spPr bwMode="auto">
          <a:xfrm>
            <a:off x="7315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82" name="Line 22"/>
          <p:cNvSpPr>
            <a:spLocks noChangeShapeType="1"/>
          </p:cNvSpPr>
          <p:nvPr/>
        </p:nvSpPr>
        <p:spPr bwMode="auto">
          <a:xfrm flipV="1">
            <a:off x="5791200" y="10699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9458" name="Object 23"/>
          <p:cNvGraphicFramePr>
            <a:graphicFrameLocks noChangeAspect="1"/>
          </p:cNvGraphicFramePr>
          <p:nvPr/>
        </p:nvGraphicFramePr>
        <p:xfrm>
          <a:off x="32766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24"/>
          <p:cNvGraphicFramePr>
            <a:graphicFrameLocks noChangeAspect="1"/>
          </p:cNvGraphicFramePr>
          <p:nvPr/>
        </p:nvGraphicFramePr>
        <p:xfrm>
          <a:off x="38862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25"/>
          <p:cNvGraphicFramePr>
            <a:graphicFrameLocks noChangeAspect="1"/>
          </p:cNvGraphicFramePr>
          <p:nvPr/>
        </p:nvGraphicFramePr>
        <p:xfrm>
          <a:off x="62230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26"/>
          <p:cNvGraphicFramePr>
            <a:graphicFrameLocks noChangeAspect="1"/>
          </p:cNvGraphicFramePr>
          <p:nvPr/>
        </p:nvGraphicFramePr>
        <p:xfrm>
          <a:off x="68326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27"/>
          <p:cNvGraphicFramePr>
            <a:graphicFrameLocks noChangeAspect="1"/>
          </p:cNvGraphicFramePr>
          <p:nvPr/>
        </p:nvGraphicFramePr>
        <p:xfrm>
          <a:off x="51054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28"/>
          <p:cNvGraphicFramePr>
            <a:graphicFrameLocks noChangeAspect="1"/>
          </p:cNvGraphicFramePr>
          <p:nvPr/>
        </p:nvGraphicFramePr>
        <p:xfrm>
          <a:off x="44958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Text Box 29"/>
          <p:cNvSpPr txBox="1">
            <a:spLocks noChangeArrowheads="1"/>
          </p:cNvSpPr>
          <p:nvPr/>
        </p:nvSpPr>
        <p:spPr bwMode="auto">
          <a:xfrm>
            <a:off x="381000" y="4572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19464" name="Object 30"/>
          <p:cNvGraphicFramePr>
            <a:graphicFrameLocks noChangeAspect="1"/>
          </p:cNvGraphicFramePr>
          <p:nvPr/>
        </p:nvGraphicFramePr>
        <p:xfrm>
          <a:off x="5562600" y="1450975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12" imgW="444240" imgH="533160" progId="Equation.3">
                  <p:embed/>
                </p:oleObj>
              </mc:Choice>
              <mc:Fallback>
                <p:oleObj name="Equation" r:id="rId12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50975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31"/>
          <p:cNvGraphicFramePr>
            <a:graphicFrameLocks noChangeAspect="1"/>
          </p:cNvGraphicFramePr>
          <p:nvPr/>
        </p:nvGraphicFramePr>
        <p:xfrm>
          <a:off x="57150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Equation" r:id="rId14" imgW="266400" imgH="279360" progId="Equation.3">
                  <p:embed/>
                </p:oleObj>
              </mc:Choice>
              <mc:Fallback>
                <p:oleObj name="Equation" r:id="rId14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53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Equation" r:id="rId15" imgW="444240" imgH="533160" progId="Equation.3">
                  <p:embed/>
                </p:oleObj>
              </mc:Choice>
              <mc:Fallback>
                <p:oleObj name="Equation" r:id="rId15" imgW="444240" imgH="53316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4" name="Freeform 54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5" name="Line 55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6" name="Line 56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87" name="Oval 57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9488" name="Oval 58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9467" name="Object 59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Equation" r:id="rId16" imgW="1612800" imgH="457200" progId="Equation.3">
                  <p:embed/>
                </p:oleObj>
              </mc:Choice>
              <mc:Fallback>
                <p:oleObj name="Equation" r:id="rId16" imgW="1612800" imgH="4572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60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Equation" r:id="rId18" imgW="1549080" imgH="457200" progId="Equation.3">
                  <p:embed/>
                </p:oleObj>
              </mc:Choice>
              <mc:Fallback>
                <p:oleObj name="Equation" r:id="rId18" imgW="1549080" imgH="4572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61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7" name="Equation" r:id="rId20" imgW="380880" imgH="520560" progId="Equation.3">
                  <p:embed/>
                </p:oleObj>
              </mc:Choice>
              <mc:Fallback>
                <p:oleObj name="Equation" r:id="rId20" imgW="380880" imgH="52056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9" name="Oval 62"/>
          <p:cNvSpPr>
            <a:spLocks noChangeArrowheads="1"/>
          </p:cNvSpPr>
          <p:nvPr/>
        </p:nvSpPr>
        <p:spPr bwMode="auto">
          <a:xfrm>
            <a:off x="2590800" y="3429000"/>
            <a:ext cx="20574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2AC60A2-8519-442F-8902-FEEEC02CEAC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5" name="Oval 65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96" name="Line 12"/>
          <p:cNvSpPr>
            <a:spLocks noChangeShapeType="1"/>
          </p:cNvSpPr>
          <p:nvPr/>
        </p:nvSpPr>
        <p:spPr bwMode="auto">
          <a:xfrm>
            <a:off x="2590800" y="381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7" name="Line 13"/>
          <p:cNvSpPr>
            <a:spLocks noChangeShapeType="1"/>
          </p:cNvSpPr>
          <p:nvPr/>
        </p:nvSpPr>
        <p:spPr bwMode="auto">
          <a:xfrm>
            <a:off x="2590800" y="1066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8" name="Line 14"/>
          <p:cNvSpPr>
            <a:spLocks noChangeShapeType="1"/>
          </p:cNvSpPr>
          <p:nvPr/>
        </p:nvSpPr>
        <p:spPr bwMode="auto">
          <a:xfrm>
            <a:off x="3048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9" name="Line 15"/>
          <p:cNvSpPr>
            <a:spLocks noChangeShapeType="1"/>
          </p:cNvSpPr>
          <p:nvPr/>
        </p:nvSpPr>
        <p:spPr bwMode="auto">
          <a:xfrm>
            <a:off x="3657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0" name="Line 16"/>
          <p:cNvSpPr>
            <a:spLocks noChangeShapeType="1"/>
          </p:cNvSpPr>
          <p:nvPr/>
        </p:nvSpPr>
        <p:spPr bwMode="auto">
          <a:xfrm>
            <a:off x="4267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1" name="Line 17"/>
          <p:cNvSpPr>
            <a:spLocks noChangeShapeType="1"/>
          </p:cNvSpPr>
          <p:nvPr/>
        </p:nvSpPr>
        <p:spPr bwMode="auto">
          <a:xfrm>
            <a:off x="48768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2" name="Line 18"/>
          <p:cNvSpPr>
            <a:spLocks noChangeShapeType="1"/>
          </p:cNvSpPr>
          <p:nvPr/>
        </p:nvSpPr>
        <p:spPr bwMode="auto">
          <a:xfrm>
            <a:off x="54864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3" name="Line 19"/>
          <p:cNvSpPr>
            <a:spLocks noChangeShapeType="1"/>
          </p:cNvSpPr>
          <p:nvPr/>
        </p:nvSpPr>
        <p:spPr bwMode="auto">
          <a:xfrm>
            <a:off x="6096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4" name="Line 20"/>
          <p:cNvSpPr>
            <a:spLocks noChangeShapeType="1"/>
          </p:cNvSpPr>
          <p:nvPr/>
        </p:nvSpPr>
        <p:spPr bwMode="auto">
          <a:xfrm>
            <a:off x="6705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5" name="Line 21"/>
          <p:cNvSpPr>
            <a:spLocks noChangeShapeType="1"/>
          </p:cNvSpPr>
          <p:nvPr/>
        </p:nvSpPr>
        <p:spPr bwMode="auto">
          <a:xfrm>
            <a:off x="7315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06" name="Line 22"/>
          <p:cNvSpPr>
            <a:spLocks noChangeShapeType="1"/>
          </p:cNvSpPr>
          <p:nvPr/>
        </p:nvSpPr>
        <p:spPr bwMode="auto">
          <a:xfrm flipV="1">
            <a:off x="6324600" y="10699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0482" name="Object 23"/>
          <p:cNvGraphicFramePr>
            <a:graphicFrameLocks noChangeAspect="1"/>
          </p:cNvGraphicFramePr>
          <p:nvPr/>
        </p:nvGraphicFramePr>
        <p:xfrm>
          <a:off x="32766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24"/>
          <p:cNvGraphicFramePr>
            <a:graphicFrameLocks noChangeAspect="1"/>
          </p:cNvGraphicFramePr>
          <p:nvPr/>
        </p:nvGraphicFramePr>
        <p:xfrm>
          <a:off x="38862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25"/>
          <p:cNvGraphicFramePr>
            <a:graphicFrameLocks noChangeAspect="1"/>
          </p:cNvGraphicFramePr>
          <p:nvPr/>
        </p:nvGraphicFramePr>
        <p:xfrm>
          <a:off x="62230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26"/>
          <p:cNvGraphicFramePr>
            <a:graphicFrameLocks noChangeAspect="1"/>
          </p:cNvGraphicFramePr>
          <p:nvPr/>
        </p:nvGraphicFramePr>
        <p:xfrm>
          <a:off x="68326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27"/>
          <p:cNvGraphicFramePr>
            <a:graphicFrameLocks noChangeAspect="1"/>
          </p:cNvGraphicFramePr>
          <p:nvPr/>
        </p:nvGraphicFramePr>
        <p:xfrm>
          <a:off x="51054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28"/>
          <p:cNvGraphicFramePr>
            <a:graphicFrameLocks noChangeAspect="1"/>
          </p:cNvGraphicFramePr>
          <p:nvPr/>
        </p:nvGraphicFramePr>
        <p:xfrm>
          <a:off x="44958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7" name="Text Box 29"/>
          <p:cNvSpPr txBox="1">
            <a:spLocks noChangeArrowheads="1"/>
          </p:cNvSpPr>
          <p:nvPr/>
        </p:nvSpPr>
        <p:spPr bwMode="auto">
          <a:xfrm>
            <a:off x="381000" y="4572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3</a:t>
            </a:r>
          </a:p>
        </p:txBody>
      </p:sp>
      <p:graphicFrame>
        <p:nvGraphicFramePr>
          <p:cNvPr id="20488" name="Object 30"/>
          <p:cNvGraphicFramePr>
            <a:graphicFrameLocks noChangeAspect="1"/>
          </p:cNvGraphicFramePr>
          <p:nvPr/>
        </p:nvGraphicFramePr>
        <p:xfrm>
          <a:off x="6172200" y="1450975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Equation" r:id="rId12" imgW="444240" imgH="533160" progId="Equation.3">
                  <p:embed/>
                </p:oleObj>
              </mc:Choice>
              <mc:Fallback>
                <p:oleObj name="Equation" r:id="rId12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450975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31"/>
          <p:cNvGraphicFramePr>
            <a:graphicFrameLocks noChangeAspect="1"/>
          </p:cNvGraphicFramePr>
          <p:nvPr/>
        </p:nvGraphicFramePr>
        <p:xfrm>
          <a:off x="57150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Equation" r:id="rId14" imgW="266400" imgH="279360" progId="Equation.3">
                  <p:embed/>
                </p:oleObj>
              </mc:Choice>
              <mc:Fallback>
                <p:oleObj name="Equation" r:id="rId14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55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Equation" r:id="rId15" imgW="444240" imgH="533160" progId="Equation.3">
                  <p:embed/>
                </p:oleObj>
              </mc:Choice>
              <mc:Fallback>
                <p:oleObj name="Equation" r:id="rId15" imgW="444240" imgH="5331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8" name="Freeform 56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09" name="Line 57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0" name="Line 58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11" name="Oval 59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12" name="Oval 60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491" name="Object 61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Equation" r:id="rId16" imgW="1612800" imgH="457200" progId="Equation.3">
                  <p:embed/>
                </p:oleObj>
              </mc:Choice>
              <mc:Fallback>
                <p:oleObj name="Equation" r:id="rId16" imgW="1612800" imgH="4572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62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Equation" r:id="rId18" imgW="1549080" imgH="457200" progId="Equation.3">
                  <p:embed/>
                </p:oleObj>
              </mc:Choice>
              <mc:Fallback>
                <p:oleObj name="Equation" r:id="rId18" imgW="1549080" imgH="4572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63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Equation" r:id="rId20" imgW="380880" imgH="520560" progId="Equation.3">
                  <p:embed/>
                </p:oleObj>
              </mc:Choice>
              <mc:Fallback>
                <p:oleObj name="Equation" r:id="rId20" imgW="380880" imgH="52056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3" name="Oval 64"/>
          <p:cNvSpPr>
            <a:spLocks noChangeArrowheads="1"/>
          </p:cNvSpPr>
          <p:nvPr/>
        </p:nvSpPr>
        <p:spPr bwMode="auto">
          <a:xfrm>
            <a:off x="3962400" y="4724400"/>
            <a:ext cx="20574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F0D73D6-6B0E-4455-A75D-51D3F10C4A6B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9" name="Oval 2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20" name="Line 3"/>
          <p:cNvSpPr>
            <a:spLocks noChangeShapeType="1"/>
          </p:cNvSpPr>
          <p:nvPr/>
        </p:nvSpPr>
        <p:spPr bwMode="auto">
          <a:xfrm>
            <a:off x="2590800" y="381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1" name="Line 4"/>
          <p:cNvSpPr>
            <a:spLocks noChangeShapeType="1"/>
          </p:cNvSpPr>
          <p:nvPr/>
        </p:nvSpPr>
        <p:spPr bwMode="auto">
          <a:xfrm>
            <a:off x="2590800" y="1066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2" name="Line 5"/>
          <p:cNvSpPr>
            <a:spLocks noChangeShapeType="1"/>
          </p:cNvSpPr>
          <p:nvPr/>
        </p:nvSpPr>
        <p:spPr bwMode="auto">
          <a:xfrm>
            <a:off x="3048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3" name="Line 6"/>
          <p:cNvSpPr>
            <a:spLocks noChangeShapeType="1"/>
          </p:cNvSpPr>
          <p:nvPr/>
        </p:nvSpPr>
        <p:spPr bwMode="auto">
          <a:xfrm>
            <a:off x="3657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4" name="Line 7"/>
          <p:cNvSpPr>
            <a:spLocks noChangeShapeType="1"/>
          </p:cNvSpPr>
          <p:nvPr/>
        </p:nvSpPr>
        <p:spPr bwMode="auto">
          <a:xfrm>
            <a:off x="4267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5" name="Line 8"/>
          <p:cNvSpPr>
            <a:spLocks noChangeShapeType="1"/>
          </p:cNvSpPr>
          <p:nvPr/>
        </p:nvSpPr>
        <p:spPr bwMode="auto">
          <a:xfrm>
            <a:off x="48768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6" name="Line 9"/>
          <p:cNvSpPr>
            <a:spLocks noChangeShapeType="1"/>
          </p:cNvSpPr>
          <p:nvPr/>
        </p:nvSpPr>
        <p:spPr bwMode="auto">
          <a:xfrm>
            <a:off x="54864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7" name="Line 10"/>
          <p:cNvSpPr>
            <a:spLocks noChangeShapeType="1"/>
          </p:cNvSpPr>
          <p:nvPr/>
        </p:nvSpPr>
        <p:spPr bwMode="auto">
          <a:xfrm>
            <a:off x="60960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8" name="Line 11"/>
          <p:cNvSpPr>
            <a:spLocks noChangeShapeType="1"/>
          </p:cNvSpPr>
          <p:nvPr/>
        </p:nvSpPr>
        <p:spPr bwMode="auto">
          <a:xfrm>
            <a:off x="67056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29" name="Line 12"/>
          <p:cNvSpPr>
            <a:spLocks noChangeShapeType="1"/>
          </p:cNvSpPr>
          <p:nvPr/>
        </p:nvSpPr>
        <p:spPr bwMode="auto">
          <a:xfrm>
            <a:off x="7315200" y="381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30" name="Line 13"/>
          <p:cNvSpPr>
            <a:spLocks noChangeShapeType="1"/>
          </p:cNvSpPr>
          <p:nvPr/>
        </p:nvSpPr>
        <p:spPr bwMode="auto">
          <a:xfrm flipV="1">
            <a:off x="5791200" y="10699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1506" name="Object 14"/>
          <p:cNvGraphicFramePr>
            <a:graphicFrameLocks noChangeAspect="1"/>
          </p:cNvGraphicFramePr>
          <p:nvPr/>
        </p:nvGraphicFramePr>
        <p:xfrm>
          <a:off x="32766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15"/>
          <p:cNvGraphicFramePr>
            <a:graphicFrameLocks noChangeAspect="1"/>
          </p:cNvGraphicFramePr>
          <p:nvPr/>
        </p:nvGraphicFramePr>
        <p:xfrm>
          <a:off x="3886200" y="533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33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6"/>
          <p:cNvGraphicFramePr>
            <a:graphicFrameLocks noChangeAspect="1"/>
          </p:cNvGraphicFramePr>
          <p:nvPr/>
        </p:nvGraphicFramePr>
        <p:xfrm>
          <a:off x="62230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7"/>
          <p:cNvGraphicFramePr>
            <a:graphicFrameLocks noChangeAspect="1"/>
          </p:cNvGraphicFramePr>
          <p:nvPr/>
        </p:nvGraphicFramePr>
        <p:xfrm>
          <a:off x="6832600" y="5397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7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397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18"/>
          <p:cNvGraphicFramePr>
            <a:graphicFrameLocks noChangeAspect="1"/>
          </p:cNvGraphicFramePr>
          <p:nvPr/>
        </p:nvGraphicFramePr>
        <p:xfrm>
          <a:off x="51054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19"/>
          <p:cNvGraphicFramePr>
            <a:graphicFrameLocks noChangeAspect="1"/>
          </p:cNvGraphicFramePr>
          <p:nvPr/>
        </p:nvGraphicFramePr>
        <p:xfrm>
          <a:off x="44958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1" name="Text Box 20"/>
          <p:cNvSpPr txBox="1">
            <a:spLocks noChangeArrowheads="1"/>
          </p:cNvSpPr>
          <p:nvPr/>
        </p:nvSpPr>
        <p:spPr bwMode="auto">
          <a:xfrm>
            <a:off x="381000" y="4572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4</a:t>
            </a:r>
          </a:p>
        </p:txBody>
      </p:sp>
      <p:graphicFrame>
        <p:nvGraphicFramePr>
          <p:cNvPr id="21512" name="Object 21"/>
          <p:cNvGraphicFramePr>
            <a:graphicFrameLocks noChangeAspect="1"/>
          </p:cNvGraphicFramePr>
          <p:nvPr/>
        </p:nvGraphicFramePr>
        <p:xfrm>
          <a:off x="5638800" y="1450975"/>
          <a:ext cx="390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" name="Equation" r:id="rId12" imgW="419040" imgH="571320" progId="Equation.3">
                  <p:embed/>
                </p:oleObj>
              </mc:Choice>
              <mc:Fallback>
                <p:oleObj name="Equation" r:id="rId12" imgW="419040" imgH="57132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50975"/>
                        <a:ext cx="3905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22"/>
          <p:cNvGraphicFramePr>
            <a:graphicFrameLocks noChangeAspect="1"/>
          </p:cNvGraphicFramePr>
          <p:nvPr/>
        </p:nvGraphicFramePr>
        <p:xfrm>
          <a:off x="5715000" y="6096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Equation" r:id="rId14" imgW="266400" imgH="279360" progId="Equation.3">
                  <p:embed/>
                </p:oleObj>
              </mc:Choice>
              <mc:Fallback>
                <p:oleObj name="Equation" r:id="rId14" imgW="266400" imgH="2793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23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15" imgW="444240" imgH="533160" progId="Equation.3">
                  <p:embed/>
                </p:oleObj>
              </mc:Choice>
              <mc:Fallback>
                <p:oleObj name="Equation" r:id="rId15" imgW="444240" imgH="53316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Freeform 24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3" name="Line 25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4" name="Line 26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5" name="Oval 27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36" name="Oval 28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1515" name="Object 29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Equation" r:id="rId17" imgW="1612800" imgH="457200" progId="Equation.3">
                  <p:embed/>
                </p:oleObj>
              </mc:Choice>
              <mc:Fallback>
                <p:oleObj name="Equation" r:id="rId17" imgW="1612800" imgH="457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30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4" name="Equation" r:id="rId19" imgW="1549080" imgH="457200" progId="Equation.3">
                  <p:embed/>
                </p:oleObj>
              </mc:Choice>
              <mc:Fallback>
                <p:oleObj name="Equation" r:id="rId19" imgW="1549080" imgH="4572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31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5" name="Equation" r:id="rId21" imgW="380880" imgH="520560" progId="Equation.3">
                  <p:embed/>
                </p:oleObj>
              </mc:Choice>
              <mc:Fallback>
                <p:oleObj name="Equation" r:id="rId21" imgW="380880" imgH="5205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5562600" y="3733800"/>
            <a:ext cx="299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Halt &amp; Accept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D2ED523-2DD6-42CC-99A5-A3AB0C2C351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3" name="Text Box 2"/>
          <p:cNvSpPr txBox="1">
            <a:spLocks noChangeArrowheads="1"/>
          </p:cNvSpPr>
          <p:nvPr/>
        </p:nvSpPr>
        <p:spPr bwMode="auto">
          <a:xfrm>
            <a:off x="288925" y="101600"/>
            <a:ext cx="3681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Rejection Example</a:t>
            </a:r>
          </a:p>
        </p:txBody>
      </p:sp>
      <p:sp>
        <p:nvSpPr>
          <p:cNvPr id="22544" name="Oval 3"/>
          <p:cNvSpPr>
            <a:spLocks noChangeArrowheads="1"/>
          </p:cNvSpPr>
          <p:nvPr/>
        </p:nvSpPr>
        <p:spPr bwMode="auto">
          <a:xfrm>
            <a:off x="2819400" y="56388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3017838" y="57102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57102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Freeform 5"/>
          <p:cNvSpPr>
            <a:spLocks/>
          </p:cNvSpPr>
          <p:nvPr/>
        </p:nvSpPr>
        <p:spPr bwMode="auto">
          <a:xfrm>
            <a:off x="2768600" y="47117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6" name="Line 6"/>
          <p:cNvSpPr>
            <a:spLocks noChangeShapeType="1"/>
          </p:cNvSpPr>
          <p:nvPr/>
        </p:nvSpPr>
        <p:spPr bwMode="auto">
          <a:xfrm>
            <a:off x="2209800" y="601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7" name="Line 7"/>
          <p:cNvSpPr>
            <a:spLocks noChangeShapeType="1"/>
          </p:cNvSpPr>
          <p:nvPr/>
        </p:nvSpPr>
        <p:spPr bwMode="auto">
          <a:xfrm>
            <a:off x="3657600" y="6019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8" name="Oval 8"/>
          <p:cNvSpPr>
            <a:spLocks noChangeArrowheads="1"/>
          </p:cNvSpPr>
          <p:nvPr/>
        </p:nvSpPr>
        <p:spPr bwMode="auto">
          <a:xfrm>
            <a:off x="6019800" y="5638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49" name="Oval 9"/>
          <p:cNvSpPr>
            <a:spLocks noChangeArrowheads="1"/>
          </p:cNvSpPr>
          <p:nvPr/>
        </p:nvSpPr>
        <p:spPr bwMode="auto">
          <a:xfrm>
            <a:off x="5867400" y="54864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2531" name="Object 10"/>
          <p:cNvGraphicFramePr>
            <a:graphicFrameLocks noChangeAspect="1"/>
          </p:cNvGraphicFramePr>
          <p:nvPr/>
        </p:nvGraphicFramePr>
        <p:xfrm>
          <a:off x="2590800" y="41910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Equation" r:id="rId6" imgW="1612800" imgH="457200" progId="Equation.3">
                  <p:embed/>
                </p:oleObj>
              </mc:Choice>
              <mc:Fallback>
                <p:oleObj name="Equation" r:id="rId6" imgW="16128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11"/>
          <p:cNvGraphicFramePr>
            <a:graphicFrameLocks noChangeAspect="1"/>
          </p:cNvGraphicFramePr>
          <p:nvPr/>
        </p:nvGraphicFramePr>
        <p:xfrm>
          <a:off x="3994150" y="54864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1" name="Equation" r:id="rId8" imgW="1549080" imgH="457200" progId="Equation.3">
                  <p:embed/>
                </p:oleObj>
              </mc:Choice>
              <mc:Fallback>
                <p:oleObj name="Equation" r:id="rId8" imgW="154908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54864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12"/>
          <p:cNvGraphicFramePr>
            <a:graphicFrameLocks noChangeAspect="1"/>
          </p:cNvGraphicFramePr>
          <p:nvPr/>
        </p:nvGraphicFramePr>
        <p:xfrm>
          <a:off x="6278563" y="57197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Equation" r:id="rId10" imgW="380880" imgH="520560" progId="Equation.3">
                  <p:embed/>
                </p:oleObj>
              </mc:Choice>
              <mc:Fallback>
                <p:oleObj name="Equation" r:id="rId10" imgW="380880" imgH="520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57197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Line 13"/>
          <p:cNvSpPr>
            <a:spLocks noChangeShapeType="1"/>
          </p:cNvSpPr>
          <p:nvPr/>
        </p:nvSpPr>
        <p:spPr bwMode="auto">
          <a:xfrm>
            <a:off x="2514600" y="1447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1" name="Line 14"/>
          <p:cNvSpPr>
            <a:spLocks noChangeShapeType="1"/>
          </p:cNvSpPr>
          <p:nvPr/>
        </p:nvSpPr>
        <p:spPr bwMode="auto">
          <a:xfrm>
            <a:off x="2514600" y="2133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2" name="Line 15"/>
          <p:cNvSpPr>
            <a:spLocks noChangeShapeType="1"/>
          </p:cNvSpPr>
          <p:nvPr/>
        </p:nvSpPr>
        <p:spPr bwMode="auto">
          <a:xfrm>
            <a:off x="2971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3" name="Line 16"/>
          <p:cNvSpPr>
            <a:spLocks noChangeShapeType="1"/>
          </p:cNvSpPr>
          <p:nvPr/>
        </p:nvSpPr>
        <p:spPr bwMode="auto">
          <a:xfrm>
            <a:off x="3581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4" name="Line 17"/>
          <p:cNvSpPr>
            <a:spLocks noChangeShapeType="1"/>
          </p:cNvSpPr>
          <p:nvPr/>
        </p:nvSpPr>
        <p:spPr bwMode="auto">
          <a:xfrm>
            <a:off x="4191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5" name="Line 18"/>
          <p:cNvSpPr>
            <a:spLocks noChangeShapeType="1"/>
          </p:cNvSpPr>
          <p:nvPr/>
        </p:nvSpPr>
        <p:spPr bwMode="auto">
          <a:xfrm>
            <a:off x="4800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6" name="Line 19"/>
          <p:cNvSpPr>
            <a:spLocks noChangeShapeType="1"/>
          </p:cNvSpPr>
          <p:nvPr/>
        </p:nvSpPr>
        <p:spPr bwMode="auto">
          <a:xfrm>
            <a:off x="5410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7" name="Line 20"/>
          <p:cNvSpPr>
            <a:spLocks noChangeShapeType="1"/>
          </p:cNvSpPr>
          <p:nvPr/>
        </p:nvSpPr>
        <p:spPr bwMode="auto">
          <a:xfrm>
            <a:off x="6019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8" name="Line 21"/>
          <p:cNvSpPr>
            <a:spLocks noChangeShapeType="1"/>
          </p:cNvSpPr>
          <p:nvPr/>
        </p:nvSpPr>
        <p:spPr bwMode="auto">
          <a:xfrm>
            <a:off x="6629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59" name="Line 22"/>
          <p:cNvSpPr>
            <a:spLocks noChangeShapeType="1"/>
          </p:cNvSpPr>
          <p:nvPr/>
        </p:nvSpPr>
        <p:spPr bwMode="auto">
          <a:xfrm>
            <a:off x="7239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560" name="Line 23"/>
          <p:cNvSpPr>
            <a:spLocks noChangeShapeType="1"/>
          </p:cNvSpPr>
          <p:nvPr/>
        </p:nvSpPr>
        <p:spPr bwMode="auto">
          <a:xfrm flipV="1">
            <a:off x="44958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2534" name="Object 24"/>
          <p:cNvGraphicFramePr>
            <a:graphicFrameLocks noChangeAspect="1"/>
          </p:cNvGraphicFramePr>
          <p:nvPr/>
        </p:nvGraphicFramePr>
        <p:xfrm>
          <a:off x="3200400" y="1600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Equation" r:id="rId12" imgW="253800" imgH="368280" progId="Equation.3">
                  <p:embed/>
                </p:oleObj>
              </mc:Choice>
              <mc:Fallback>
                <p:oleObj name="Equation" r:id="rId12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00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25"/>
          <p:cNvGraphicFramePr>
            <a:graphicFrameLocks noChangeAspect="1"/>
          </p:cNvGraphicFramePr>
          <p:nvPr/>
        </p:nvGraphicFramePr>
        <p:xfrm>
          <a:off x="3810000" y="1600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26"/>
          <p:cNvGraphicFramePr>
            <a:graphicFrameLocks noChangeAspect="1"/>
          </p:cNvGraphicFramePr>
          <p:nvPr/>
        </p:nvGraphicFramePr>
        <p:xfrm>
          <a:off x="61468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15" imgW="253800" imgH="368280" progId="Equation.3">
                  <p:embed/>
                </p:oleObj>
              </mc:Choice>
              <mc:Fallback>
                <p:oleObj name="Equation" r:id="rId15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27"/>
          <p:cNvGraphicFramePr>
            <a:graphicFrameLocks noChangeAspect="1"/>
          </p:cNvGraphicFramePr>
          <p:nvPr/>
        </p:nvGraphicFramePr>
        <p:xfrm>
          <a:off x="67564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Equation" r:id="rId16" imgW="253800" imgH="368280" progId="Equation.3">
                  <p:embed/>
                </p:oleObj>
              </mc:Choice>
              <mc:Fallback>
                <p:oleObj name="Equation" r:id="rId16" imgW="253800" imgH="3682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28"/>
          <p:cNvGraphicFramePr>
            <a:graphicFrameLocks noChangeAspect="1"/>
          </p:cNvGraphicFramePr>
          <p:nvPr/>
        </p:nvGraphicFramePr>
        <p:xfrm>
          <a:off x="5035550" y="1620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Equation" r:id="rId17" imgW="253800" imgH="393480" progId="Equation.3">
                  <p:embed/>
                </p:oleObj>
              </mc:Choice>
              <mc:Fallback>
                <p:oleObj name="Equation" r:id="rId17" imgW="25380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1620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29"/>
          <p:cNvGraphicFramePr>
            <a:graphicFrameLocks noChangeAspect="1"/>
          </p:cNvGraphicFramePr>
          <p:nvPr/>
        </p:nvGraphicFramePr>
        <p:xfrm>
          <a:off x="44196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Equation" r:id="rId19" imgW="266400" imgH="279360" progId="Equation.3">
                  <p:embed/>
                </p:oleObj>
              </mc:Choice>
              <mc:Fallback>
                <p:oleObj name="Equation" r:id="rId19" imgW="266400" imgH="2793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1" name="Text Box 30"/>
          <p:cNvSpPr txBox="1">
            <a:spLocks noChangeArrowheads="1"/>
          </p:cNvSpPr>
          <p:nvPr/>
        </p:nvSpPr>
        <p:spPr bwMode="auto">
          <a:xfrm>
            <a:off x="304800" y="1524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0</a:t>
            </a:r>
          </a:p>
        </p:txBody>
      </p:sp>
      <p:graphicFrame>
        <p:nvGraphicFramePr>
          <p:cNvPr id="22540" name="Object 31"/>
          <p:cNvGraphicFramePr>
            <a:graphicFrameLocks noChangeAspect="1"/>
          </p:cNvGraphicFramePr>
          <p:nvPr/>
        </p:nvGraphicFramePr>
        <p:xfrm>
          <a:off x="4343400" y="25146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Equation" r:id="rId21" imgW="444240" imgH="533160" progId="Equation.3">
                  <p:embed/>
                </p:oleObj>
              </mc:Choice>
              <mc:Fallback>
                <p:oleObj name="Equation" r:id="rId21" imgW="444240" imgH="5331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5146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1" name="Object 32"/>
          <p:cNvGraphicFramePr>
            <a:graphicFrameLocks noChangeAspect="1"/>
          </p:cNvGraphicFramePr>
          <p:nvPr/>
        </p:nvGraphicFramePr>
        <p:xfrm>
          <a:off x="56388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Equation" r:id="rId22" imgW="266400" imgH="279360" progId="Equation.3">
                  <p:embed/>
                </p:oleObj>
              </mc:Choice>
              <mc:Fallback>
                <p:oleObj name="Equation" r:id="rId22" imgW="266400" imgH="27936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2" name="Oval 33"/>
          <p:cNvSpPr>
            <a:spLocks noChangeArrowheads="1"/>
          </p:cNvSpPr>
          <p:nvPr/>
        </p:nvSpPr>
        <p:spPr bwMode="auto">
          <a:xfrm>
            <a:off x="2438400" y="4038600"/>
            <a:ext cx="19050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E025E9A-055B-4E2B-B6C7-A9481632448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7" name="Oval 33"/>
          <p:cNvSpPr>
            <a:spLocks noChangeArrowheads="1"/>
          </p:cNvSpPr>
          <p:nvPr/>
        </p:nvSpPr>
        <p:spPr bwMode="auto">
          <a:xfrm>
            <a:off x="2819400" y="56388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3017838" y="57102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57102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Freeform 5"/>
          <p:cNvSpPr>
            <a:spLocks/>
          </p:cNvSpPr>
          <p:nvPr/>
        </p:nvSpPr>
        <p:spPr bwMode="auto">
          <a:xfrm>
            <a:off x="2768600" y="47117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9" name="Line 6"/>
          <p:cNvSpPr>
            <a:spLocks noChangeShapeType="1"/>
          </p:cNvSpPr>
          <p:nvPr/>
        </p:nvSpPr>
        <p:spPr bwMode="auto">
          <a:xfrm>
            <a:off x="2209800" y="6019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70" name="Line 7"/>
          <p:cNvSpPr>
            <a:spLocks noChangeShapeType="1"/>
          </p:cNvSpPr>
          <p:nvPr/>
        </p:nvSpPr>
        <p:spPr bwMode="auto">
          <a:xfrm>
            <a:off x="3657600" y="60198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71" name="Oval 8"/>
          <p:cNvSpPr>
            <a:spLocks noChangeArrowheads="1"/>
          </p:cNvSpPr>
          <p:nvPr/>
        </p:nvSpPr>
        <p:spPr bwMode="auto">
          <a:xfrm>
            <a:off x="6019800" y="56388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72" name="Oval 9"/>
          <p:cNvSpPr>
            <a:spLocks noChangeArrowheads="1"/>
          </p:cNvSpPr>
          <p:nvPr/>
        </p:nvSpPr>
        <p:spPr bwMode="auto">
          <a:xfrm>
            <a:off x="5867400" y="54864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3555" name="Object 10"/>
          <p:cNvGraphicFramePr>
            <a:graphicFrameLocks noChangeAspect="1"/>
          </p:cNvGraphicFramePr>
          <p:nvPr/>
        </p:nvGraphicFramePr>
        <p:xfrm>
          <a:off x="2590800" y="41910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Equation" r:id="rId6" imgW="1612800" imgH="457200" progId="Equation.3">
                  <p:embed/>
                </p:oleObj>
              </mc:Choice>
              <mc:Fallback>
                <p:oleObj name="Equation" r:id="rId6" imgW="16128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1"/>
          <p:cNvGraphicFramePr>
            <a:graphicFrameLocks noChangeAspect="1"/>
          </p:cNvGraphicFramePr>
          <p:nvPr/>
        </p:nvGraphicFramePr>
        <p:xfrm>
          <a:off x="3994150" y="54864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Equation" r:id="rId8" imgW="1549080" imgH="457200" progId="Equation.3">
                  <p:embed/>
                </p:oleObj>
              </mc:Choice>
              <mc:Fallback>
                <p:oleObj name="Equation" r:id="rId8" imgW="154908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54864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12"/>
          <p:cNvGraphicFramePr>
            <a:graphicFrameLocks noChangeAspect="1"/>
          </p:cNvGraphicFramePr>
          <p:nvPr/>
        </p:nvGraphicFramePr>
        <p:xfrm>
          <a:off x="6278563" y="57197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10" imgW="380880" imgH="520560" progId="Equation.3">
                  <p:embed/>
                </p:oleObj>
              </mc:Choice>
              <mc:Fallback>
                <p:oleObj name="Equation" r:id="rId10" imgW="380880" imgH="520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57197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3" name="Line 13"/>
          <p:cNvSpPr>
            <a:spLocks noChangeShapeType="1"/>
          </p:cNvSpPr>
          <p:nvPr/>
        </p:nvSpPr>
        <p:spPr bwMode="auto">
          <a:xfrm>
            <a:off x="2514600" y="1447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4" name="Line 14"/>
          <p:cNvSpPr>
            <a:spLocks noChangeShapeType="1"/>
          </p:cNvSpPr>
          <p:nvPr/>
        </p:nvSpPr>
        <p:spPr bwMode="auto">
          <a:xfrm>
            <a:off x="2514600" y="2133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5" name="Line 15"/>
          <p:cNvSpPr>
            <a:spLocks noChangeShapeType="1"/>
          </p:cNvSpPr>
          <p:nvPr/>
        </p:nvSpPr>
        <p:spPr bwMode="auto">
          <a:xfrm>
            <a:off x="2971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6" name="Line 16"/>
          <p:cNvSpPr>
            <a:spLocks noChangeShapeType="1"/>
          </p:cNvSpPr>
          <p:nvPr/>
        </p:nvSpPr>
        <p:spPr bwMode="auto">
          <a:xfrm>
            <a:off x="3581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7" name="Line 17"/>
          <p:cNvSpPr>
            <a:spLocks noChangeShapeType="1"/>
          </p:cNvSpPr>
          <p:nvPr/>
        </p:nvSpPr>
        <p:spPr bwMode="auto">
          <a:xfrm>
            <a:off x="4191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8" name="Line 18"/>
          <p:cNvSpPr>
            <a:spLocks noChangeShapeType="1"/>
          </p:cNvSpPr>
          <p:nvPr/>
        </p:nvSpPr>
        <p:spPr bwMode="auto">
          <a:xfrm>
            <a:off x="4800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9" name="Line 19"/>
          <p:cNvSpPr>
            <a:spLocks noChangeShapeType="1"/>
          </p:cNvSpPr>
          <p:nvPr/>
        </p:nvSpPr>
        <p:spPr bwMode="auto">
          <a:xfrm>
            <a:off x="5410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0" name="Line 20"/>
          <p:cNvSpPr>
            <a:spLocks noChangeShapeType="1"/>
          </p:cNvSpPr>
          <p:nvPr/>
        </p:nvSpPr>
        <p:spPr bwMode="auto">
          <a:xfrm>
            <a:off x="6019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1" name="Line 21"/>
          <p:cNvSpPr>
            <a:spLocks noChangeShapeType="1"/>
          </p:cNvSpPr>
          <p:nvPr/>
        </p:nvSpPr>
        <p:spPr bwMode="auto">
          <a:xfrm>
            <a:off x="6629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2" name="Line 22"/>
          <p:cNvSpPr>
            <a:spLocks noChangeShapeType="1"/>
          </p:cNvSpPr>
          <p:nvPr/>
        </p:nvSpPr>
        <p:spPr bwMode="auto">
          <a:xfrm>
            <a:off x="7239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83" name="Line 23"/>
          <p:cNvSpPr>
            <a:spLocks noChangeShapeType="1"/>
          </p:cNvSpPr>
          <p:nvPr/>
        </p:nvSpPr>
        <p:spPr bwMode="auto">
          <a:xfrm flipV="1">
            <a:off x="51054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3558" name="Object 24"/>
          <p:cNvGraphicFramePr>
            <a:graphicFrameLocks noChangeAspect="1"/>
          </p:cNvGraphicFramePr>
          <p:nvPr/>
        </p:nvGraphicFramePr>
        <p:xfrm>
          <a:off x="3200400" y="1600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7" name="Equation" r:id="rId12" imgW="253800" imgH="368280" progId="Equation.3">
                  <p:embed/>
                </p:oleObj>
              </mc:Choice>
              <mc:Fallback>
                <p:oleObj name="Equation" r:id="rId12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00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25"/>
          <p:cNvGraphicFramePr>
            <a:graphicFrameLocks noChangeAspect="1"/>
          </p:cNvGraphicFramePr>
          <p:nvPr/>
        </p:nvGraphicFramePr>
        <p:xfrm>
          <a:off x="3810000" y="1600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8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26"/>
          <p:cNvGraphicFramePr>
            <a:graphicFrameLocks noChangeAspect="1"/>
          </p:cNvGraphicFramePr>
          <p:nvPr/>
        </p:nvGraphicFramePr>
        <p:xfrm>
          <a:off x="61468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9" name="Equation" r:id="rId15" imgW="253800" imgH="368280" progId="Equation.3">
                  <p:embed/>
                </p:oleObj>
              </mc:Choice>
              <mc:Fallback>
                <p:oleObj name="Equation" r:id="rId15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27"/>
          <p:cNvGraphicFramePr>
            <a:graphicFrameLocks noChangeAspect="1"/>
          </p:cNvGraphicFramePr>
          <p:nvPr/>
        </p:nvGraphicFramePr>
        <p:xfrm>
          <a:off x="67564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0" name="Equation" r:id="rId16" imgW="253800" imgH="368280" progId="Equation.3">
                  <p:embed/>
                </p:oleObj>
              </mc:Choice>
              <mc:Fallback>
                <p:oleObj name="Equation" r:id="rId16" imgW="253800" imgH="3682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28"/>
          <p:cNvGraphicFramePr>
            <a:graphicFrameLocks noChangeAspect="1"/>
          </p:cNvGraphicFramePr>
          <p:nvPr/>
        </p:nvGraphicFramePr>
        <p:xfrm>
          <a:off x="5035550" y="1620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" name="Equation" r:id="rId17" imgW="253800" imgH="393480" progId="Equation.3">
                  <p:embed/>
                </p:oleObj>
              </mc:Choice>
              <mc:Fallback>
                <p:oleObj name="Equation" r:id="rId17" imgW="25380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1620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29"/>
          <p:cNvGraphicFramePr>
            <a:graphicFrameLocks noChangeAspect="1"/>
          </p:cNvGraphicFramePr>
          <p:nvPr/>
        </p:nvGraphicFramePr>
        <p:xfrm>
          <a:off x="44196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2" name="Equation" r:id="rId19" imgW="266400" imgH="279360" progId="Equation.3">
                  <p:embed/>
                </p:oleObj>
              </mc:Choice>
              <mc:Fallback>
                <p:oleObj name="Equation" r:id="rId19" imgW="266400" imgH="2793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Text Box 30"/>
          <p:cNvSpPr txBox="1">
            <a:spLocks noChangeArrowheads="1"/>
          </p:cNvSpPr>
          <p:nvPr/>
        </p:nvSpPr>
        <p:spPr bwMode="auto">
          <a:xfrm>
            <a:off x="304800" y="15240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graphicFrame>
        <p:nvGraphicFramePr>
          <p:cNvPr id="23564" name="Object 31"/>
          <p:cNvGraphicFramePr>
            <a:graphicFrameLocks noChangeAspect="1"/>
          </p:cNvGraphicFramePr>
          <p:nvPr/>
        </p:nvGraphicFramePr>
        <p:xfrm>
          <a:off x="4876800" y="25146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3" name="Equation" r:id="rId21" imgW="444240" imgH="533160" progId="Equation.3">
                  <p:embed/>
                </p:oleObj>
              </mc:Choice>
              <mc:Fallback>
                <p:oleObj name="Equation" r:id="rId21" imgW="444240" imgH="5331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146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32"/>
          <p:cNvGraphicFramePr>
            <a:graphicFrameLocks noChangeAspect="1"/>
          </p:cNvGraphicFramePr>
          <p:nvPr/>
        </p:nvGraphicFramePr>
        <p:xfrm>
          <a:off x="56388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Equation" r:id="rId22" imgW="266400" imgH="279360" progId="Equation.3">
                  <p:embed/>
                </p:oleObj>
              </mc:Choice>
              <mc:Fallback>
                <p:oleObj name="Equation" r:id="rId22" imgW="266400" imgH="27936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5" name="Text Box 34"/>
          <p:cNvSpPr txBox="1">
            <a:spLocks noChangeArrowheads="1"/>
          </p:cNvSpPr>
          <p:nvPr/>
        </p:nvSpPr>
        <p:spPr bwMode="auto">
          <a:xfrm>
            <a:off x="4419600" y="3352800"/>
            <a:ext cx="4422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 possible Transition</a:t>
            </a:r>
          </a:p>
        </p:txBody>
      </p:sp>
      <p:sp>
        <p:nvSpPr>
          <p:cNvPr id="23586" name="Text Box 35"/>
          <p:cNvSpPr txBox="1">
            <a:spLocks noChangeArrowheads="1"/>
          </p:cNvSpPr>
          <p:nvPr/>
        </p:nvSpPr>
        <p:spPr bwMode="auto">
          <a:xfrm>
            <a:off x="5181600" y="3962400"/>
            <a:ext cx="2924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Halt &amp; Reject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545966C-B0DE-4079-BD52-4E887841CA3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Infinite Loop Example</a:t>
            </a:r>
          </a:p>
        </p:txBody>
      </p:sp>
      <p:sp>
        <p:nvSpPr>
          <p:cNvPr id="24586" name="Oval 3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Freeform 5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8" name="Line 6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9" name="Line 7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91" name="Oval 9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4579" name="Object 10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Equation" r:id="rId6" imgW="1612800" imgH="457200" progId="Equation.3">
                  <p:embed/>
                </p:oleObj>
              </mc:Choice>
              <mc:Fallback>
                <p:oleObj name="Equation" r:id="rId6" imgW="16128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1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Equation" r:id="rId8" imgW="1549080" imgH="457200" progId="Equation.3">
                  <p:embed/>
                </p:oleObj>
              </mc:Choice>
              <mc:Fallback>
                <p:oleObj name="Equation" r:id="rId8" imgW="154908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12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10" imgW="380880" imgH="520560" progId="Equation.3">
                  <p:embed/>
                </p:oleObj>
              </mc:Choice>
              <mc:Fallback>
                <p:oleObj name="Equation" r:id="rId10" imgW="380880" imgH="520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13"/>
          <p:cNvGraphicFramePr>
            <a:graphicFrameLocks noChangeAspect="1"/>
          </p:cNvGraphicFramePr>
          <p:nvPr/>
        </p:nvGraphicFramePr>
        <p:xfrm>
          <a:off x="2857500" y="3117850"/>
          <a:ext cx="153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12" imgW="1536480" imgH="469800" progId="Equation.3">
                  <p:embed/>
                </p:oleObj>
              </mc:Choice>
              <mc:Fallback>
                <p:oleObj name="Equation" r:id="rId12" imgW="1536480" imgH="469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117850"/>
                        <a:ext cx="153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2" name="Text Box 14"/>
          <p:cNvSpPr txBox="1">
            <a:spLocks noChangeArrowheads="1"/>
          </p:cNvSpPr>
          <p:nvPr/>
        </p:nvSpPr>
        <p:spPr bwMode="auto">
          <a:xfrm>
            <a:off x="1127125" y="1016000"/>
            <a:ext cx="35909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 Turing machine </a:t>
            </a:r>
          </a:p>
          <a:p>
            <a:r>
              <a:rPr lang="en-US" altLang="en-US"/>
              <a:t>for language</a:t>
            </a:r>
          </a:p>
        </p:txBody>
      </p:sp>
      <p:graphicFrame>
        <p:nvGraphicFramePr>
          <p:cNvPr id="24583" name="Object 15"/>
          <p:cNvGraphicFramePr>
            <a:graphicFrameLocks noChangeAspect="1"/>
          </p:cNvGraphicFramePr>
          <p:nvPr/>
        </p:nvGraphicFramePr>
        <p:xfrm>
          <a:off x="3886200" y="1676400"/>
          <a:ext cx="3505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14" imgW="2463480" imgH="431640" progId="Equation.3">
                  <p:embed/>
                </p:oleObj>
              </mc:Choice>
              <mc:Fallback>
                <p:oleObj name="Equation" r:id="rId14" imgW="246348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6400"/>
                        <a:ext cx="35052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D69D313-C714-4692-AF83-87C9AC7634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6" name="Line 12"/>
          <p:cNvSpPr>
            <a:spLocks noChangeShapeType="1"/>
          </p:cNvSpPr>
          <p:nvPr/>
        </p:nvSpPr>
        <p:spPr bwMode="auto">
          <a:xfrm>
            <a:off x="2590800" y="304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7" name="Line 13"/>
          <p:cNvSpPr>
            <a:spLocks noChangeShapeType="1"/>
          </p:cNvSpPr>
          <p:nvPr/>
        </p:nvSpPr>
        <p:spPr bwMode="auto">
          <a:xfrm>
            <a:off x="2590800" y="990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8" name="Line 14"/>
          <p:cNvSpPr>
            <a:spLocks noChangeShapeType="1"/>
          </p:cNvSpPr>
          <p:nvPr/>
        </p:nvSpPr>
        <p:spPr bwMode="auto">
          <a:xfrm>
            <a:off x="30480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19" name="Line 15"/>
          <p:cNvSpPr>
            <a:spLocks noChangeShapeType="1"/>
          </p:cNvSpPr>
          <p:nvPr/>
        </p:nvSpPr>
        <p:spPr bwMode="auto">
          <a:xfrm>
            <a:off x="36576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0" name="Line 16"/>
          <p:cNvSpPr>
            <a:spLocks noChangeShapeType="1"/>
          </p:cNvSpPr>
          <p:nvPr/>
        </p:nvSpPr>
        <p:spPr bwMode="auto">
          <a:xfrm>
            <a:off x="42672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1" name="Line 17"/>
          <p:cNvSpPr>
            <a:spLocks noChangeShapeType="1"/>
          </p:cNvSpPr>
          <p:nvPr/>
        </p:nvSpPr>
        <p:spPr bwMode="auto">
          <a:xfrm>
            <a:off x="48768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2" name="Line 18"/>
          <p:cNvSpPr>
            <a:spLocks noChangeShapeType="1"/>
          </p:cNvSpPr>
          <p:nvPr/>
        </p:nvSpPr>
        <p:spPr bwMode="auto">
          <a:xfrm>
            <a:off x="54864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3" name="Line 19"/>
          <p:cNvSpPr>
            <a:spLocks noChangeShapeType="1"/>
          </p:cNvSpPr>
          <p:nvPr/>
        </p:nvSpPr>
        <p:spPr bwMode="auto">
          <a:xfrm>
            <a:off x="60960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4" name="Line 20"/>
          <p:cNvSpPr>
            <a:spLocks noChangeShapeType="1"/>
          </p:cNvSpPr>
          <p:nvPr/>
        </p:nvSpPr>
        <p:spPr bwMode="auto">
          <a:xfrm>
            <a:off x="67056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5" name="Line 21"/>
          <p:cNvSpPr>
            <a:spLocks noChangeShapeType="1"/>
          </p:cNvSpPr>
          <p:nvPr/>
        </p:nvSpPr>
        <p:spPr bwMode="auto">
          <a:xfrm>
            <a:off x="73152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626" name="Line 22"/>
          <p:cNvSpPr>
            <a:spLocks noChangeShapeType="1"/>
          </p:cNvSpPr>
          <p:nvPr/>
        </p:nvSpPr>
        <p:spPr bwMode="auto">
          <a:xfrm flipV="1">
            <a:off x="4572000" y="99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5602" name="Object 23"/>
          <p:cNvGraphicFramePr>
            <a:graphicFrameLocks noChangeAspect="1"/>
          </p:cNvGraphicFramePr>
          <p:nvPr/>
        </p:nvGraphicFramePr>
        <p:xfrm>
          <a:off x="3276600" y="457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4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24"/>
          <p:cNvGraphicFramePr>
            <a:graphicFrameLocks noChangeAspect="1"/>
          </p:cNvGraphicFramePr>
          <p:nvPr/>
        </p:nvGraphicFramePr>
        <p:xfrm>
          <a:off x="3886200" y="457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5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7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25"/>
          <p:cNvGraphicFramePr>
            <a:graphicFrameLocks noChangeAspect="1"/>
          </p:cNvGraphicFramePr>
          <p:nvPr/>
        </p:nvGraphicFramePr>
        <p:xfrm>
          <a:off x="6223000" y="463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6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463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26"/>
          <p:cNvGraphicFramePr>
            <a:graphicFrameLocks noChangeAspect="1"/>
          </p:cNvGraphicFramePr>
          <p:nvPr/>
        </p:nvGraphicFramePr>
        <p:xfrm>
          <a:off x="6832600" y="463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463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27"/>
          <p:cNvGraphicFramePr>
            <a:graphicFrameLocks noChangeAspect="1"/>
          </p:cNvGraphicFramePr>
          <p:nvPr/>
        </p:nvGraphicFramePr>
        <p:xfrm>
          <a:off x="5111750" y="477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Equation" r:id="rId9" imgW="253800" imgH="393480" progId="Equation.3">
                  <p:embed/>
                </p:oleObj>
              </mc:Choice>
              <mc:Fallback>
                <p:oleObj name="Equation" r:id="rId9" imgW="25380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77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28"/>
          <p:cNvGraphicFramePr>
            <a:graphicFrameLocks noChangeAspect="1"/>
          </p:cNvGraphicFramePr>
          <p:nvPr/>
        </p:nvGraphicFramePr>
        <p:xfrm>
          <a:off x="4495800" y="533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3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7" name="Text Box 29"/>
          <p:cNvSpPr txBox="1">
            <a:spLocks noChangeArrowheads="1"/>
          </p:cNvSpPr>
          <p:nvPr/>
        </p:nvSpPr>
        <p:spPr bwMode="auto">
          <a:xfrm>
            <a:off x="381000" y="381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0</a:t>
            </a:r>
          </a:p>
        </p:txBody>
      </p:sp>
      <p:graphicFrame>
        <p:nvGraphicFramePr>
          <p:cNvPr id="25608" name="Object 30"/>
          <p:cNvGraphicFramePr>
            <a:graphicFrameLocks noChangeAspect="1"/>
          </p:cNvGraphicFramePr>
          <p:nvPr/>
        </p:nvGraphicFramePr>
        <p:xfrm>
          <a:off x="4419600" y="13716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Equation" r:id="rId13" imgW="444240" imgH="533160" progId="Equation.3">
                  <p:embed/>
                </p:oleObj>
              </mc:Choice>
              <mc:Fallback>
                <p:oleObj name="Equation" r:id="rId13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16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31"/>
          <p:cNvGraphicFramePr>
            <a:graphicFrameLocks noChangeAspect="1"/>
          </p:cNvGraphicFramePr>
          <p:nvPr/>
        </p:nvGraphicFramePr>
        <p:xfrm>
          <a:off x="5715000" y="533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1" name="Equation" r:id="rId15" imgW="266400" imgH="279360" progId="Equation.3">
                  <p:embed/>
                </p:oleObj>
              </mc:Choice>
              <mc:Fallback>
                <p:oleObj name="Equation" r:id="rId15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3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8" name="Oval 54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5610" name="Object 55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2" name="Equation" r:id="rId16" imgW="444240" imgH="533160" progId="Equation.3">
                  <p:embed/>
                </p:oleObj>
              </mc:Choice>
              <mc:Fallback>
                <p:oleObj name="Equation" r:id="rId16" imgW="444240" imgH="53316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Freeform 56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30" name="Line 57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31" name="Line 58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32" name="Oval 59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33" name="Oval 60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5611" name="Object 61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3" name="Equation" r:id="rId17" imgW="1612800" imgH="457200" progId="Equation.3">
                  <p:embed/>
                </p:oleObj>
              </mc:Choice>
              <mc:Fallback>
                <p:oleObj name="Equation" r:id="rId17" imgW="1612800" imgH="4572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2" name="Object 62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4" name="Equation" r:id="rId19" imgW="1549080" imgH="457200" progId="Equation.3">
                  <p:embed/>
                </p:oleObj>
              </mc:Choice>
              <mc:Fallback>
                <p:oleObj name="Equation" r:id="rId19" imgW="1549080" imgH="45720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63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5" name="Equation" r:id="rId21" imgW="380880" imgH="520560" progId="Equation.3">
                  <p:embed/>
                </p:oleObj>
              </mc:Choice>
              <mc:Fallback>
                <p:oleObj name="Equation" r:id="rId21" imgW="380880" imgH="52056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64"/>
          <p:cNvGraphicFramePr>
            <a:graphicFrameLocks noChangeAspect="1"/>
          </p:cNvGraphicFramePr>
          <p:nvPr/>
        </p:nvGraphicFramePr>
        <p:xfrm>
          <a:off x="2857500" y="3117850"/>
          <a:ext cx="153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6" name="Equation" r:id="rId23" imgW="1536480" imgH="469800" progId="Equation.3">
                  <p:embed/>
                </p:oleObj>
              </mc:Choice>
              <mc:Fallback>
                <p:oleObj name="Equation" r:id="rId23" imgW="1536480" imgH="4698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117850"/>
                        <a:ext cx="153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34" name="Oval 65"/>
          <p:cNvSpPr>
            <a:spLocks noChangeArrowheads="1"/>
          </p:cNvSpPr>
          <p:nvPr/>
        </p:nvSpPr>
        <p:spPr bwMode="auto">
          <a:xfrm>
            <a:off x="2590800" y="3581400"/>
            <a:ext cx="20574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B974C05-DF28-4B17-B40E-EE87E64C75E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0" name="Oval 75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41" name="Line 12"/>
          <p:cNvSpPr>
            <a:spLocks noChangeShapeType="1"/>
          </p:cNvSpPr>
          <p:nvPr/>
        </p:nvSpPr>
        <p:spPr bwMode="auto">
          <a:xfrm>
            <a:off x="2590800" y="304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2" name="Line 13"/>
          <p:cNvSpPr>
            <a:spLocks noChangeShapeType="1"/>
          </p:cNvSpPr>
          <p:nvPr/>
        </p:nvSpPr>
        <p:spPr bwMode="auto">
          <a:xfrm>
            <a:off x="2590800" y="990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3" name="Line 14"/>
          <p:cNvSpPr>
            <a:spLocks noChangeShapeType="1"/>
          </p:cNvSpPr>
          <p:nvPr/>
        </p:nvSpPr>
        <p:spPr bwMode="auto">
          <a:xfrm>
            <a:off x="30480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4" name="Line 15"/>
          <p:cNvSpPr>
            <a:spLocks noChangeShapeType="1"/>
          </p:cNvSpPr>
          <p:nvPr/>
        </p:nvSpPr>
        <p:spPr bwMode="auto">
          <a:xfrm>
            <a:off x="36576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5" name="Line 16"/>
          <p:cNvSpPr>
            <a:spLocks noChangeShapeType="1"/>
          </p:cNvSpPr>
          <p:nvPr/>
        </p:nvSpPr>
        <p:spPr bwMode="auto">
          <a:xfrm>
            <a:off x="42672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6" name="Line 17"/>
          <p:cNvSpPr>
            <a:spLocks noChangeShapeType="1"/>
          </p:cNvSpPr>
          <p:nvPr/>
        </p:nvSpPr>
        <p:spPr bwMode="auto">
          <a:xfrm>
            <a:off x="48768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7" name="Line 18"/>
          <p:cNvSpPr>
            <a:spLocks noChangeShapeType="1"/>
          </p:cNvSpPr>
          <p:nvPr/>
        </p:nvSpPr>
        <p:spPr bwMode="auto">
          <a:xfrm>
            <a:off x="54864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8" name="Line 19"/>
          <p:cNvSpPr>
            <a:spLocks noChangeShapeType="1"/>
          </p:cNvSpPr>
          <p:nvPr/>
        </p:nvSpPr>
        <p:spPr bwMode="auto">
          <a:xfrm>
            <a:off x="60960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49" name="Line 20"/>
          <p:cNvSpPr>
            <a:spLocks noChangeShapeType="1"/>
          </p:cNvSpPr>
          <p:nvPr/>
        </p:nvSpPr>
        <p:spPr bwMode="auto">
          <a:xfrm>
            <a:off x="67056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0" name="Line 21"/>
          <p:cNvSpPr>
            <a:spLocks noChangeShapeType="1"/>
          </p:cNvSpPr>
          <p:nvPr/>
        </p:nvSpPr>
        <p:spPr bwMode="auto">
          <a:xfrm>
            <a:off x="73152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51" name="Line 22"/>
          <p:cNvSpPr>
            <a:spLocks noChangeShapeType="1"/>
          </p:cNvSpPr>
          <p:nvPr/>
        </p:nvSpPr>
        <p:spPr bwMode="auto">
          <a:xfrm flipV="1">
            <a:off x="5181600" y="9969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6626" name="Object 23"/>
          <p:cNvGraphicFramePr>
            <a:graphicFrameLocks noChangeAspect="1"/>
          </p:cNvGraphicFramePr>
          <p:nvPr/>
        </p:nvGraphicFramePr>
        <p:xfrm>
          <a:off x="3276600" y="457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8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24"/>
          <p:cNvGraphicFramePr>
            <a:graphicFrameLocks noChangeAspect="1"/>
          </p:cNvGraphicFramePr>
          <p:nvPr/>
        </p:nvGraphicFramePr>
        <p:xfrm>
          <a:off x="3886200" y="457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9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7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25"/>
          <p:cNvGraphicFramePr>
            <a:graphicFrameLocks noChangeAspect="1"/>
          </p:cNvGraphicFramePr>
          <p:nvPr/>
        </p:nvGraphicFramePr>
        <p:xfrm>
          <a:off x="6223000" y="463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0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463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26"/>
          <p:cNvGraphicFramePr>
            <a:graphicFrameLocks noChangeAspect="1"/>
          </p:cNvGraphicFramePr>
          <p:nvPr/>
        </p:nvGraphicFramePr>
        <p:xfrm>
          <a:off x="6832600" y="463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1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463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27"/>
          <p:cNvGraphicFramePr>
            <a:graphicFrameLocks noChangeAspect="1"/>
          </p:cNvGraphicFramePr>
          <p:nvPr/>
        </p:nvGraphicFramePr>
        <p:xfrm>
          <a:off x="5111750" y="477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2" name="Equation" r:id="rId9" imgW="253800" imgH="393480" progId="Equation.3">
                  <p:embed/>
                </p:oleObj>
              </mc:Choice>
              <mc:Fallback>
                <p:oleObj name="Equation" r:id="rId9" imgW="25380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77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28"/>
          <p:cNvGraphicFramePr>
            <a:graphicFrameLocks noChangeAspect="1"/>
          </p:cNvGraphicFramePr>
          <p:nvPr/>
        </p:nvGraphicFramePr>
        <p:xfrm>
          <a:off x="4495800" y="533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3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3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2" name="Text Box 29"/>
          <p:cNvSpPr txBox="1">
            <a:spLocks noChangeArrowheads="1"/>
          </p:cNvSpPr>
          <p:nvPr/>
        </p:nvSpPr>
        <p:spPr bwMode="auto">
          <a:xfrm>
            <a:off x="381000" y="3810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graphicFrame>
        <p:nvGraphicFramePr>
          <p:cNvPr id="26632" name="Object 30"/>
          <p:cNvGraphicFramePr>
            <a:graphicFrameLocks noChangeAspect="1"/>
          </p:cNvGraphicFramePr>
          <p:nvPr/>
        </p:nvGraphicFramePr>
        <p:xfrm>
          <a:off x="5029200" y="137795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4" name="Equation" r:id="rId13" imgW="444240" imgH="533160" progId="Equation.3">
                  <p:embed/>
                </p:oleObj>
              </mc:Choice>
              <mc:Fallback>
                <p:oleObj name="Equation" r:id="rId13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37795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31"/>
          <p:cNvGraphicFramePr>
            <a:graphicFrameLocks noChangeAspect="1"/>
          </p:cNvGraphicFramePr>
          <p:nvPr/>
        </p:nvGraphicFramePr>
        <p:xfrm>
          <a:off x="5715000" y="533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5" name="Equation" r:id="rId15" imgW="266400" imgH="279360" progId="Equation.3">
                  <p:embed/>
                </p:oleObj>
              </mc:Choice>
              <mc:Fallback>
                <p:oleObj name="Equation" r:id="rId15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3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54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6" name="Equation" r:id="rId16" imgW="444240" imgH="533160" progId="Equation.3">
                  <p:embed/>
                </p:oleObj>
              </mc:Choice>
              <mc:Fallback>
                <p:oleObj name="Equation" r:id="rId16" imgW="444240" imgH="53316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Freeform 55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54" name="Line 56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55" name="Line 57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56" name="Oval 58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57" name="Oval 59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6635" name="Object 60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Equation" r:id="rId17" imgW="1612800" imgH="457200" progId="Equation.3">
                  <p:embed/>
                </p:oleObj>
              </mc:Choice>
              <mc:Fallback>
                <p:oleObj name="Equation" r:id="rId17" imgW="1612800" imgH="4572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61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8" name="Equation" r:id="rId19" imgW="1549080" imgH="457200" progId="Equation.3">
                  <p:embed/>
                </p:oleObj>
              </mc:Choice>
              <mc:Fallback>
                <p:oleObj name="Equation" r:id="rId19" imgW="1549080" imgH="4572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62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9" name="Equation" r:id="rId21" imgW="380880" imgH="520560" progId="Equation.3">
                  <p:embed/>
                </p:oleObj>
              </mc:Choice>
              <mc:Fallback>
                <p:oleObj name="Equation" r:id="rId21" imgW="380880" imgH="52056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63"/>
          <p:cNvGraphicFramePr>
            <a:graphicFrameLocks noChangeAspect="1"/>
          </p:cNvGraphicFramePr>
          <p:nvPr/>
        </p:nvGraphicFramePr>
        <p:xfrm>
          <a:off x="2857500" y="3117850"/>
          <a:ext cx="153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0" name="Equation" r:id="rId23" imgW="1536480" imgH="469800" progId="Equation.3">
                  <p:embed/>
                </p:oleObj>
              </mc:Choice>
              <mc:Fallback>
                <p:oleObj name="Equation" r:id="rId23" imgW="1536480" imgH="4698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117850"/>
                        <a:ext cx="153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8" name="Oval 76"/>
          <p:cNvSpPr>
            <a:spLocks noChangeArrowheads="1"/>
          </p:cNvSpPr>
          <p:nvPr/>
        </p:nvSpPr>
        <p:spPr bwMode="auto">
          <a:xfrm>
            <a:off x="2590800" y="3048000"/>
            <a:ext cx="20574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006E012-C0E8-4815-ACDB-6AB780083ED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The Decision Problem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1524000"/>
            <a:ext cx="4433887" cy="5257800"/>
          </a:xfrm>
        </p:spPr>
        <p:txBody>
          <a:bodyPr/>
          <a:lstStyle/>
          <a:p>
            <a:pPr marL="0" indent="0">
              <a:tabLst>
                <a:tab pos="-16184563" algn="l"/>
                <a:tab pos="112713" algn="l"/>
                <a:tab pos="18495963" algn="l"/>
                <a:tab pos="50863500" algn="l"/>
              </a:tabLst>
            </a:pPr>
            <a:r>
              <a:rPr lang="en-US" altLang="en-US" sz="1800" smtClean="0"/>
              <a:t>In 1928 the German mathematician, </a:t>
            </a:r>
            <a:r>
              <a:rPr lang="en-US" altLang="en-US" sz="1800" smtClean="0">
                <a:solidFill>
                  <a:srgbClr val="66FF33"/>
                </a:solidFill>
              </a:rPr>
              <a:t>David Hilbert (1862-1943),</a:t>
            </a:r>
            <a:r>
              <a:rPr lang="en-US" altLang="en-US" sz="1800" smtClean="0"/>
              <a:t> asked whether there could be a mechanical way (i.e. by means of a fully specifiable set of instructions) of determining whether some statement in a formal system like arithmetic was provable or not.</a:t>
            </a:r>
          </a:p>
          <a:p>
            <a:pPr marL="0" indent="0">
              <a:tabLst>
                <a:tab pos="-16184563" algn="l"/>
                <a:tab pos="112713" algn="l"/>
                <a:tab pos="18495963" algn="l"/>
                <a:tab pos="50863500" algn="l"/>
              </a:tabLst>
            </a:pPr>
            <a:r>
              <a:rPr lang="en-US" altLang="en-US" sz="1800" smtClean="0"/>
              <a:t>In 1936 Turing published a paper the aim of which was to show that there was no such method. </a:t>
            </a:r>
          </a:p>
          <a:p>
            <a:pPr marL="0" indent="0">
              <a:tabLst>
                <a:tab pos="-16184563" algn="l"/>
                <a:tab pos="11271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“On computable numbers, with an 	application to the</a:t>
            </a:r>
            <a:r>
              <a:rPr lang="en-US" altLang="en-US" sz="1800" i="1" smtClean="0">
                <a:solidFill>
                  <a:srgbClr val="66FF33"/>
                </a:solidFill>
              </a:rPr>
              <a:t> Entscheidungs 	</a:t>
            </a:r>
            <a:r>
              <a:rPr lang="en-US" altLang="en-US" sz="1800" smtClean="0">
                <a:solidFill>
                  <a:srgbClr val="66FF33"/>
                </a:solidFill>
              </a:rPr>
              <a:t>problem.” Proceedings of the 	London Mathematical Society, 	2(42):230-265).</a:t>
            </a:r>
          </a:p>
        </p:txBody>
      </p:sp>
      <p:pic>
        <p:nvPicPr>
          <p:cNvPr id="94213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00200"/>
            <a:ext cx="3351213" cy="3938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390B659-8E80-43B0-95FC-C9C4EA9EF1F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4" name="Oval 64"/>
          <p:cNvSpPr>
            <a:spLocks noChangeArrowheads="1"/>
          </p:cNvSpPr>
          <p:nvPr/>
        </p:nvSpPr>
        <p:spPr bwMode="auto">
          <a:xfrm>
            <a:off x="3048000" y="5105400"/>
            <a:ext cx="838200" cy="7620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65" name="Line 12"/>
          <p:cNvSpPr>
            <a:spLocks noChangeShapeType="1"/>
          </p:cNvSpPr>
          <p:nvPr/>
        </p:nvSpPr>
        <p:spPr bwMode="auto">
          <a:xfrm>
            <a:off x="2590800" y="304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6" name="Line 13"/>
          <p:cNvSpPr>
            <a:spLocks noChangeShapeType="1"/>
          </p:cNvSpPr>
          <p:nvPr/>
        </p:nvSpPr>
        <p:spPr bwMode="auto">
          <a:xfrm>
            <a:off x="2590800" y="990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7" name="Line 14"/>
          <p:cNvSpPr>
            <a:spLocks noChangeShapeType="1"/>
          </p:cNvSpPr>
          <p:nvPr/>
        </p:nvSpPr>
        <p:spPr bwMode="auto">
          <a:xfrm>
            <a:off x="30480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8" name="Line 15"/>
          <p:cNvSpPr>
            <a:spLocks noChangeShapeType="1"/>
          </p:cNvSpPr>
          <p:nvPr/>
        </p:nvSpPr>
        <p:spPr bwMode="auto">
          <a:xfrm>
            <a:off x="36576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9" name="Line 16"/>
          <p:cNvSpPr>
            <a:spLocks noChangeShapeType="1"/>
          </p:cNvSpPr>
          <p:nvPr/>
        </p:nvSpPr>
        <p:spPr bwMode="auto">
          <a:xfrm>
            <a:off x="42672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70" name="Line 17"/>
          <p:cNvSpPr>
            <a:spLocks noChangeShapeType="1"/>
          </p:cNvSpPr>
          <p:nvPr/>
        </p:nvSpPr>
        <p:spPr bwMode="auto">
          <a:xfrm>
            <a:off x="48768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71" name="Line 18"/>
          <p:cNvSpPr>
            <a:spLocks noChangeShapeType="1"/>
          </p:cNvSpPr>
          <p:nvPr/>
        </p:nvSpPr>
        <p:spPr bwMode="auto">
          <a:xfrm>
            <a:off x="54864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72" name="Line 19"/>
          <p:cNvSpPr>
            <a:spLocks noChangeShapeType="1"/>
          </p:cNvSpPr>
          <p:nvPr/>
        </p:nvSpPr>
        <p:spPr bwMode="auto">
          <a:xfrm>
            <a:off x="60960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73" name="Line 20"/>
          <p:cNvSpPr>
            <a:spLocks noChangeShapeType="1"/>
          </p:cNvSpPr>
          <p:nvPr/>
        </p:nvSpPr>
        <p:spPr bwMode="auto">
          <a:xfrm>
            <a:off x="67056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74" name="Line 21"/>
          <p:cNvSpPr>
            <a:spLocks noChangeShapeType="1"/>
          </p:cNvSpPr>
          <p:nvPr/>
        </p:nvSpPr>
        <p:spPr bwMode="auto">
          <a:xfrm>
            <a:off x="7315200" y="30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75" name="Line 22"/>
          <p:cNvSpPr>
            <a:spLocks noChangeShapeType="1"/>
          </p:cNvSpPr>
          <p:nvPr/>
        </p:nvSpPr>
        <p:spPr bwMode="auto">
          <a:xfrm flipV="1">
            <a:off x="4572000" y="9969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7650" name="Object 23"/>
          <p:cNvGraphicFramePr>
            <a:graphicFrameLocks noChangeAspect="1"/>
          </p:cNvGraphicFramePr>
          <p:nvPr/>
        </p:nvGraphicFramePr>
        <p:xfrm>
          <a:off x="3276600" y="457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24"/>
          <p:cNvGraphicFramePr>
            <a:graphicFrameLocks noChangeAspect="1"/>
          </p:cNvGraphicFramePr>
          <p:nvPr/>
        </p:nvGraphicFramePr>
        <p:xfrm>
          <a:off x="3886200" y="457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57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25"/>
          <p:cNvGraphicFramePr>
            <a:graphicFrameLocks noChangeAspect="1"/>
          </p:cNvGraphicFramePr>
          <p:nvPr/>
        </p:nvGraphicFramePr>
        <p:xfrm>
          <a:off x="6223000" y="463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463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26"/>
          <p:cNvGraphicFramePr>
            <a:graphicFrameLocks noChangeAspect="1"/>
          </p:cNvGraphicFramePr>
          <p:nvPr/>
        </p:nvGraphicFramePr>
        <p:xfrm>
          <a:off x="6832600" y="463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463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27"/>
          <p:cNvGraphicFramePr>
            <a:graphicFrameLocks noChangeAspect="1"/>
          </p:cNvGraphicFramePr>
          <p:nvPr/>
        </p:nvGraphicFramePr>
        <p:xfrm>
          <a:off x="5111750" y="477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Equation" r:id="rId9" imgW="253800" imgH="393480" progId="Equation.3">
                  <p:embed/>
                </p:oleObj>
              </mc:Choice>
              <mc:Fallback>
                <p:oleObj name="Equation" r:id="rId9" imgW="25380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77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28"/>
          <p:cNvGraphicFramePr>
            <a:graphicFrameLocks noChangeAspect="1"/>
          </p:cNvGraphicFramePr>
          <p:nvPr/>
        </p:nvGraphicFramePr>
        <p:xfrm>
          <a:off x="4495800" y="533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3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6" name="Text Box 29"/>
          <p:cNvSpPr txBox="1">
            <a:spLocks noChangeArrowheads="1"/>
          </p:cNvSpPr>
          <p:nvPr/>
        </p:nvSpPr>
        <p:spPr bwMode="auto">
          <a:xfrm>
            <a:off x="381000" y="381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27656" name="Object 30"/>
          <p:cNvGraphicFramePr>
            <a:graphicFrameLocks noChangeAspect="1"/>
          </p:cNvGraphicFramePr>
          <p:nvPr/>
        </p:nvGraphicFramePr>
        <p:xfrm>
          <a:off x="4343400" y="137795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8" name="Equation" r:id="rId13" imgW="444240" imgH="533160" progId="Equation.3">
                  <p:embed/>
                </p:oleObj>
              </mc:Choice>
              <mc:Fallback>
                <p:oleObj name="Equation" r:id="rId13" imgW="444240" imgH="5331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7795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31"/>
          <p:cNvGraphicFramePr>
            <a:graphicFrameLocks noChangeAspect="1"/>
          </p:cNvGraphicFramePr>
          <p:nvPr/>
        </p:nvGraphicFramePr>
        <p:xfrm>
          <a:off x="5715000" y="533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9" name="Equation" r:id="rId15" imgW="266400" imgH="279360" progId="Equation.3">
                  <p:embed/>
                </p:oleObj>
              </mc:Choice>
              <mc:Fallback>
                <p:oleObj name="Equation" r:id="rId15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33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54"/>
          <p:cNvGraphicFramePr>
            <a:graphicFrameLocks noChangeAspect="1"/>
          </p:cNvGraphicFramePr>
          <p:nvPr/>
        </p:nvGraphicFramePr>
        <p:xfrm>
          <a:off x="3246438" y="51768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0" name="Equation" r:id="rId16" imgW="444240" imgH="533160" progId="Equation.3">
                  <p:embed/>
                </p:oleObj>
              </mc:Choice>
              <mc:Fallback>
                <p:oleObj name="Equation" r:id="rId16" imgW="444240" imgH="53316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51768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7" name="Freeform 55"/>
          <p:cNvSpPr>
            <a:spLocks/>
          </p:cNvSpPr>
          <p:nvPr/>
        </p:nvSpPr>
        <p:spPr bwMode="auto">
          <a:xfrm>
            <a:off x="2997200" y="4178300"/>
            <a:ext cx="1066800" cy="1003300"/>
          </a:xfrm>
          <a:custGeom>
            <a:avLst/>
            <a:gdLst>
              <a:gd name="T0" fmla="*/ 2147483647 w 672"/>
              <a:gd name="T1" fmla="*/ 2147483647 h 632"/>
              <a:gd name="T2" fmla="*/ 2147483647 w 672"/>
              <a:gd name="T3" fmla="*/ 2147483647 h 632"/>
              <a:gd name="T4" fmla="*/ 2147483647 w 672"/>
              <a:gd name="T5" fmla="*/ 2147483647 h 632"/>
              <a:gd name="T6" fmla="*/ 2147483647 w 672"/>
              <a:gd name="T7" fmla="*/ 2147483647 h 632"/>
              <a:gd name="T8" fmla="*/ 2147483647 w 672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632"/>
              <a:gd name="T17" fmla="*/ 672 w 672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632">
                <a:moveTo>
                  <a:pt x="464" y="632"/>
                </a:moveTo>
                <a:cubicBezTo>
                  <a:pt x="568" y="468"/>
                  <a:pt x="672" y="304"/>
                  <a:pt x="656" y="200"/>
                </a:cubicBezTo>
                <a:cubicBezTo>
                  <a:pt x="640" y="96"/>
                  <a:pt x="472" y="16"/>
                  <a:pt x="368" y="8"/>
                </a:cubicBezTo>
                <a:cubicBezTo>
                  <a:pt x="264" y="0"/>
                  <a:pt x="64" y="56"/>
                  <a:pt x="32" y="152"/>
                </a:cubicBezTo>
                <a:cubicBezTo>
                  <a:pt x="0" y="248"/>
                  <a:pt x="88" y="416"/>
                  <a:pt x="176" y="5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78" name="Line 56"/>
          <p:cNvSpPr>
            <a:spLocks noChangeShapeType="1"/>
          </p:cNvSpPr>
          <p:nvPr/>
        </p:nvSpPr>
        <p:spPr bwMode="auto">
          <a:xfrm>
            <a:off x="2438400" y="5486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79" name="Line 57"/>
          <p:cNvSpPr>
            <a:spLocks noChangeShapeType="1"/>
          </p:cNvSpPr>
          <p:nvPr/>
        </p:nvSpPr>
        <p:spPr bwMode="auto">
          <a:xfrm>
            <a:off x="3886200" y="5486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80" name="Oval 58"/>
          <p:cNvSpPr>
            <a:spLocks noChangeArrowheads="1"/>
          </p:cNvSpPr>
          <p:nvPr/>
        </p:nvSpPr>
        <p:spPr bwMode="auto">
          <a:xfrm>
            <a:off x="6248400" y="5105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81" name="Oval 59"/>
          <p:cNvSpPr>
            <a:spLocks noChangeArrowheads="1"/>
          </p:cNvSpPr>
          <p:nvPr/>
        </p:nvSpPr>
        <p:spPr bwMode="auto">
          <a:xfrm>
            <a:off x="6096000" y="4953000"/>
            <a:ext cx="11430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7659" name="Object 60"/>
          <p:cNvGraphicFramePr>
            <a:graphicFrameLocks noChangeAspect="1"/>
          </p:cNvGraphicFramePr>
          <p:nvPr/>
        </p:nvGraphicFramePr>
        <p:xfrm>
          <a:off x="2819400" y="36576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1" name="Equation" r:id="rId17" imgW="1612800" imgH="457200" progId="Equation.3">
                  <p:embed/>
                </p:oleObj>
              </mc:Choice>
              <mc:Fallback>
                <p:oleObj name="Equation" r:id="rId17" imgW="1612800" imgH="4572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61"/>
          <p:cNvGraphicFramePr>
            <a:graphicFrameLocks noChangeAspect="1"/>
          </p:cNvGraphicFramePr>
          <p:nvPr/>
        </p:nvGraphicFramePr>
        <p:xfrm>
          <a:off x="4222750" y="49530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2" name="Equation" r:id="rId19" imgW="1549080" imgH="457200" progId="Equation.3">
                  <p:embed/>
                </p:oleObj>
              </mc:Choice>
              <mc:Fallback>
                <p:oleObj name="Equation" r:id="rId19" imgW="1549080" imgH="4572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49530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62"/>
          <p:cNvGraphicFramePr>
            <a:graphicFrameLocks noChangeAspect="1"/>
          </p:cNvGraphicFramePr>
          <p:nvPr/>
        </p:nvGraphicFramePr>
        <p:xfrm>
          <a:off x="6507163" y="5186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3" name="Equation" r:id="rId21" imgW="380880" imgH="520560" progId="Equation.3">
                  <p:embed/>
                </p:oleObj>
              </mc:Choice>
              <mc:Fallback>
                <p:oleObj name="Equation" r:id="rId21" imgW="380880" imgH="52056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5186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63"/>
          <p:cNvGraphicFramePr>
            <a:graphicFrameLocks noChangeAspect="1"/>
          </p:cNvGraphicFramePr>
          <p:nvPr/>
        </p:nvGraphicFramePr>
        <p:xfrm>
          <a:off x="2857500" y="3117850"/>
          <a:ext cx="1536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4" name="Equation" r:id="rId23" imgW="1536480" imgH="469800" progId="Equation.3">
                  <p:embed/>
                </p:oleObj>
              </mc:Choice>
              <mc:Fallback>
                <p:oleObj name="Equation" r:id="rId23" imgW="1536480" imgH="4698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3117850"/>
                        <a:ext cx="1536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2" name="Oval 65"/>
          <p:cNvSpPr>
            <a:spLocks noChangeArrowheads="1"/>
          </p:cNvSpPr>
          <p:nvPr/>
        </p:nvSpPr>
        <p:spPr bwMode="auto">
          <a:xfrm>
            <a:off x="2590800" y="3581400"/>
            <a:ext cx="20574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7C88E14-E0D2-4B0B-A2E6-D89B04B2239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707" name="Line 2"/>
          <p:cNvSpPr>
            <a:spLocks noChangeShapeType="1"/>
          </p:cNvSpPr>
          <p:nvPr/>
        </p:nvSpPr>
        <p:spPr bwMode="auto">
          <a:xfrm>
            <a:off x="2590800" y="228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8" name="Line 3"/>
          <p:cNvSpPr>
            <a:spLocks noChangeShapeType="1"/>
          </p:cNvSpPr>
          <p:nvPr/>
        </p:nvSpPr>
        <p:spPr bwMode="auto">
          <a:xfrm>
            <a:off x="2590800" y="9144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09" name="Line 4"/>
          <p:cNvSpPr>
            <a:spLocks noChangeShapeType="1"/>
          </p:cNvSpPr>
          <p:nvPr/>
        </p:nvSpPr>
        <p:spPr bwMode="auto">
          <a:xfrm>
            <a:off x="30480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0" name="Line 5"/>
          <p:cNvSpPr>
            <a:spLocks noChangeShapeType="1"/>
          </p:cNvSpPr>
          <p:nvPr/>
        </p:nvSpPr>
        <p:spPr bwMode="auto">
          <a:xfrm>
            <a:off x="36576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1" name="Line 6"/>
          <p:cNvSpPr>
            <a:spLocks noChangeShapeType="1"/>
          </p:cNvSpPr>
          <p:nvPr/>
        </p:nvSpPr>
        <p:spPr bwMode="auto">
          <a:xfrm>
            <a:off x="42672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2" name="Line 7"/>
          <p:cNvSpPr>
            <a:spLocks noChangeShapeType="1"/>
          </p:cNvSpPr>
          <p:nvPr/>
        </p:nvSpPr>
        <p:spPr bwMode="auto">
          <a:xfrm>
            <a:off x="48768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3" name="Line 8"/>
          <p:cNvSpPr>
            <a:spLocks noChangeShapeType="1"/>
          </p:cNvSpPr>
          <p:nvPr/>
        </p:nvSpPr>
        <p:spPr bwMode="auto">
          <a:xfrm>
            <a:off x="54864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4" name="Line 9"/>
          <p:cNvSpPr>
            <a:spLocks noChangeShapeType="1"/>
          </p:cNvSpPr>
          <p:nvPr/>
        </p:nvSpPr>
        <p:spPr bwMode="auto">
          <a:xfrm>
            <a:off x="60960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5" name="Line 10"/>
          <p:cNvSpPr>
            <a:spLocks noChangeShapeType="1"/>
          </p:cNvSpPr>
          <p:nvPr/>
        </p:nvSpPr>
        <p:spPr bwMode="auto">
          <a:xfrm>
            <a:off x="67056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6" name="Line 11"/>
          <p:cNvSpPr>
            <a:spLocks noChangeShapeType="1"/>
          </p:cNvSpPr>
          <p:nvPr/>
        </p:nvSpPr>
        <p:spPr bwMode="auto">
          <a:xfrm>
            <a:off x="7315200" y="228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17" name="Line 12"/>
          <p:cNvSpPr>
            <a:spLocks noChangeShapeType="1"/>
          </p:cNvSpPr>
          <p:nvPr/>
        </p:nvSpPr>
        <p:spPr bwMode="auto">
          <a:xfrm flipV="1">
            <a:off x="4572000" y="920750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8674" name="Object 13"/>
          <p:cNvGraphicFramePr>
            <a:graphicFrameLocks noChangeAspect="1"/>
          </p:cNvGraphicFramePr>
          <p:nvPr/>
        </p:nvGraphicFramePr>
        <p:xfrm>
          <a:off x="3276600" y="381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2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1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14"/>
          <p:cNvGraphicFramePr>
            <a:graphicFrameLocks noChangeAspect="1"/>
          </p:cNvGraphicFramePr>
          <p:nvPr/>
        </p:nvGraphicFramePr>
        <p:xfrm>
          <a:off x="3886200" y="381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3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1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5"/>
          <p:cNvGraphicFramePr>
            <a:graphicFrameLocks noChangeAspect="1"/>
          </p:cNvGraphicFramePr>
          <p:nvPr/>
        </p:nvGraphicFramePr>
        <p:xfrm>
          <a:off x="6223000" y="387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4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387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6"/>
          <p:cNvGraphicFramePr>
            <a:graphicFrameLocks noChangeAspect="1"/>
          </p:cNvGraphicFramePr>
          <p:nvPr/>
        </p:nvGraphicFramePr>
        <p:xfrm>
          <a:off x="6832600" y="3873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5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3873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17"/>
          <p:cNvGraphicFramePr>
            <a:graphicFrameLocks noChangeAspect="1"/>
          </p:cNvGraphicFramePr>
          <p:nvPr/>
        </p:nvGraphicFramePr>
        <p:xfrm>
          <a:off x="5111750" y="4016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6" name="Equation" r:id="rId9" imgW="253800" imgH="393480" progId="Equation.3">
                  <p:embed/>
                </p:oleObj>
              </mc:Choice>
              <mc:Fallback>
                <p:oleObj name="Equation" r:id="rId9" imgW="25380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016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18"/>
          <p:cNvGraphicFramePr>
            <a:graphicFrameLocks noChangeAspect="1"/>
          </p:cNvGraphicFramePr>
          <p:nvPr/>
        </p:nvGraphicFramePr>
        <p:xfrm>
          <a:off x="4495800" y="457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7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57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8" name="Text Box 19"/>
          <p:cNvSpPr txBox="1">
            <a:spLocks noChangeArrowheads="1"/>
          </p:cNvSpPr>
          <p:nvPr/>
        </p:nvSpPr>
        <p:spPr bwMode="auto">
          <a:xfrm>
            <a:off x="381000" y="304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graphicFrame>
        <p:nvGraphicFramePr>
          <p:cNvPr id="28680" name="Object 20"/>
          <p:cNvGraphicFramePr>
            <a:graphicFrameLocks noChangeAspect="1"/>
          </p:cNvGraphicFramePr>
          <p:nvPr/>
        </p:nvGraphicFramePr>
        <p:xfrm>
          <a:off x="4419600" y="11430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8" name="Equation" r:id="rId13" imgW="444240" imgH="533160" progId="Equation.3">
                  <p:embed/>
                </p:oleObj>
              </mc:Choice>
              <mc:Fallback>
                <p:oleObj name="Equation" r:id="rId13" imgW="444240" imgH="5331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1430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21"/>
          <p:cNvGraphicFramePr>
            <a:graphicFrameLocks noChangeAspect="1"/>
          </p:cNvGraphicFramePr>
          <p:nvPr/>
        </p:nvGraphicFramePr>
        <p:xfrm>
          <a:off x="5715000" y="457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9" name="Equation" r:id="rId15" imgW="266400" imgH="279360" progId="Equation.3">
                  <p:embed/>
                </p:oleObj>
              </mc:Choice>
              <mc:Fallback>
                <p:oleObj name="Equation" r:id="rId15" imgW="266400" imgH="2793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7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9" name="Line 22"/>
          <p:cNvSpPr>
            <a:spLocks noChangeShapeType="1"/>
          </p:cNvSpPr>
          <p:nvPr/>
        </p:nvSpPr>
        <p:spPr bwMode="auto">
          <a:xfrm>
            <a:off x="2590800" y="1828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0" name="Line 23"/>
          <p:cNvSpPr>
            <a:spLocks noChangeShapeType="1"/>
          </p:cNvSpPr>
          <p:nvPr/>
        </p:nvSpPr>
        <p:spPr bwMode="auto">
          <a:xfrm>
            <a:off x="2590800" y="25146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1" name="Line 24"/>
          <p:cNvSpPr>
            <a:spLocks noChangeShapeType="1"/>
          </p:cNvSpPr>
          <p:nvPr/>
        </p:nvSpPr>
        <p:spPr bwMode="auto">
          <a:xfrm>
            <a:off x="30480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2" name="Line 25"/>
          <p:cNvSpPr>
            <a:spLocks noChangeShapeType="1"/>
          </p:cNvSpPr>
          <p:nvPr/>
        </p:nvSpPr>
        <p:spPr bwMode="auto">
          <a:xfrm>
            <a:off x="36576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3" name="Line 26"/>
          <p:cNvSpPr>
            <a:spLocks noChangeShapeType="1"/>
          </p:cNvSpPr>
          <p:nvPr/>
        </p:nvSpPr>
        <p:spPr bwMode="auto">
          <a:xfrm>
            <a:off x="42672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4" name="Line 27"/>
          <p:cNvSpPr>
            <a:spLocks noChangeShapeType="1"/>
          </p:cNvSpPr>
          <p:nvPr/>
        </p:nvSpPr>
        <p:spPr bwMode="auto">
          <a:xfrm>
            <a:off x="48768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5" name="Line 28"/>
          <p:cNvSpPr>
            <a:spLocks noChangeShapeType="1"/>
          </p:cNvSpPr>
          <p:nvPr/>
        </p:nvSpPr>
        <p:spPr bwMode="auto">
          <a:xfrm>
            <a:off x="54864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6" name="Line 29"/>
          <p:cNvSpPr>
            <a:spLocks noChangeShapeType="1"/>
          </p:cNvSpPr>
          <p:nvPr/>
        </p:nvSpPr>
        <p:spPr bwMode="auto">
          <a:xfrm>
            <a:off x="60960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7" name="Line 30"/>
          <p:cNvSpPr>
            <a:spLocks noChangeShapeType="1"/>
          </p:cNvSpPr>
          <p:nvPr/>
        </p:nvSpPr>
        <p:spPr bwMode="auto">
          <a:xfrm>
            <a:off x="67056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8" name="Line 31"/>
          <p:cNvSpPr>
            <a:spLocks noChangeShapeType="1"/>
          </p:cNvSpPr>
          <p:nvPr/>
        </p:nvSpPr>
        <p:spPr bwMode="auto">
          <a:xfrm>
            <a:off x="73152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29" name="Line 32"/>
          <p:cNvSpPr>
            <a:spLocks noChangeShapeType="1"/>
          </p:cNvSpPr>
          <p:nvPr/>
        </p:nvSpPr>
        <p:spPr bwMode="auto">
          <a:xfrm flipV="1">
            <a:off x="51816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8682" name="Object 33"/>
          <p:cNvGraphicFramePr>
            <a:graphicFrameLocks noChangeAspect="1"/>
          </p:cNvGraphicFramePr>
          <p:nvPr/>
        </p:nvGraphicFramePr>
        <p:xfrm>
          <a:off x="3276600" y="1981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0" name="Equation" r:id="rId16" imgW="253800" imgH="368280" progId="Equation.3">
                  <p:embed/>
                </p:oleObj>
              </mc:Choice>
              <mc:Fallback>
                <p:oleObj name="Equation" r:id="rId16" imgW="253800" imgH="3682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81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34"/>
          <p:cNvGraphicFramePr>
            <a:graphicFrameLocks noChangeAspect="1"/>
          </p:cNvGraphicFramePr>
          <p:nvPr/>
        </p:nvGraphicFramePr>
        <p:xfrm>
          <a:off x="3886200" y="1981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1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81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35"/>
          <p:cNvGraphicFramePr>
            <a:graphicFrameLocks noChangeAspect="1"/>
          </p:cNvGraphicFramePr>
          <p:nvPr/>
        </p:nvGraphicFramePr>
        <p:xfrm>
          <a:off x="62230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2" name="Equation" r:id="rId18" imgW="253800" imgH="368280" progId="Equation.3">
                  <p:embed/>
                </p:oleObj>
              </mc:Choice>
              <mc:Fallback>
                <p:oleObj name="Equation" r:id="rId18" imgW="253800" imgH="3682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36"/>
          <p:cNvGraphicFramePr>
            <a:graphicFrameLocks noChangeAspect="1"/>
          </p:cNvGraphicFramePr>
          <p:nvPr/>
        </p:nvGraphicFramePr>
        <p:xfrm>
          <a:off x="6832600" y="1987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3" name="Equation" r:id="rId19" imgW="253800" imgH="368280" progId="Equation.3">
                  <p:embed/>
                </p:oleObj>
              </mc:Choice>
              <mc:Fallback>
                <p:oleObj name="Equation" r:id="rId19" imgW="253800" imgH="3682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1987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37"/>
          <p:cNvGraphicFramePr>
            <a:graphicFrameLocks noChangeAspect="1"/>
          </p:cNvGraphicFramePr>
          <p:nvPr/>
        </p:nvGraphicFramePr>
        <p:xfrm>
          <a:off x="5111750" y="2001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4" name="Equation" r:id="rId20" imgW="253800" imgH="393480" progId="Equation.3">
                  <p:embed/>
                </p:oleObj>
              </mc:Choice>
              <mc:Fallback>
                <p:oleObj name="Equation" r:id="rId20" imgW="253800" imgH="393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2001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38"/>
          <p:cNvGraphicFramePr>
            <a:graphicFrameLocks noChangeAspect="1"/>
          </p:cNvGraphicFramePr>
          <p:nvPr/>
        </p:nvGraphicFramePr>
        <p:xfrm>
          <a:off x="4495800" y="2057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5" name="Equation" r:id="rId21" imgW="266400" imgH="279360" progId="Equation.3">
                  <p:embed/>
                </p:oleObj>
              </mc:Choice>
              <mc:Fallback>
                <p:oleObj name="Equation" r:id="rId21" imgW="266400" imgH="27936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57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30" name="Text Box 39"/>
          <p:cNvSpPr txBox="1">
            <a:spLocks noChangeArrowheads="1"/>
          </p:cNvSpPr>
          <p:nvPr/>
        </p:nvSpPr>
        <p:spPr bwMode="auto">
          <a:xfrm>
            <a:off x="381000" y="1905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3</a:t>
            </a:r>
          </a:p>
        </p:txBody>
      </p:sp>
      <p:graphicFrame>
        <p:nvGraphicFramePr>
          <p:cNvPr id="28688" name="Object 40"/>
          <p:cNvGraphicFramePr>
            <a:graphicFrameLocks noChangeAspect="1"/>
          </p:cNvGraphicFramePr>
          <p:nvPr/>
        </p:nvGraphicFramePr>
        <p:xfrm>
          <a:off x="5029200" y="27432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6" name="Equation" r:id="rId22" imgW="444240" imgH="533160" progId="Equation.3">
                  <p:embed/>
                </p:oleObj>
              </mc:Choice>
              <mc:Fallback>
                <p:oleObj name="Equation" r:id="rId22" imgW="444240" imgH="53316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432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9" name="Object 41"/>
          <p:cNvGraphicFramePr>
            <a:graphicFrameLocks noChangeAspect="1"/>
          </p:cNvGraphicFramePr>
          <p:nvPr/>
        </p:nvGraphicFramePr>
        <p:xfrm>
          <a:off x="5715000" y="2057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7" name="Equation" r:id="rId23" imgW="266400" imgH="279360" progId="Equation.3">
                  <p:embed/>
                </p:oleObj>
              </mc:Choice>
              <mc:Fallback>
                <p:oleObj name="Equation" r:id="rId23" imgW="266400" imgH="27936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057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31" name="Line 42"/>
          <p:cNvSpPr>
            <a:spLocks noChangeShapeType="1"/>
          </p:cNvSpPr>
          <p:nvPr/>
        </p:nvSpPr>
        <p:spPr bwMode="auto">
          <a:xfrm>
            <a:off x="2590800" y="35052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2" name="Line 43"/>
          <p:cNvSpPr>
            <a:spLocks noChangeShapeType="1"/>
          </p:cNvSpPr>
          <p:nvPr/>
        </p:nvSpPr>
        <p:spPr bwMode="auto">
          <a:xfrm>
            <a:off x="2590800" y="4191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3" name="Line 44"/>
          <p:cNvSpPr>
            <a:spLocks noChangeShapeType="1"/>
          </p:cNvSpPr>
          <p:nvPr/>
        </p:nvSpPr>
        <p:spPr bwMode="auto">
          <a:xfrm>
            <a:off x="30480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4" name="Line 45"/>
          <p:cNvSpPr>
            <a:spLocks noChangeShapeType="1"/>
          </p:cNvSpPr>
          <p:nvPr/>
        </p:nvSpPr>
        <p:spPr bwMode="auto">
          <a:xfrm>
            <a:off x="3657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5" name="Line 46"/>
          <p:cNvSpPr>
            <a:spLocks noChangeShapeType="1"/>
          </p:cNvSpPr>
          <p:nvPr/>
        </p:nvSpPr>
        <p:spPr bwMode="auto">
          <a:xfrm>
            <a:off x="4267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6" name="Line 47"/>
          <p:cNvSpPr>
            <a:spLocks noChangeShapeType="1"/>
          </p:cNvSpPr>
          <p:nvPr/>
        </p:nvSpPr>
        <p:spPr bwMode="auto">
          <a:xfrm>
            <a:off x="48768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7" name="Line 48"/>
          <p:cNvSpPr>
            <a:spLocks noChangeShapeType="1"/>
          </p:cNvSpPr>
          <p:nvPr/>
        </p:nvSpPr>
        <p:spPr bwMode="auto">
          <a:xfrm>
            <a:off x="54864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8" name="Line 49"/>
          <p:cNvSpPr>
            <a:spLocks noChangeShapeType="1"/>
          </p:cNvSpPr>
          <p:nvPr/>
        </p:nvSpPr>
        <p:spPr bwMode="auto">
          <a:xfrm>
            <a:off x="60960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39" name="Line 50"/>
          <p:cNvSpPr>
            <a:spLocks noChangeShapeType="1"/>
          </p:cNvSpPr>
          <p:nvPr/>
        </p:nvSpPr>
        <p:spPr bwMode="auto">
          <a:xfrm>
            <a:off x="6705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0" name="Line 51"/>
          <p:cNvSpPr>
            <a:spLocks noChangeShapeType="1"/>
          </p:cNvSpPr>
          <p:nvPr/>
        </p:nvSpPr>
        <p:spPr bwMode="auto">
          <a:xfrm>
            <a:off x="7315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1" name="Line 52"/>
          <p:cNvSpPr>
            <a:spLocks noChangeShapeType="1"/>
          </p:cNvSpPr>
          <p:nvPr/>
        </p:nvSpPr>
        <p:spPr bwMode="auto">
          <a:xfrm flipV="1">
            <a:off x="45720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8690" name="Object 53"/>
          <p:cNvGraphicFramePr>
            <a:graphicFrameLocks noChangeAspect="1"/>
          </p:cNvGraphicFramePr>
          <p:nvPr/>
        </p:nvGraphicFramePr>
        <p:xfrm>
          <a:off x="3276600" y="3657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8" name="Equation" r:id="rId24" imgW="253800" imgH="368280" progId="Equation.3">
                  <p:embed/>
                </p:oleObj>
              </mc:Choice>
              <mc:Fallback>
                <p:oleObj name="Equation" r:id="rId24" imgW="253800" imgH="3682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57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1" name="Object 54"/>
          <p:cNvGraphicFramePr>
            <a:graphicFrameLocks noChangeAspect="1"/>
          </p:cNvGraphicFramePr>
          <p:nvPr/>
        </p:nvGraphicFramePr>
        <p:xfrm>
          <a:off x="3886200" y="3657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69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657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2" name="Object 55"/>
          <p:cNvGraphicFramePr>
            <a:graphicFrameLocks noChangeAspect="1"/>
          </p:cNvGraphicFramePr>
          <p:nvPr/>
        </p:nvGraphicFramePr>
        <p:xfrm>
          <a:off x="6223000" y="366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0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366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3" name="Object 56"/>
          <p:cNvGraphicFramePr>
            <a:graphicFrameLocks noChangeAspect="1"/>
          </p:cNvGraphicFramePr>
          <p:nvPr/>
        </p:nvGraphicFramePr>
        <p:xfrm>
          <a:off x="6832600" y="36639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1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36639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4" name="Object 57"/>
          <p:cNvGraphicFramePr>
            <a:graphicFrameLocks noChangeAspect="1"/>
          </p:cNvGraphicFramePr>
          <p:nvPr/>
        </p:nvGraphicFramePr>
        <p:xfrm>
          <a:off x="5111750" y="36782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2" name="Equation" r:id="rId28" imgW="253800" imgH="393480" progId="Equation.3">
                  <p:embed/>
                </p:oleObj>
              </mc:Choice>
              <mc:Fallback>
                <p:oleObj name="Equation" r:id="rId28" imgW="253800" imgH="39348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36782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5" name="Object 58"/>
          <p:cNvGraphicFramePr>
            <a:graphicFrameLocks noChangeAspect="1"/>
          </p:cNvGraphicFramePr>
          <p:nvPr/>
        </p:nvGraphicFramePr>
        <p:xfrm>
          <a:off x="4495800" y="3733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3" name="Equation" r:id="rId29" imgW="266400" imgH="279360" progId="Equation.3">
                  <p:embed/>
                </p:oleObj>
              </mc:Choice>
              <mc:Fallback>
                <p:oleObj name="Equation" r:id="rId29" imgW="266400" imgH="27936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33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42" name="Text Box 59"/>
          <p:cNvSpPr txBox="1">
            <a:spLocks noChangeArrowheads="1"/>
          </p:cNvSpPr>
          <p:nvPr/>
        </p:nvSpPr>
        <p:spPr bwMode="auto">
          <a:xfrm>
            <a:off x="381000" y="35814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4</a:t>
            </a:r>
          </a:p>
        </p:txBody>
      </p:sp>
      <p:graphicFrame>
        <p:nvGraphicFramePr>
          <p:cNvPr id="28696" name="Object 60"/>
          <p:cNvGraphicFramePr>
            <a:graphicFrameLocks noChangeAspect="1"/>
          </p:cNvGraphicFramePr>
          <p:nvPr/>
        </p:nvGraphicFramePr>
        <p:xfrm>
          <a:off x="4343400" y="44196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4" name="Equation" r:id="rId30" imgW="444240" imgH="533160" progId="Equation.3">
                  <p:embed/>
                </p:oleObj>
              </mc:Choice>
              <mc:Fallback>
                <p:oleObj name="Equation" r:id="rId30" imgW="444240" imgH="53316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196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7" name="Object 61"/>
          <p:cNvGraphicFramePr>
            <a:graphicFrameLocks noChangeAspect="1"/>
          </p:cNvGraphicFramePr>
          <p:nvPr/>
        </p:nvGraphicFramePr>
        <p:xfrm>
          <a:off x="5715000" y="37338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5" name="Equation" r:id="rId31" imgW="266400" imgH="279360" progId="Equation.3">
                  <p:embed/>
                </p:oleObj>
              </mc:Choice>
              <mc:Fallback>
                <p:oleObj name="Equation" r:id="rId31" imgW="266400" imgH="27936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43" name="Line 82"/>
          <p:cNvSpPr>
            <a:spLocks noChangeShapeType="1"/>
          </p:cNvSpPr>
          <p:nvPr/>
        </p:nvSpPr>
        <p:spPr bwMode="auto">
          <a:xfrm>
            <a:off x="2667000" y="52578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4" name="Line 83"/>
          <p:cNvSpPr>
            <a:spLocks noChangeShapeType="1"/>
          </p:cNvSpPr>
          <p:nvPr/>
        </p:nvSpPr>
        <p:spPr bwMode="auto">
          <a:xfrm>
            <a:off x="2667000" y="5945188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5" name="Line 84"/>
          <p:cNvSpPr>
            <a:spLocks noChangeShapeType="1"/>
          </p:cNvSpPr>
          <p:nvPr/>
        </p:nvSpPr>
        <p:spPr bwMode="auto">
          <a:xfrm>
            <a:off x="31242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6" name="Line 85"/>
          <p:cNvSpPr>
            <a:spLocks noChangeShapeType="1"/>
          </p:cNvSpPr>
          <p:nvPr/>
        </p:nvSpPr>
        <p:spPr bwMode="auto">
          <a:xfrm>
            <a:off x="37338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7" name="Line 86"/>
          <p:cNvSpPr>
            <a:spLocks noChangeShapeType="1"/>
          </p:cNvSpPr>
          <p:nvPr/>
        </p:nvSpPr>
        <p:spPr bwMode="auto">
          <a:xfrm>
            <a:off x="43434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8" name="Line 87"/>
          <p:cNvSpPr>
            <a:spLocks noChangeShapeType="1"/>
          </p:cNvSpPr>
          <p:nvPr/>
        </p:nvSpPr>
        <p:spPr bwMode="auto">
          <a:xfrm>
            <a:off x="49530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49" name="Line 88"/>
          <p:cNvSpPr>
            <a:spLocks noChangeShapeType="1"/>
          </p:cNvSpPr>
          <p:nvPr/>
        </p:nvSpPr>
        <p:spPr bwMode="auto">
          <a:xfrm>
            <a:off x="55626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50" name="Line 89"/>
          <p:cNvSpPr>
            <a:spLocks noChangeShapeType="1"/>
          </p:cNvSpPr>
          <p:nvPr/>
        </p:nvSpPr>
        <p:spPr bwMode="auto">
          <a:xfrm>
            <a:off x="61722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51" name="Line 90"/>
          <p:cNvSpPr>
            <a:spLocks noChangeShapeType="1"/>
          </p:cNvSpPr>
          <p:nvPr/>
        </p:nvSpPr>
        <p:spPr bwMode="auto">
          <a:xfrm>
            <a:off x="67818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52" name="Line 91"/>
          <p:cNvSpPr>
            <a:spLocks noChangeShapeType="1"/>
          </p:cNvSpPr>
          <p:nvPr/>
        </p:nvSpPr>
        <p:spPr bwMode="auto">
          <a:xfrm>
            <a:off x="7391400" y="525938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753" name="Line 92"/>
          <p:cNvSpPr>
            <a:spLocks noChangeShapeType="1"/>
          </p:cNvSpPr>
          <p:nvPr/>
        </p:nvSpPr>
        <p:spPr bwMode="auto">
          <a:xfrm flipV="1">
            <a:off x="5257800" y="5943600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8698" name="Object 93"/>
          <p:cNvGraphicFramePr>
            <a:graphicFrameLocks noChangeAspect="1"/>
          </p:cNvGraphicFramePr>
          <p:nvPr/>
        </p:nvGraphicFramePr>
        <p:xfrm>
          <a:off x="3352800" y="5411788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6" name="Equation" r:id="rId32" imgW="253800" imgH="368280" progId="Equation.3">
                  <p:embed/>
                </p:oleObj>
              </mc:Choice>
              <mc:Fallback>
                <p:oleObj name="Equation" r:id="rId32" imgW="253800" imgH="368280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11788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9" name="Object 94"/>
          <p:cNvGraphicFramePr>
            <a:graphicFrameLocks noChangeAspect="1"/>
          </p:cNvGraphicFramePr>
          <p:nvPr/>
        </p:nvGraphicFramePr>
        <p:xfrm>
          <a:off x="3962400" y="5411788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" name="Equation" r:id="rId33" imgW="253800" imgH="368280" progId="Equation.3">
                  <p:embed/>
                </p:oleObj>
              </mc:Choice>
              <mc:Fallback>
                <p:oleObj name="Equation" r:id="rId33" imgW="253800" imgH="36828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11788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0" name="Object 95"/>
          <p:cNvGraphicFramePr>
            <a:graphicFrameLocks noChangeAspect="1"/>
          </p:cNvGraphicFramePr>
          <p:nvPr/>
        </p:nvGraphicFramePr>
        <p:xfrm>
          <a:off x="6299200" y="5418138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5418138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1" name="Object 96"/>
          <p:cNvGraphicFramePr>
            <a:graphicFrameLocks noChangeAspect="1"/>
          </p:cNvGraphicFramePr>
          <p:nvPr/>
        </p:nvGraphicFramePr>
        <p:xfrm>
          <a:off x="6908800" y="5418138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" name="Equation" r:id="rId35" imgW="253800" imgH="368280" progId="Equation.3">
                  <p:embed/>
                </p:oleObj>
              </mc:Choice>
              <mc:Fallback>
                <p:oleObj name="Equation" r:id="rId35" imgW="253800" imgH="36828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5418138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2" name="Object 97"/>
          <p:cNvGraphicFramePr>
            <a:graphicFrameLocks noChangeAspect="1"/>
          </p:cNvGraphicFramePr>
          <p:nvPr/>
        </p:nvGraphicFramePr>
        <p:xfrm>
          <a:off x="5187950" y="5432425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0" name="Equation" r:id="rId36" imgW="253800" imgH="393480" progId="Equation.3">
                  <p:embed/>
                </p:oleObj>
              </mc:Choice>
              <mc:Fallback>
                <p:oleObj name="Equation" r:id="rId36" imgW="253800" imgH="393480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5432425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3" name="Object 98"/>
          <p:cNvGraphicFramePr>
            <a:graphicFrameLocks noChangeAspect="1"/>
          </p:cNvGraphicFramePr>
          <p:nvPr/>
        </p:nvGraphicFramePr>
        <p:xfrm>
          <a:off x="4572000" y="5487988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1" name="Equation" r:id="rId37" imgW="266400" imgH="279360" progId="Equation.3">
                  <p:embed/>
                </p:oleObj>
              </mc:Choice>
              <mc:Fallback>
                <p:oleObj name="Equation" r:id="rId37" imgW="266400" imgH="279360" progId="Equation.3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487988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54" name="Text Box 99"/>
          <p:cNvSpPr txBox="1">
            <a:spLocks noChangeArrowheads="1"/>
          </p:cNvSpPr>
          <p:nvPr/>
        </p:nvSpPr>
        <p:spPr bwMode="auto">
          <a:xfrm>
            <a:off x="457200" y="5335588"/>
            <a:ext cx="1482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5</a:t>
            </a:r>
          </a:p>
        </p:txBody>
      </p:sp>
      <p:graphicFrame>
        <p:nvGraphicFramePr>
          <p:cNvPr id="28704" name="Object 100"/>
          <p:cNvGraphicFramePr>
            <a:graphicFrameLocks noChangeAspect="1"/>
          </p:cNvGraphicFramePr>
          <p:nvPr/>
        </p:nvGraphicFramePr>
        <p:xfrm>
          <a:off x="5105400" y="60960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" name="Equation" r:id="rId38" imgW="444240" imgH="533160" progId="Equation.3">
                  <p:embed/>
                </p:oleObj>
              </mc:Choice>
              <mc:Fallback>
                <p:oleObj name="Equation" r:id="rId38" imgW="444240" imgH="53316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5" name="Object 101"/>
          <p:cNvGraphicFramePr>
            <a:graphicFrameLocks noChangeAspect="1"/>
          </p:cNvGraphicFramePr>
          <p:nvPr/>
        </p:nvGraphicFramePr>
        <p:xfrm>
          <a:off x="5791200" y="5487988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487988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55" name="Text Box 103"/>
          <p:cNvSpPr txBox="1">
            <a:spLocks noChangeArrowheads="1"/>
          </p:cNvSpPr>
          <p:nvPr/>
        </p:nvSpPr>
        <p:spPr bwMode="auto">
          <a:xfrm rot="5400000">
            <a:off x="6797675" y="3184525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3600"/>
              <a:t>Infinite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5AAB00B-9AA6-4C21-AF4D-6512C359536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066800" y="838200"/>
            <a:ext cx="72517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Because of the </a:t>
            </a:r>
            <a:r>
              <a:rPr lang="en-US" altLang="en-US">
                <a:solidFill>
                  <a:srgbClr val="FF0000"/>
                </a:solidFill>
              </a:rPr>
              <a:t>infinite loop</a:t>
            </a:r>
            <a:r>
              <a:rPr lang="en-US" altLang="en-US"/>
              <a:t>:</a:t>
            </a:r>
          </a:p>
          <a:p>
            <a:endParaRPr lang="en-US" altLang="en-US"/>
          </a:p>
          <a:p>
            <a:pPr lvl="1">
              <a:buFontTx/>
              <a:buChar char="•"/>
            </a:pPr>
            <a:r>
              <a:rPr lang="en-US" altLang="en-US"/>
              <a:t>The final state cannot be reached</a:t>
            </a:r>
          </a:p>
          <a:p>
            <a:pPr lvl="1">
              <a:buFontTx/>
              <a:buChar char="•"/>
            </a:pPr>
            <a:endParaRPr lang="en-US" altLang="en-US"/>
          </a:p>
          <a:p>
            <a:pPr lvl="1">
              <a:buFontTx/>
              <a:buChar char="•"/>
            </a:pPr>
            <a:r>
              <a:rPr lang="en-US" altLang="en-US"/>
              <a:t>The machine never halts </a:t>
            </a:r>
          </a:p>
          <a:p>
            <a:pPr lvl="1"/>
            <a:endParaRPr lang="en-US" altLang="en-US"/>
          </a:p>
          <a:p>
            <a:pPr lvl="1">
              <a:buFontTx/>
              <a:buChar char="•"/>
            </a:pPr>
            <a:r>
              <a:rPr lang="en-US" altLang="en-US"/>
              <a:t>The input is </a:t>
            </a:r>
            <a:r>
              <a:rPr lang="en-US" altLang="en-US">
                <a:solidFill>
                  <a:srgbClr val="FF0000"/>
                </a:solidFill>
              </a:rPr>
              <a:t>not accepted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C0CCF5C-D203-40E2-8BA6-4766189437F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Another Turing Machine Example</a:t>
            </a:r>
          </a:p>
        </p:txBody>
      </p:sp>
      <p:sp>
        <p:nvSpPr>
          <p:cNvPr id="29717" name="Text Box 14"/>
          <p:cNvSpPr txBox="1">
            <a:spLocks noChangeArrowheads="1"/>
          </p:cNvSpPr>
          <p:nvPr/>
        </p:nvSpPr>
        <p:spPr bwMode="auto">
          <a:xfrm>
            <a:off x="212725" y="1244600"/>
            <a:ext cx="6286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Turing machine for the language</a:t>
            </a:r>
          </a:p>
        </p:txBody>
      </p:sp>
      <p:graphicFrame>
        <p:nvGraphicFramePr>
          <p:cNvPr id="29698" name="Object 15"/>
          <p:cNvGraphicFramePr>
            <a:graphicFrameLocks noChangeAspect="1"/>
          </p:cNvGraphicFramePr>
          <p:nvPr/>
        </p:nvGraphicFramePr>
        <p:xfrm>
          <a:off x="6940550" y="1117600"/>
          <a:ext cx="1435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4" name="Equation" r:id="rId4" imgW="1434960" imgH="711000" progId="Equation.3">
                  <p:embed/>
                </p:oleObj>
              </mc:Choice>
              <mc:Fallback>
                <p:oleObj name="Equation" r:id="rId4" imgW="1434960" imgH="711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0550" y="1117600"/>
                        <a:ext cx="14351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8" name="Oval 46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9699" name="Object 47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5" name="Equation" r:id="rId6" imgW="444240" imgH="533160" progId="Equation.3">
                  <p:embed/>
                </p:oleObj>
              </mc:Choice>
              <mc:Fallback>
                <p:oleObj name="Equation" r:id="rId6" imgW="444240" imgH="5331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9" name="Line 48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20" name="Oval 49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9700" name="Object 50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" name="Equation" r:id="rId8" imgW="380880" imgH="520560" progId="Equation.3">
                  <p:embed/>
                </p:oleObj>
              </mc:Choice>
              <mc:Fallback>
                <p:oleObj name="Equation" r:id="rId8" imgW="380880" imgH="52056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1" name="Oval 51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9701" name="Object 52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Equation" r:id="rId10" imgW="444240" imgH="520560" progId="Equation.3">
                  <p:embed/>
                </p:oleObj>
              </mc:Choice>
              <mc:Fallback>
                <p:oleObj name="Equation" r:id="rId10" imgW="444240" imgH="52056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2" name="Oval 53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9702" name="Object 54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" name="Equation" r:id="rId12" imgW="431640" imgH="533160" progId="Equation.3">
                  <p:embed/>
                </p:oleObj>
              </mc:Choice>
              <mc:Fallback>
                <p:oleObj name="Equation" r:id="rId12" imgW="431640" imgH="53316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3" name="Line 55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24" name="Freeform 56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25" name="Freeform 57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03" name="Object 58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" name="Equation" r:id="rId14" imgW="1600200" imgH="457200" progId="Equation.3">
                  <p:embed/>
                </p:oleObj>
              </mc:Choice>
              <mc:Fallback>
                <p:oleObj name="Equation" r:id="rId14" imgW="1600200" imgH="4572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59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0" name="Equation" r:id="rId16" imgW="1612800" imgH="457200" progId="Equation.3">
                  <p:embed/>
                </p:oleObj>
              </mc:Choice>
              <mc:Fallback>
                <p:oleObj name="Equation" r:id="rId16" imgW="1612800" imgH="45720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60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1" name="Equation" r:id="rId18" imgW="1650960" imgH="469800" progId="Equation.3">
                  <p:embed/>
                </p:oleObj>
              </mc:Choice>
              <mc:Fallback>
                <p:oleObj name="Equation" r:id="rId18" imgW="1650960" imgH="46980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61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2" name="Equation" r:id="rId20" imgW="1587240" imgH="482400" progId="Equation.3">
                  <p:embed/>
                </p:oleObj>
              </mc:Choice>
              <mc:Fallback>
                <p:oleObj name="Equation" r:id="rId20" imgW="1587240" imgH="4824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6" name="Freeform 62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07" name="Object 63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" name="Equation" r:id="rId22" imgW="1587240" imgH="457200" progId="Equation.3">
                  <p:embed/>
                </p:oleObj>
              </mc:Choice>
              <mc:Fallback>
                <p:oleObj name="Equation" r:id="rId22" imgW="1587240" imgH="45720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8" name="Object 64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4" name="Equation" r:id="rId24" imgW="1625400" imgH="469800" progId="Equation.3">
                  <p:embed/>
                </p:oleObj>
              </mc:Choice>
              <mc:Fallback>
                <p:oleObj name="Equation" r:id="rId24" imgW="1625400" imgH="4698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65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5" name="Equation" r:id="rId26" imgW="1600200" imgH="457200" progId="Equation.3">
                  <p:embed/>
                </p:oleObj>
              </mc:Choice>
              <mc:Fallback>
                <p:oleObj name="Equation" r:id="rId26" imgW="1600200" imgH="45720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66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6" name="Equation" r:id="rId28" imgW="228600" imgH="520560" progId="Equation.3">
                  <p:embed/>
                </p:oleObj>
              </mc:Choice>
              <mc:Fallback>
                <p:oleObj name="Equation" r:id="rId28" imgW="228600" imgH="52056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7" name="Line 67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28" name="Line 68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9711" name="Object 69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7" name="Equation" r:id="rId30" imgW="1650960" imgH="469800" progId="Equation.3">
                  <p:embed/>
                </p:oleObj>
              </mc:Choice>
              <mc:Fallback>
                <p:oleObj name="Equation" r:id="rId30" imgW="1650960" imgH="46980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9" name="Freeform 70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712" name="Object 71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" name="Equation" r:id="rId31" imgW="1650960" imgH="469800" progId="Equation.3">
                  <p:embed/>
                </p:oleObj>
              </mc:Choice>
              <mc:Fallback>
                <p:oleObj name="Equation" r:id="rId31" imgW="1650960" imgH="46980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72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" name="Equation" r:id="rId32" imgW="444240" imgH="520560" progId="Equation.3">
                  <p:embed/>
                </p:oleObj>
              </mc:Choice>
              <mc:Fallback>
                <p:oleObj name="Equation" r:id="rId32" imgW="444240" imgH="520560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0" name="Oval 73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9731" name="Line 74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9732" name="Oval 75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9714" name="Object 76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" name="Equation" r:id="rId34" imgW="1549080" imgH="457200" progId="Equation.3">
                  <p:embed/>
                </p:oleObj>
              </mc:Choice>
              <mc:Fallback>
                <p:oleObj name="Equation" r:id="rId34" imgW="1549080" imgH="457200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7F6EE0E-AAA7-4D5C-AEE0-37F71780025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7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6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8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49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23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7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0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24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8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1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25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9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2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53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54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26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0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2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5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30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4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5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2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6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7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6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57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0734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8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35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9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6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0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9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60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1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0737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1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2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3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4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5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6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7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8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69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70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71" name="Line 43"/>
          <p:cNvSpPr>
            <a:spLocks noChangeShapeType="1"/>
          </p:cNvSpPr>
          <p:nvPr/>
        </p:nvSpPr>
        <p:spPr bwMode="auto">
          <a:xfrm flipV="1">
            <a:off x="36576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0738" name="Object 45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2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9" name="Object 46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3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0" name="Object 48"/>
          <p:cNvGraphicFramePr>
            <a:graphicFrameLocks noChangeAspect="1"/>
          </p:cNvGraphicFramePr>
          <p:nvPr/>
        </p:nvGraphicFramePr>
        <p:xfrm>
          <a:off x="46482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4" name="Equation" r:id="rId37" imgW="253800" imgH="393480" progId="Equation.3">
                  <p:embed/>
                </p:oleObj>
              </mc:Choice>
              <mc:Fallback>
                <p:oleObj name="Equation" r:id="rId37" imgW="253800" imgH="39348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1" name="Object 49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5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2" name="Object 51"/>
          <p:cNvGraphicFramePr>
            <a:graphicFrameLocks noChangeAspect="1"/>
          </p:cNvGraphicFramePr>
          <p:nvPr/>
        </p:nvGraphicFramePr>
        <p:xfrm>
          <a:off x="3429000" y="1676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6" name="Equation" r:id="rId41" imgW="444240" imgH="533160" progId="Equation.3">
                  <p:embed/>
                </p:oleObj>
              </mc:Choice>
              <mc:Fallback>
                <p:oleObj name="Equation" r:id="rId41" imgW="444240" imgH="53316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3" name="Object 52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7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4" name="Object 53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8" name="Equation" r:id="rId43" imgW="253800" imgH="393480" progId="Equation.3">
                  <p:embed/>
                </p:oleObj>
              </mc:Choice>
              <mc:Fallback>
                <p:oleObj name="Equation" r:id="rId43" imgW="253800" imgH="3934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2" name="Text Box 54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0</a:t>
            </a:r>
          </a:p>
        </p:txBody>
      </p:sp>
      <p:graphicFrame>
        <p:nvGraphicFramePr>
          <p:cNvPr id="30745" name="Object 73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9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3" name="Oval 76"/>
          <p:cNvSpPr>
            <a:spLocks noChangeArrowheads="1"/>
          </p:cNvSpPr>
          <p:nvPr/>
        </p:nvSpPr>
        <p:spPr bwMode="auto">
          <a:xfrm>
            <a:off x="3276600" y="50292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4C384F4-A313-40F2-8C94-9077C9FF9E9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1" name="Oval 72"/>
          <p:cNvSpPr>
            <a:spLocks noChangeArrowheads="1"/>
          </p:cNvSpPr>
          <p:nvPr/>
        </p:nvSpPr>
        <p:spPr bwMode="auto">
          <a:xfrm>
            <a:off x="52578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72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0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3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1747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1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4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1748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2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5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1749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3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6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77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78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50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4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5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6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7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9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54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8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9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0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1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80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81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1758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82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59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3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0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4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83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84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85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1761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86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87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88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89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90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91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92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93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94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95" name="Line 42"/>
          <p:cNvSpPr>
            <a:spLocks noChangeShapeType="1"/>
          </p:cNvSpPr>
          <p:nvPr/>
        </p:nvSpPr>
        <p:spPr bwMode="auto">
          <a:xfrm flipV="1">
            <a:off x="4267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1762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6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3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7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4" name="Object 45"/>
          <p:cNvGraphicFramePr>
            <a:graphicFrameLocks noChangeAspect="1"/>
          </p:cNvGraphicFramePr>
          <p:nvPr/>
        </p:nvGraphicFramePr>
        <p:xfrm>
          <a:off x="46482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" name="Equation" r:id="rId37" imgW="253800" imgH="393480" progId="Equation.3">
                  <p:embed/>
                </p:oleObj>
              </mc:Choice>
              <mc:Fallback>
                <p:oleObj name="Equation" r:id="rId37" imgW="253800" imgH="393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5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6" name="Object 47"/>
          <p:cNvGraphicFramePr>
            <a:graphicFrameLocks noChangeAspect="1"/>
          </p:cNvGraphicFramePr>
          <p:nvPr/>
        </p:nvGraphicFramePr>
        <p:xfrm>
          <a:off x="4038600" y="1676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0" name="Equation" r:id="rId41" imgW="380880" imgH="520560" progId="Equation.3">
                  <p:embed/>
                </p:oleObj>
              </mc:Choice>
              <mc:Fallback>
                <p:oleObj name="Equation" r:id="rId41" imgW="380880" imgH="5205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676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7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1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8" name="Object 49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2" name="Equation" r:id="rId44" imgW="253800" imgH="393480" progId="Equation.3">
                  <p:embed/>
                </p:oleObj>
              </mc:Choice>
              <mc:Fallback>
                <p:oleObj name="Equation" r:id="rId44" imgW="253800" imgH="3934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9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" name="Equation" r:id="rId45" imgW="253800" imgH="368280" progId="Equation.3">
                  <p:embed/>
                </p:oleObj>
              </mc:Choice>
              <mc:Fallback>
                <p:oleObj name="Equation" r:id="rId45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96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</a:t>
            </a:r>
          </a:p>
        </p:txBody>
      </p:sp>
      <p:sp>
        <p:nvSpPr>
          <p:cNvPr id="31797" name="Oval 73"/>
          <p:cNvSpPr>
            <a:spLocks noChangeArrowheads="1"/>
          </p:cNvSpPr>
          <p:nvPr/>
        </p:nvSpPr>
        <p:spPr bwMode="auto">
          <a:xfrm>
            <a:off x="4572000" y="38862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614F299-EEF0-41D8-BE32-C344CAA874EB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95" name="Oval 74"/>
          <p:cNvSpPr>
            <a:spLocks noChangeArrowheads="1"/>
          </p:cNvSpPr>
          <p:nvPr/>
        </p:nvSpPr>
        <p:spPr bwMode="auto">
          <a:xfrm>
            <a:off x="52578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96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2770" name="Object 1024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4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7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2771" name="Object 1025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5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8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2772" name="Object 1026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9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2773" name="Object 1027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7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0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01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02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4" name="Object 1028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8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1029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9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1030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0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1031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1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3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8" name="Object 1032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2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033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3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034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035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4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05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2782" name="Object 1036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6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6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83" name="Object 103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7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103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8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7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808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09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2785" name="Object 1039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9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10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1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2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3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4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5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6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7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8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819" name="Line 42"/>
          <p:cNvSpPr>
            <a:spLocks noChangeShapeType="1"/>
          </p:cNvSpPr>
          <p:nvPr/>
        </p:nvSpPr>
        <p:spPr bwMode="auto">
          <a:xfrm flipV="1">
            <a:off x="4724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2786" name="Object 1040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0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7" name="Object 1041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1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8" name="Object 1042"/>
          <p:cNvGraphicFramePr>
            <a:graphicFrameLocks noChangeAspect="1"/>
          </p:cNvGraphicFramePr>
          <p:nvPr/>
        </p:nvGraphicFramePr>
        <p:xfrm>
          <a:off x="46482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2" name="Equation" r:id="rId37" imgW="253800" imgH="393480" progId="Equation.3">
                  <p:embed/>
                </p:oleObj>
              </mc:Choice>
              <mc:Fallback>
                <p:oleObj name="Equation" r:id="rId37" imgW="253800" imgH="393480" progId="Equation.3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9" name="Object 1043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3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0" name="Object 1044"/>
          <p:cNvGraphicFramePr>
            <a:graphicFrameLocks noChangeAspect="1"/>
          </p:cNvGraphicFramePr>
          <p:nvPr/>
        </p:nvGraphicFramePr>
        <p:xfrm>
          <a:off x="4572000" y="1676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4" name="Equation" r:id="rId41" imgW="380880" imgH="520560" progId="Equation.3">
                  <p:embed/>
                </p:oleObj>
              </mc:Choice>
              <mc:Fallback>
                <p:oleObj name="Equation" r:id="rId41" imgW="380880" imgH="520560" progId="Equation.3">
                  <p:embed/>
                  <p:pic>
                    <p:nvPicPr>
                      <p:cNvPr id="0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1" name="Object 1045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5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2" name="Object 1046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6" name="Equation" r:id="rId44" imgW="253800" imgH="393480" progId="Equation.3">
                  <p:embed/>
                </p:oleObj>
              </mc:Choice>
              <mc:Fallback>
                <p:oleObj name="Equation" r:id="rId44" imgW="253800" imgH="393480" progId="Equation.3">
                  <p:embed/>
                  <p:pic>
                    <p:nvPicPr>
                      <p:cNvPr id="0" name="Object 1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3" name="Object 1047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7" name="Equation" r:id="rId45" imgW="253800" imgH="368280" progId="Equation.3">
                  <p:embed/>
                </p:oleObj>
              </mc:Choice>
              <mc:Fallback>
                <p:oleObj name="Equation" r:id="rId45" imgW="253800" imgH="368280" progId="Equation.3">
                  <p:embed/>
                  <p:pic>
                    <p:nvPicPr>
                      <p:cNvPr id="0" name="Object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20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2</a:t>
            </a:r>
          </a:p>
        </p:txBody>
      </p:sp>
      <p:sp>
        <p:nvSpPr>
          <p:cNvPr id="32821" name="Oval 75"/>
          <p:cNvSpPr>
            <a:spLocks noChangeArrowheads="1"/>
          </p:cNvSpPr>
          <p:nvPr/>
        </p:nvSpPr>
        <p:spPr bwMode="auto">
          <a:xfrm>
            <a:off x="5791200" y="50292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93FBBF4-FC5F-4D9B-A44A-E00F9D9FD67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9" name="Oval 72"/>
          <p:cNvSpPr>
            <a:spLocks noChangeArrowheads="1"/>
          </p:cNvSpPr>
          <p:nvPr/>
        </p:nvSpPr>
        <p:spPr bwMode="auto">
          <a:xfrm>
            <a:off x="7696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20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8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1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22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3795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9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0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3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3797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1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4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25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26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798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2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3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4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5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7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802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6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7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8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9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8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29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3806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0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0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807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1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8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2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1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32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3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3809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3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4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5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6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7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8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39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40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41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42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43" name="Line 42"/>
          <p:cNvSpPr>
            <a:spLocks noChangeShapeType="1"/>
          </p:cNvSpPr>
          <p:nvPr/>
        </p:nvSpPr>
        <p:spPr bwMode="auto">
          <a:xfrm flipV="1">
            <a:off x="4267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3810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4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1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5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2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6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3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7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4" name="Object 47"/>
          <p:cNvGraphicFramePr>
            <a:graphicFrameLocks noChangeAspect="1"/>
          </p:cNvGraphicFramePr>
          <p:nvPr/>
        </p:nvGraphicFramePr>
        <p:xfrm>
          <a:off x="4008438" y="1676400"/>
          <a:ext cx="4429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8" name="Equation" r:id="rId41" imgW="444240" imgH="520560" progId="Equation.3">
                  <p:embed/>
                </p:oleObj>
              </mc:Choice>
              <mc:Fallback>
                <p:oleObj name="Equation" r:id="rId41" imgW="444240" imgH="5205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1676400"/>
                        <a:ext cx="4429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5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9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6" name="Object 49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0" name="Equation" r:id="rId44" imgW="253800" imgH="393480" progId="Equation.3">
                  <p:embed/>
                </p:oleObj>
              </mc:Choice>
              <mc:Fallback>
                <p:oleObj name="Equation" r:id="rId44" imgW="253800" imgH="3934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7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1" name="Equation" r:id="rId46" imgW="253800" imgH="368280" progId="Equation.3">
                  <p:embed/>
                </p:oleObj>
              </mc:Choice>
              <mc:Fallback>
                <p:oleObj name="Equation" r:id="rId46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44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3</a:t>
            </a:r>
          </a:p>
        </p:txBody>
      </p:sp>
      <p:sp>
        <p:nvSpPr>
          <p:cNvPr id="33845" name="Oval 73"/>
          <p:cNvSpPr>
            <a:spLocks noChangeArrowheads="1"/>
          </p:cNvSpPr>
          <p:nvPr/>
        </p:nvSpPr>
        <p:spPr bwMode="auto">
          <a:xfrm>
            <a:off x="6934200" y="38862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5190383-CC28-443E-8C55-0832A4DEFD2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3" name="Oval 72"/>
          <p:cNvSpPr>
            <a:spLocks noChangeArrowheads="1"/>
          </p:cNvSpPr>
          <p:nvPr/>
        </p:nvSpPr>
        <p:spPr bwMode="auto">
          <a:xfrm>
            <a:off x="7696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44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2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5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6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4819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3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4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7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4821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5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8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9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50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822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6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7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8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9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1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826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0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1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2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3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2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53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4830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4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4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831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5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6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5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56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57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4833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7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8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59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0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1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2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3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4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5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6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67" name="Line 42"/>
          <p:cNvSpPr>
            <a:spLocks noChangeShapeType="1"/>
          </p:cNvSpPr>
          <p:nvPr/>
        </p:nvSpPr>
        <p:spPr bwMode="auto">
          <a:xfrm flipV="1">
            <a:off x="3733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4834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8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5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9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0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7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1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8" name="Object 47"/>
          <p:cNvGraphicFramePr>
            <a:graphicFrameLocks noChangeAspect="1"/>
          </p:cNvGraphicFramePr>
          <p:nvPr/>
        </p:nvGraphicFramePr>
        <p:xfrm>
          <a:off x="3505200" y="167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2" name="Equation" r:id="rId41" imgW="444240" imgH="520560" progId="Equation.3">
                  <p:embed/>
                </p:oleObj>
              </mc:Choice>
              <mc:Fallback>
                <p:oleObj name="Equation" r:id="rId41" imgW="444240" imgH="5205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7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9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3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0" name="Object 49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4" name="Equation" r:id="rId44" imgW="253800" imgH="393480" progId="Equation.3">
                  <p:embed/>
                </p:oleObj>
              </mc:Choice>
              <mc:Fallback>
                <p:oleObj name="Equation" r:id="rId44" imgW="253800" imgH="3934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1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5" name="Equation" r:id="rId46" imgW="253800" imgH="368280" progId="Equation.3">
                  <p:embed/>
                </p:oleObj>
              </mc:Choice>
              <mc:Fallback>
                <p:oleObj name="Equation" r:id="rId46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68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4</a:t>
            </a:r>
          </a:p>
        </p:txBody>
      </p:sp>
      <p:sp>
        <p:nvSpPr>
          <p:cNvPr id="34869" name="Oval 73"/>
          <p:cNvSpPr>
            <a:spLocks noChangeArrowheads="1"/>
          </p:cNvSpPr>
          <p:nvPr/>
        </p:nvSpPr>
        <p:spPr bwMode="auto">
          <a:xfrm>
            <a:off x="4724400" y="60198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A04F08A-1449-4C88-B006-261F0F312D7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7" name="Oval 72"/>
          <p:cNvSpPr>
            <a:spLocks noChangeArrowheads="1"/>
          </p:cNvSpPr>
          <p:nvPr/>
        </p:nvSpPr>
        <p:spPr bwMode="auto">
          <a:xfrm>
            <a:off x="2743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6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8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69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5843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7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0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5844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8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1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5845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9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2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73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74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846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0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1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2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3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5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850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4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5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6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6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77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5854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8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8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855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6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9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80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1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5857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1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82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3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4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5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6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7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8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89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90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91" name="Line 42"/>
          <p:cNvSpPr>
            <a:spLocks noChangeShapeType="1"/>
          </p:cNvSpPr>
          <p:nvPr/>
        </p:nvSpPr>
        <p:spPr bwMode="auto">
          <a:xfrm flipV="1">
            <a:off x="4191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5858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2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9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3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0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4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1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5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2" name="Object 47"/>
          <p:cNvGraphicFramePr>
            <a:graphicFrameLocks noChangeAspect="1"/>
          </p:cNvGraphicFramePr>
          <p:nvPr/>
        </p:nvGraphicFramePr>
        <p:xfrm>
          <a:off x="3962400" y="1671638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6" name="Equation" r:id="rId41" imgW="444240" imgH="533160" progId="Equation.3">
                  <p:embed/>
                </p:oleObj>
              </mc:Choice>
              <mc:Fallback>
                <p:oleObj name="Equation" r:id="rId41" imgW="444240" imgH="5331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1638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3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7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4" name="Object 49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8" name="Equation" r:id="rId44" imgW="253800" imgH="393480" progId="Equation.3">
                  <p:embed/>
                </p:oleObj>
              </mc:Choice>
              <mc:Fallback>
                <p:oleObj name="Equation" r:id="rId44" imgW="253800" imgH="3934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5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9" name="Equation" r:id="rId46" imgW="253800" imgH="368280" progId="Equation.3">
                  <p:embed/>
                </p:oleObj>
              </mc:Choice>
              <mc:Fallback>
                <p:oleObj name="Equation" r:id="rId46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92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5</a:t>
            </a:r>
          </a:p>
        </p:txBody>
      </p:sp>
      <p:sp>
        <p:nvSpPr>
          <p:cNvPr id="35893" name="Oval 73"/>
          <p:cNvSpPr>
            <a:spLocks noChangeArrowheads="1"/>
          </p:cNvSpPr>
          <p:nvPr/>
        </p:nvSpPr>
        <p:spPr bwMode="auto">
          <a:xfrm>
            <a:off x="3276600" y="50292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C47D1DE-9C55-45BB-BA61-16B9F25F706B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</a:tabLst>
            </a:pPr>
            <a:r>
              <a:rPr lang="en-US" altLang="en-US" smtClean="0"/>
              <a:t>The Turing Machine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3810000" cy="4876800"/>
          </a:xfrm>
        </p:spPr>
        <p:txBody>
          <a:bodyPr/>
          <a:lstStyle/>
          <a:p>
            <a:pPr marL="0" indent="0"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/>
              <a:t>In order to argue for this claim, he needed a clear concept of “mechanical procedure.”</a:t>
            </a:r>
          </a:p>
          <a:p>
            <a:pPr marL="0" indent="0"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/>
              <a:t>His idea — which came to be called the </a:t>
            </a:r>
            <a:r>
              <a:rPr lang="en-US" altLang="en-US" sz="1800" smtClean="0">
                <a:solidFill>
                  <a:srgbClr val="66FF33"/>
                </a:solidFill>
              </a:rPr>
              <a:t>Turing machine</a:t>
            </a:r>
            <a:r>
              <a:rPr lang="en-US" altLang="en-US" sz="1800" i="1" smtClean="0"/>
              <a:t> </a:t>
            </a:r>
            <a:r>
              <a:rPr lang="en-US" altLang="en-US" sz="1800" smtClean="0"/>
              <a:t> — was this:</a:t>
            </a:r>
          </a:p>
          <a:p>
            <a:pPr marL="0" indent="0">
              <a:spcBef>
                <a:spcPct val="75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(1)</a:t>
            </a:r>
            <a:r>
              <a:rPr lang="en-US" altLang="en-US" sz="1800" smtClean="0"/>
              <a:t> A tape of infinite length</a:t>
            </a:r>
          </a:p>
          <a:p>
            <a:pPr marL="0" indent="0">
              <a:spcBef>
                <a:spcPct val="75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(2)</a:t>
            </a:r>
            <a:r>
              <a:rPr lang="en-US" altLang="en-US" sz="1800" smtClean="0"/>
              <a:t> Finitely many squares of 	the tape have a single 	symbol from a finite 	language. </a:t>
            </a:r>
          </a:p>
          <a:p>
            <a:pPr marL="0" indent="0">
              <a:spcBef>
                <a:spcPct val="75000"/>
              </a:spcBef>
              <a:tabLst>
                <a:tab pos="-16184563" algn="l"/>
                <a:tab pos="460375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(3)</a:t>
            </a:r>
            <a:r>
              <a:rPr lang="en-US" altLang="en-US" sz="1800" smtClean="0"/>
              <a:t> Someone (or something) 	that can read the squares 	and write in them.</a:t>
            </a:r>
          </a:p>
        </p:txBody>
      </p:sp>
      <p:sp>
        <p:nvSpPr>
          <p:cNvPr id="9523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10000" cy="5029200"/>
          </a:xfrm>
        </p:spPr>
        <p:txBody>
          <a:bodyPr/>
          <a:lstStyle/>
          <a:p>
            <a:pPr marL="460375" indent="-460375">
              <a:spcBef>
                <a:spcPct val="75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(4)</a:t>
            </a:r>
            <a:r>
              <a:rPr lang="en-US" altLang="en-US" sz="1800" smtClean="0"/>
              <a:t> At any time, the machine is in one of a finite number of internal states.</a:t>
            </a:r>
          </a:p>
          <a:p>
            <a:pPr marL="460375" indent="-460375">
              <a:spcBef>
                <a:spcPct val="75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</a:rPr>
              <a:t>(5)</a:t>
            </a:r>
            <a:r>
              <a:rPr lang="en-US" altLang="en-US" sz="1800" smtClean="0"/>
              <a:t> The machine has instructions that determine what it does given its internal state and the symbol it encounters on the tape. It can</a:t>
            </a:r>
          </a:p>
          <a:p>
            <a:pPr marL="801688" lvl="1" indent="-227013">
              <a:spcBef>
                <a:spcPct val="50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  <a:sym typeface="Monotype Sorts" pitchFamily="2" charset="2"/>
              </a:rPr>
              <a:t></a:t>
            </a:r>
            <a:r>
              <a:rPr lang="en-US" altLang="en-US" sz="1800" smtClean="0">
                <a:sym typeface="Monotype Sorts" pitchFamily="2" charset="2"/>
              </a:rPr>
              <a:t> </a:t>
            </a:r>
            <a:r>
              <a:rPr lang="en-US" altLang="en-US" sz="1800" smtClean="0"/>
              <a:t>change its internal state;</a:t>
            </a:r>
          </a:p>
          <a:p>
            <a:pPr marL="801688" lvl="1" indent="-227013">
              <a:spcBef>
                <a:spcPct val="50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  <a:sym typeface="Monotype Sorts" pitchFamily="2" charset="2"/>
              </a:rPr>
              <a:t></a:t>
            </a:r>
            <a:r>
              <a:rPr lang="en-US" altLang="en-US" sz="1800" smtClean="0">
                <a:sym typeface="Monotype Sorts" pitchFamily="2" charset="2"/>
              </a:rPr>
              <a:t> </a:t>
            </a:r>
            <a:r>
              <a:rPr lang="en-US" altLang="en-US" sz="1800" smtClean="0"/>
              <a:t>change the symbol on the square;</a:t>
            </a:r>
          </a:p>
          <a:p>
            <a:pPr marL="801688" lvl="1" indent="-227013">
              <a:spcBef>
                <a:spcPct val="50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  <a:sym typeface="Monotype Sorts" pitchFamily="2" charset="2"/>
              </a:rPr>
              <a:t></a:t>
            </a:r>
            <a:r>
              <a:rPr lang="en-US" altLang="en-US" sz="1800" smtClean="0">
                <a:sym typeface="Monotype Sorts" pitchFamily="2" charset="2"/>
              </a:rPr>
              <a:t> </a:t>
            </a:r>
            <a:r>
              <a:rPr lang="en-US" altLang="en-US" sz="1800" smtClean="0"/>
              <a:t>move forward;</a:t>
            </a:r>
          </a:p>
          <a:p>
            <a:pPr marL="801688" lvl="1" indent="-227013">
              <a:spcBef>
                <a:spcPct val="50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  <a:sym typeface="Monotype Sorts" pitchFamily="2" charset="2"/>
              </a:rPr>
              <a:t></a:t>
            </a:r>
            <a:r>
              <a:rPr lang="en-US" altLang="en-US" sz="1800" smtClean="0">
                <a:sym typeface="Monotype Sorts" pitchFamily="2" charset="2"/>
              </a:rPr>
              <a:t> </a:t>
            </a:r>
            <a:r>
              <a:rPr lang="en-US" altLang="en-US" sz="1800" smtClean="0"/>
              <a:t>move backward;</a:t>
            </a:r>
          </a:p>
          <a:p>
            <a:pPr marL="801688" lvl="1" indent="-227013">
              <a:spcBef>
                <a:spcPct val="50000"/>
              </a:spcBef>
              <a:tabLst>
                <a:tab pos="-16184563" algn="l"/>
                <a:tab pos="18495963" algn="l"/>
                <a:tab pos="50863500" algn="l"/>
              </a:tabLst>
            </a:pPr>
            <a:r>
              <a:rPr lang="en-US" altLang="en-US" sz="1800" smtClean="0">
                <a:solidFill>
                  <a:srgbClr val="66FF33"/>
                </a:solidFill>
                <a:sym typeface="Monotype Sorts" pitchFamily="2" charset="2"/>
              </a:rPr>
              <a:t></a:t>
            </a:r>
            <a:r>
              <a:rPr lang="en-US" altLang="en-US" sz="1800" smtClean="0">
                <a:sym typeface="Monotype Sorts" pitchFamily="2" charset="2"/>
              </a:rPr>
              <a:t> </a:t>
            </a:r>
            <a:r>
              <a:rPr lang="en-US" altLang="en-US" sz="1800" smtClean="0"/>
              <a:t>halt (i.e. stop).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E44F1B5-9217-4C3E-B441-D3DCA2E2A43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91" name="Oval 74"/>
          <p:cNvSpPr>
            <a:spLocks noChangeArrowheads="1"/>
          </p:cNvSpPr>
          <p:nvPr/>
        </p:nvSpPr>
        <p:spPr bwMode="auto">
          <a:xfrm>
            <a:off x="52578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6892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6866" name="Object 1024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0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3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6867" name="Object 1025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1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4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6868" name="Object 1026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2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5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6869" name="Object 1027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3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6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97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898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6870" name="Object 1028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4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1029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5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1030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6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1031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7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9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6874" name="Object 1032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8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033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9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6" name="Object 1034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0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035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1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0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901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6878" name="Object 1036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2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2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6879" name="Object 103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3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0" name="Object 103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4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3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6904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05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6881" name="Object 1039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5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6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07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08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09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10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11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12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13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14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915" name="Line 42"/>
          <p:cNvSpPr>
            <a:spLocks noChangeShapeType="1"/>
          </p:cNvSpPr>
          <p:nvPr/>
        </p:nvSpPr>
        <p:spPr bwMode="auto">
          <a:xfrm flipV="1">
            <a:off x="4724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6882" name="Object 1040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6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3" name="Object 1041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7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4" name="Object 1042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8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5" name="Object 1043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09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1044"/>
          <p:cNvGraphicFramePr>
            <a:graphicFrameLocks noChangeAspect="1"/>
          </p:cNvGraphicFramePr>
          <p:nvPr/>
        </p:nvGraphicFramePr>
        <p:xfrm>
          <a:off x="4525963" y="1681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0" name="Equation" r:id="rId41" imgW="380880" imgH="520560" progId="Equation.3">
                  <p:embed/>
                </p:oleObj>
              </mc:Choice>
              <mc:Fallback>
                <p:oleObj name="Equation" r:id="rId41" imgW="380880" imgH="520560" progId="Equation.3">
                  <p:embed/>
                  <p:pic>
                    <p:nvPicPr>
                      <p:cNvPr id="0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681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1045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1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8" name="Object 1046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2" name="Equation" r:id="rId43" imgW="253800" imgH="393480" progId="Equation.3">
                  <p:embed/>
                </p:oleObj>
              </mc:Choice>
              <mc:Fallback>
                <p:oleObj name="Equation" r:id="rId43" imgW="253800" imgH="393480" progId="Equation.3">
                  <p:embed/>
                  <p:pic>
                    <p:nvPicPr>
                      <p:cNvPr id="0" name="Object 1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9" name="Object 1047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13" name="Equation" r:id="rId45" imgW="253800" imgH="368280" progId="Equation.3">
                  <p:embed/>
                </p:oleObj>
              </mc:Choice>
              <mc:Fallback>
                <p:oleObj name="Equation" r:id="rId45" imgW="253800" imgH="368280" progId="Equation.3">
                  <p:embed/>
                  <p:pic>
                    <p:nvPicPr>
                      <p:cNvPr id="0" name="Object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16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6</a:t>
            </a:r>
          </a:p>
        </p:txBody>
      </p:sp>
      <p:sp>
        <p:nvSpPr>
          <p:cNvPr id="36917" name="Oval 75"/>
          <p:cNvSpPr>
            <a:spLocks noChangeArrowheads="1"/>
          </p:cNvSpPr>
          <p:nvPr/>
        </p:nvSpPr>
        <p:spPr bwMode="auto">
          <a:xfrm>
            <a:off x="4572000" y="32766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99A5C6B-B335-478B-921B-0F47FA24D6F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915" name="Oval 72"/>
          <p:cNvSpPr>
            <a:spLocks noChangeArrowheads="1"/>
          </p:cNvSpPr>
          <p:nvPr/>
        </p:nvSpPr>
        <p:spPr bwMode="auto">
          <a:xfrm>
            <a:off x="52578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7916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4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7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7891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5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8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7892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6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9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7893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7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0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21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22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894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8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9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0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7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1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3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898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2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3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0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4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1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5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4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925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7902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6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6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903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7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4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8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7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7928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29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7905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9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30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1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2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3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4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5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6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7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8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939" name="Line 42"/>
          <p:cNvSpPr>
            <a:spLocks noChangeShapeType="1"/>
          </p:cNvSpPr>
          <p:nvPr/>
        </p:nvSpPr>
        <p:spPr bwMode="auto">
          <a:xfrm flipV="1"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7906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0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7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1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8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2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9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3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47"/>
          <p:cNvGraphicFramePr>
            <a:graphicFrameLocks noChangeAspect="1"/>
          </p:cNvGraphicFramePr>
          <p:nvPr/>
        </p:nvGraphicFramePr>
        <p:xfrm>
          <a:off x="5105400" y="1676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4" name="Equation" r:id="rId41" imgW="380880" imgH="520560" progId="Equation.3">
                  <p:embed/>
                </p:oleObj>
              </mc:Choice>
              <mc:Fallback>
                <p:oleObj name="Equation" r:id="rId41" imgW="380880" imgH="5205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76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1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5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2" name="Object 49"/>
          <p:cNvGraphicFramePr>
            <a:graphicFrameLocks noChangeAspect="1"/>
          </p:cNvGraphicFramePr>
          <p:nvPr/>
        </p:nvGraphicFramePr>
        <p:xfrm>
          <a:off x="51816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6" name="Equation" r:id="rId43" imgW="253800" imgH="393480" progId="Equation.3">
                  <p:embed/>
                </p:oleObj>
              </mc:Choice>
              <mc:Fallback>
                <p:oleObj name="Equation" r:id="rId43" imgW="253800" imgH="3934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3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7" name="Equation" r:id="rId45" imgW="253800" imgH="368280" progId="Equation.3">
                  <p:embed/>
                </p:oleObj>
              </mc:Choice>
              <mc:Fallback>
                <p:oleObj name="Equation" r:id="rId45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40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7</a:t>
            </a:r>
          </a:p>
        </p:txBody>
      </p:sp>
      <p:sp>
        <p:nvSpPr>
          <p:cNvPr id="37941" name="Oval 73"/>
          <p:cNvSpPr>
            <a:spLocks noChangeArrowheads="1"/>
          </p:cNvSpPr>
          <p:nvPr/>
        </p:nvSpPr>
        <p:spPr bwMode="auto">
          <a:xfrm>
            <a:off x="5791200" y="50292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DAE3ECC-E08C-48AA-B4BF-7EA5202CCE1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39" name="Oval 72"/>
          <p:cNvSpPr>
            <a:spLocks noChangeArrowheads="1"/>
          </p:cNvSpPr>
          <p:nvPr/>
        </p:nvSpPr>
        <p:spPr bwMode="auto">
          <a:xfrm>
            <a:off x="7696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8940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8914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8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1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42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8915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9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3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8917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1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4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45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46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918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2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3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4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5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7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922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6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7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8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5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9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8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49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8926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0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50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927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8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2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51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8952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53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8929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3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54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55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56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57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58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59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60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61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62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63" name="Line 42"/>
          <p:cNvSpPr>
            <a:spLocks noChangeShapeType="1"/>
          </p:cNvSpPr>
          <p:nvPr/>
        </p:nvSpPr>
        <p:spPr bwMode="auto">
          <a:xfrm flipV="1">
            <a:off x="48006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8930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4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1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5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2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6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3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7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4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8" name="Equation" r:id="rId41" imgW="266400" imgH="279360" progId="Equation.3">
                  <p:embed/>
                </p:oleObj>
              </mc:Choice>
              <mc:Fallback>
                <p:oleObj name="Equation" r:id="rId41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5" name="Object 49"/>
          <p:cNvGraphicFramePr>
            <a:graphicFrameLocks noChangeAspect="1"/>
          </p:cNvGraphicFramePr>
          <p:nvPr/>
        </p:nvGraphicFramePr>
        <p:xfrm>
          <a:off x="51816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9" name="Equation" r:id="rId42" imgW="291960" imgH="368280" progId="Equation.3">
                  <p:embed/>
                </p:oleObj>
              </mc:Choice>
              <mc:Fallback>
                <p:oleObj name="Equation" r:id="rId42" imgW="29196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6" name="Object 65"/>
          <p:cNvGraphicFramePr>
            <a:graphicFrameLocks noChangeAspect="1"/>
          </p:cNvGraphicFramePr>
          <p:nvPr/>
        </p:nvGraphicFramePr>
        <p:xfrm>
          <a:off x="4572000" y="167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0" name="Equation" r:id="rId43" imgW="444240" imgH="520560" progId="Equation.3">
                  <p:embed/>
                </p:oleObj>
              </mc:Choice>
              <mc:Fallback>
                <p:oleObj name="Equation" r:id="rId43" imgW="444240" imgH="52056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37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1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64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8</a:t>
            </a:r>
          </a:p>
        </p:txBody>
      </p:sp>
      <p:sp>
        <p:nvSpPr>
          <p:cNvPr id="38965" name="Oval 73"/>
          <p:cNvSpPr>
            <a:spLocks noChangeArrowheads="1"/>
          </p:cNvSpPr>
          <p:nvPr/>
        </p:nvSpPr>
        <p:spPr bwMode="auto">
          <a:xfrm>
            <a:off x="7010400" y="32766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9E19129-7C01-4E68-BB33-51A6698ED65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63" name="Oval 72"/>
          <p:cNvSpPr>
            <a:spLocks noChangeArrowheads="1"/>
          </p:cNvSpPr>
          <p:nvPr/>
        </p:nvSpPr>
        <p:spPr bwMode="auto">
          <a:xfrm>
            <a:off x="7696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9964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2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5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66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9939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3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7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9941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5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8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69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70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9942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6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7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8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9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1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9946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0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7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1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2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3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2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9973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9950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4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4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9951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5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6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5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9976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77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9953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7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8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79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0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1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2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3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4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5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6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987" name="Line 42"/>
          <p:cNvSpPr>
            <a:spLocks noChangeShapeType="1"/>
          </p:cNvSpPr>
          <p:nvPr/>
        </p:nvSpPr>
        <p:spPr bwMode="auto">
          <a:xfrm flipV="1">
            <a:off x="4267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9954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8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9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0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1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8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2" name="Equation" r:id="rId41" imgW="266400" imgH="279360" progId="Equation.3">
                  <p:embed/>
                </p:oleObj>
              </mc:Choice>
              <mc:Fallback>
                <p:oleObj name="Equation" r:id="rId41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49"/>
          <p:cNvGraphicFramePr>
            <a:graphicFrameLocks noChangeAspect="1"/>
          </p:cNvGraphicFramePr>
          <p:nvPr/>
        </p:nvGraphicFramePr>
        <p:xfrm>
          <a:off x="51816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3" name="Equation" r:id="rId42" imgW="291960" imgH="368280" progId="Equation.3">
                  <p:embed/>
                </p:oleObj>
              </mc:Choice>
              <mc:Fallback>
                <p:oleObj name="Equation" r:id="rId42" imgW="29196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0" name="Object 65"/>
          <p:cNvGraphicFramePr>
            <a:graphicFrameLocks noChangeAspect="1"/>
          </p:cNvGraphicFramePr>
          <p:nvPr/>
        </p:nvGraphicFramePr>
        <p:xfrm>
          <a:off x="4038600" y="167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4" name="Equation" r:id="rId43" imgW="444240" imgH="520560" progId="Equation.3">
                  <p:embed/>
                </p:oleObj>
              </mc:Choice>
              <mc:Fallback>
                <p:oleObj name="Equation" r:id="rId43" imgW="444240" imgH="52056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67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1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5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88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9</a:t>
            </a:r>
          </a:p>
        </p:txBody>
      </p:sp>
      <p:sp>
        <p:nvSpPr>
          <p:cNvPr id="39989" name="Oval 73"/>
          <p:cNvSpPr>
            <a:spLocks noChangeArrowheads="1"/>
          </p:cNvSpPr>
          <p:nvPr/>
        </p:nvSpPr>
        <p:spPr bwMode="auto">
          <a:xfrm>
            <a:off x="4724400" y="60198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9862C4E5-EDB8-48AE-9482-8977A6F2E59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7" name="Oval 72"/>
          <p:cNvSpPr>
            <a:spLocks noChangeArrowheads="1"/>
          </p:cNvSpPr>
          <p:nvPr/>
        </p:nvSpPr>
        <p:spPr bwMode="auto">
          <a:xfrm>
            <a:off x="2743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6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8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89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63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7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0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64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8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1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65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9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2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93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994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66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0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1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2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3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5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70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4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1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5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6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3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7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6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97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974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8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8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75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9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6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0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9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000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1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0977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1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2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3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4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5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6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7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8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09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10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011" name="Line 42"/>
          <p:cNvSpPr>
            <a:spLocks noChangeShapeType="1"/>
          </p:cNvSpPr>
          <p:nvPr/>
        </p:nvSpPr>
        <p:spPr bwMode="auto">
          <a:xfrm flipV="1">
            <a:off x="4724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978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2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9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3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0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4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1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5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2" name="Object 47"/>
          <p:cNvGraphicFramePr>
            <a:graphicFrameLocks noChangeAspect="1"/>
          </p:cNvGraphicFramePr>
          <p:nvPr/>
        </p:nvGraphicFramePr>
        <p:xfrm>
          <a:off x="4495800" y="1676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6" name="Equation" r:id="rId41" imgW="444240" imgH="533160" progId="Equation.3">
                  <p:embed/>
                </p:oleObj>
              </mc:Choice>
              <mc:Fallback>
                <p:oleObj name="Equation" r:id="rId41" imgW="444240" imgH="5331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676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3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7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4" name="Object 49"/>
          <p:cNvGraphicFramePr>
            <a:graphicFrameLocks noChangeAspect="1"/>
          </p:cNvGraphicFramePr>
          <p:nvPr/>
        </p:nvGraphicFramePr>
        <p:xfrm>
          <a:off x="51816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8" name="Equation" r:id="rId43" imgW="291960" imgH="368280" progId="Equation.3">
                  <p:embed/>
                </p:oleObj>
              </mc:Choice>
              <mc:Fallback>
                <p:oleObj name="Equation" r:id="rId43" imgW="29196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5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9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2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66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10</a:t>
            </a:r>
          </a:p>
        </p:txBody>
      </p:sp>
      <p:sp>
        <p:nvSpPr>
          <p:cNvPr id="41013" name="Oval 73"/>
          <p:cNvSpPr>
            <a:spLocks noChangeArrowheads="1"/>
          </p:cNvSpPr>
          <p:nvPr/>
        </p:nvSpPr>
        <p:spPr bwMode="auto">
          <a:xfrm>
            <a:off x="1066800" y="51054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14371EE-1388-49DF-8AA5-044D17BB037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11" name="Oval 72"/>
          <p:cNvSpPr>
            <a:spLocks noChangeArrowheads="1"/>
          </p:cNvSpPr>
          <p:nvPr/>
        </p:nvSpPr>
        <p:spPr bwMode="auto">
          <a:xfrm>
            <a:off x="457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12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0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3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14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1987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1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5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1988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2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3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6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17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18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90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6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7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9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94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8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9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6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1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20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21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1998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2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22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999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3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0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4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23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24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25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2001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5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26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27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28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29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0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1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2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3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4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035" name="Line 42"/>
          <p:cNvSpPr>
            <a:spLocks noChangeShapeType="1"/>
          </p:cNvSpPr>
          <p:nvPr/>
        </p:nvSpPr>
        <p:spPr bwMode="auto">
          <a:xfrm flipV="1">
            <a:off x="5257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2002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6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7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4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8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5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9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6" name="Object 47"/>
          <p:cNvGraphicFramePr>
            <a:graphicFrameLocks noChangeAspect="1"/>
          </p:cNvGraphicFramePr>
          <p:nvPr/>
        </p:nvGraphicFramePr>
        <p:xfrm>
          <a:off x="5035550" y="16764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0" name="Equation" r:id="rId41" imgW="431640" imgH="533160" progId="Equation.3">
                  <p:embed/>
                </p:oleObj>
              </mc:Choice>
              <mc:Fallback>
                <p:oleObj name="Equation" r:id="rId41" imgW="431640" imgH="5331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16764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7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1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8" name="Object 49"/>
          <p:cNvGraphicFramePr>
            <a:graphicFrameLocks noChangeAspect="1"/>
          </p:cNvGraphicFramePr>
          <p:nvPr/>
        </p:nvGraphicFramePr>
        <p:xfrm>
          <a:off x="51816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2" name="Equation" r:id="rId43" imgW="291960" imgH="368280" progId="Equation.3">
                  <p:embed/>
                </p:oleObj>
              </mc:Choice>
              <mc:Fallback>
                <p:oleObj name="Equation" r:id="rId43" imgW="29196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9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3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36" name="Text Box 71"/>
          <p:cNvSpPr txBox="1">
            <a:spLocks noChangeArrowheads="1"/>
          </p:cNvSpPr>
          <p:nvPr/>
        </p:nvSpPr>
        <p:spPr bwMode="auto">
          <a:xfrm>
            <a:off x="228600" y="685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11</a:t>
            </a:r>
          </a:p>
        </p:txBody>
      </p:sp>
      <p:sp>
        <p:nvSpPr>
          <p:cNvPr id="42037" name="Oval 73"/>
          <p:cNvSpPr>
            <a:spLocks noChangeArrowheads="1"/>
          </p:cNvSpPr>
          <p:nvPr/>
        </p:nvSpPr>
        <p:spPr bwMode="auto">
          <a:xfrm>
            <a:off x="0" y="38100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A8E46BE-5DA1-4C7A-A927-1FC707225B8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35" name="Oval 73"/>
          <p:cNvSpPr>
            <a:spLocks noChangeArrowheads="1"/>
          </p:cNvSpPr>
          <p:nvPr/>
        </p:nvSpPr>
        <p:spPr bwMode="auto">
          <a:xfrm>
            <a:off x="457200" y="54102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36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4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7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38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3011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5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9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3012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6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7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0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41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42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014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8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1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3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018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2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3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0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4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1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5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4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45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3022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6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6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3023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7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4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8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7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48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49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3025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9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50" name="Line 33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1" name="Line 34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2" name="Line 35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3" name="Line 36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4" name="Line 37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5" name="Line 38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6" name="Line 39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7" name="Line 40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8" name="Line 41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59" name="Line 42"/>
          <p:cNvSpPr>
            <a:spLocks noChangeShapeType="1"/>
          </p:cNvSpPr>
          <p:nvPr/>
        </p:nvSpPr>
        <p:spPr bwMode="auto">
          <a:xfrm flipV="1">
            <a:off x="5791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3026" name="Object 43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0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7" name="Object 44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1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8" name="Object 45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2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9" name="Object 46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3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0" name="Object 47"/>
          <p:cNvGraphicFramePr>
            <a:graphicFrameLocks noChangeAspect="1"/>
          </p:cNvGraphicFramePr>
          <p:nvPr/>
        </p:nvGraphicFramePr>
        <p:xfrm>
          <a:off x="5562600" y="16764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4" name="Equation" r:id="rId41" imgW="431640" imgH="533160" progId="Equation.3">
                  <p:embed/>
                </p:oleObj>
              </mc:Choice>
              <mc:Fallback>
                <p:oleObj name="Equation" r:id="rId41" imgW="431640" imgH="53316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764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1" name="Object 48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5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2" name="Object 49"/>
          <p:cNvGraphicFramePr>
            <a:graphicFrameLocks noChangeAspect="1"/>
          </p:cNvGraphicFramePr>
          <p:nvPr/>
        </p:nvGraphicFramePr>
        <p:xfrm>
          <a:off x="51816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6" name="Equation" r:id="rId43" imgW="291960" imgH="368280" progId="Equation.3">
                  <p:embed/>
                </p:oleObj>
              </mc:Choice>
              <mc:Fallback>
                <p:oleObj name="Equation" r:id="rId43" imgW="291960" imgH="36828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3" name="Object 69"/>
          <p:cNvGraphicFramePr>
            <a:graphicFrameLocks noChangeAspect="1"/>
          </p:cNvGraphicFramePr>
          <p:nvPr/>
        </p:nvGraphicFramePr>
        <p:xfrm>
          <a:off x="6248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7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60" name="Text Box 72"/>
          <p:cNvSpPr txBox="1">
            <a:spLocks noChangeArrowheads="1"/>
          </p:cNvSpPr>
          <p:nvPr/>
        </p:nvSpPr>
        <p:spPr bwMode="auto">
          <a:xfrm>
            <a:off x="228600" y="685800"/>
            <a:ext cx="166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12</a:t>
            </a:r>
          </a:p>
        </p:txBody>
      </p:sp>
      <p:sp>
        <p:nvSpPr>
          <p:cNvPr id="43061" name="Oval 74"/>
          <p:cNvSpPr>
            <a:spLocks noChangeArrowheads="1"/>
          </p:cNvSpPr>
          <p:nvPr/>
        </p:nvSpPr>
        <p:spPr bwMode="auto">
          <a:xfrm>
            <a:off x="2133600" y="4191000"/>
            <a:ext cx="19812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4C051E2-8757-478F-B4F6-2477E9B859D8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59" name="Oval 29"/>
          <p:cNvSpPr>
            <a:spLocks noChangeArrowheads="1"/>
          </p:cNvSpPr>
          <p:nvPr/>
        </p:nvSpPr>
        <p:spPr bwMode="auto">
          <a:xfrm>
            <a:off x="2743200" y="34163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60" name="Oval 2"/>
          <p:cNvSpPr>
            <a:spLocks noChangeArrowheads="1"/>
          </p:cNvSpPr>
          <p:nvPr/>
        </p:nvSpPr>
        <p:spPr bwMode="auto">
          <a:xfrm>
            <a:off x="2743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2895600" y="53975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8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975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1" name="Line 4"/>
          <p:cNvSpPr>
            <a:spLocks noChangeShapeType="1"/>
          </p:cNvSpPr>
          <p:nvPr/>
        </p:nvSpPr>
        <p:spPr bwMode="auto">
          <a:xfrm>
            <a:off x="3429000" y="57023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62" name="Oval 5"/>
          <p:cNvSpPr>
            <a:spLocks noChangeArrowheads="1"/>
          </p:cNvSpPr>
          <p:nvPr/>
        </p:nvSpPr>
        <p:spPr bwMode="auto">
          <a:xfrm>
            <a:off x="5270500" y="54102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4035" name="Object 6"/>
          <p:cNvGraphicFramePr>
            <a:graphicFrameLocks noChangeAspect="1"/>
          </p:cNvGraphicFramePr>
          <p:nvPr/>
        </p:nvGraphicFramePr>
        <p:xfrm>
          <a:off x="5453063" y="54149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9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54149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3" name="Oval 7"/>
          <p:cNvSpPr>
            <a:spLocks noChangeArrowheads="1"/>
          </p:cNvSpPr>
          <p:nvPr/>
        </p:nvSpPr>
        <p:spPr bwMode="auto">
          <a:xfrm>
            <a:off x="7696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4036" name="Object 8"/>
          <p:cNvGraphicFramePr>
            <a:graphicFrameLocks noChangeAspect="1"/>
          </p:cNvGraphicFramePr>
          <p:nvPr/>
        </p:nvGraphicFramePr>
        <p:xfrm>
          <a:off x="7848600" y="54022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4022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4" name="Oval 9"/>
          <p:cNvSpPr>
            <a:spLocks noChangeArrowheads="1"/>
          </p:cNvSpPr>
          <p:nvPr/>
        </p:nvSpPr>
        <p:spPr bwMode="auto">
          <a:xfrm>
            <a:off x="457200" y="5397500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4037" name="Object 10"/>
          <p:cNvGraphicFramePr>
            <a:graphicFrameLocks noChangeAspect="1"/>
          </p:cNvGraphicFramePr>
          <p:nvPr/>
        </p:nvGraphicFramePr>
        <p:xfrm>
          <a:off x="609600" y="53975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1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975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5" name="Line 11"/>
          <p:cNvSpPr>
            <a:spLocks noChangeShapeType="1"/>
          </p:cNvSpPr>
          <p:nvPr/>
        </p:nvSpPr>
        <p:spPr bwMode="auto">
          <a:xfrm>
            <a:off x="5943600" y="57023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66" name="Freeform 12"/>
          <p:cNvSpPr>
            <a:spLocks/>
          </p:cNvSpPr>
          <p:nvPr/>
        </p:nvSpPr>
        <p:spPr bwMode="auto">
          <a:xfrm>
            <a:off x="3276600" y="6007100"/>
            <a:ext cx="4724400" cy="685800"/>
          </a:xfrm>
          <a:custGeom>
            <a:avLst/>
            <a:gdLst>
              <a:gd name="T0" fmla="*/ 2147483647 w 2832"/>
              <a:gd name="T1" fmla="*/ 0 h 432"/>
              <a:gd name="T2" fmla="*/ 2147483647 w 2832"/>
              <a:gd name="T3" fmla="*/ 2147483647 h 432"/>
              <a:gd name="T4" fmla="*/ 0 w 2832"/>
              <a:gd name="T5" fmla="*/ 0 h 432"/>
              <a:gd name="T6" fmla="*/ 0 60000 65536"/>
              <a:gd name="T7" fmla="*/ 0 60000 65536"/>
              <a:gd name="T8" fmla="*/ 0 60000 65536"/>
              <a:gd name="T9" fmla="*/ 0 w 2832"/>
              <a:gd name="T10" fmla="*/ 0 h 432"/>
              <a:gd name="T11" fmla="*/ 2832 w 283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" h="432">
                <a:moveTo>
                  <a:pt x="2832" y="0"/>
                </a:moveTo>
                <a:cubicBezTo>
                  <a:pt x="2420" y="216"/>
                  <a:pt x="2008" y="432"/>
                  <a:pt x="1536" y="432"/>
                </a:cubicBezTo>
                <a:cubicBezTo>
                  <a:pt x="1064" y="432"/>
                  <a:pt x="532" y="216"/>
                  <a:pt x="0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67" name="Freeform 13"/>
          <p:cNvSpPr>
            <a:spLocks/>
          </p:cNvSpPr>
          <p:nvPr/>
        </p:nvSpPr>
        <p:spPr bwMode="auto">
          <a:xfrm>
            <a:off x="4953000" y="44831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38" name="Object 14"/>
          <p:cNvGraphicFramePr>
            <a:graphicFrameLocks noChangeAspect="1"/>
          </p:cNvGraphicFramePr>
          <p:nvPr/>
        </p:nvGraphicFramePr>
        <p:xfrm>
          <a:off x="3429000" y="51689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2" name="Equation" r:id="rId12" imgW="1600200" imgH="457200" progId="Equation.3">
                  <p:embed/>
                </p:oleObj>
              </mc:Choice>
              <mc:Fallback>
                <p:oleObj name="Equation" r:id="rId12" imgW="16002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689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15"/>
          <p:cNvGraphicFramePr>
            <a:graphicFrameLocks noChangeAspect="1"/>
          </p:cNvGraphicFramePr>
          <p:nvPr/>
        </p:nvGraphicFramePr>
        <p:xfrm>
          <a:off x="4730750" y="3962400"/>
          <a:ext cx="161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3" name="Equation" r:id="rId14" imgW="1612800" imgH="457200" progId="Equation.3">
                  <p:embed/>
                </p:oleObj>
              </mc:Choice>
              <mc:Fallback>
                <p:oleObj name="Equation" r:id="rId14" imgW="161280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962400"/>
                        <a:ext cx="161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16"/>
          <p:cNvGraphicFramePr>
            <a:graphicFrameLocks noChangeAspect="1"/>
          </p:cNvGraphicFramePr>
          <p:nvPr/>
        </p:nvGraphicFramePr>
        <p:xfrm>
          <a:off x="4737100" y="33528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4" name="Equation" r:id="rId16" imgW="1650960" imgH="469800" progId="Equation.3">
                  <p:embed/>
                </p:oleObj>
              </mc:Choice>
              <mc:Fallback>
                <p:oleObj name="Equation" r:id="rId16" imgW="1650960" imgH="469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3528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17"/>
          <p:cNvGraphicFramePr>
            <a:graphicFrameLocks noChangeAspect="1"/>
          </p:cNvGraphicFramePr>
          <p:nvPr/>
        </p:nvGraphicFramePr>
        <p:xfrm>
          <a:off x="6019800" y="5168900"/>
          <a:ext cx="15875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5" name="Equation" r:id="rId18" imgW="1587240" imgH="482400" progId="Equation.3">
                  <p:embed/>
                </p:oleObj>
              </mc:Choice>
              <mc:Fallback>
                <p:oleObj name="Equation" r:id="rId18" imgW="158724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168900"/>
                        <a:ext cx="15875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8" name="Freeform 18"/>
          <p:cNvSpPr>
            <a:spLocks/>
          </p:cNvSpPr>
          <p:nvPr/>
        </p:nvSpPr>
        <p:spPr bwMode="auto">
          <a:xfrm>
            <a:off x="7391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42" name="Object 19"/>
          <p:cNvGraphicFramePr>
            <a:graphicFrameLocks noChangeAspect="1"/>
          </p:cNvGraphicFramePr>
          <p:nvPr/>
        </p:nvGraphicFramePr>
        <p:xfrm>
          <a:off x="7251700" y="3949700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6" name="Equation" r:id="rId20" imgW="1587240" imgH="457200" progId="Equation.3">
                  <p:embed/>
                </p:oleObj>
              </mc:Choice>
              <mc:Fallback>
                <p:oleObj name="Equation" r:id="rId20" imgW="158724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949700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20"/>
          <p:cNvGraphicFramePr>
            <a:graphicFrameLocks noChangeAspect="1"/>
          </p:cNvGraphicFramePr>
          <p:nvPr/>
        </p:nvGraphicFramePr>
        <p:xfrm>
          <a:off x="7251700" y="3340100"/>
          <a:ext cx="1625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7" name="Equation" r:id="rId22" imgW="1625400" imgH="469800" progId="Equation.3">
                  <p:embed/>
                </p:oleObj>
              </mc:Choice>
              <mc:Fallback>
                <p:oleObj name="Equation" r:id="rId22" imgW="1625400" imgH="469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3340100"/>
                        <a:ext cx="1625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21"/>
          <p:cNvGraphicFramePr>
            <a:graphicFrameLocks noChangeAspect="1"/>
          </p:cNvGraphicFramePr>
          <p:nvPr/>
        </p:nvGraphicFramePr>
        <p:xfrm>
          <a:off x="4953000" y="6159500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8" name="Equation" r:id="rId24" imgW="1600200" imgH="457200" progId="Equation.3">
                  <p:embed/>
                </p:oleObj>
              </mc:Choice>
              <mc:Fallback>
                <p:oleObj name="Equation" r:id="rId24" imgW="16002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6159500"/>
                        <a:ext cx="160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5" name="Object 22"/>
          <p:cNvGraphicFramePr>
            <a:graphicFrameLocks noChangeAspect="1"/>
          </p:cNvGraphicFramePr>
          <p:nvPr/>
        </p:nvGraphicFramePr>
        <p:xfrm>
          <a:off x="5537200" y="3321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9" name="Equation" r:id="rId26" imgW="228600" imgH="520560" progId="Equation.3">
                  <p:embed/>
                </p:oleObj>
              </mc:Choice>
              <mc:Fallback>
                <p:oleObj name="Equation" r:id="rId26" imgW="22860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3321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9" name="Line 23"/>
          <p:cNvSpPr>
            <a:spLocks noChangeShapeType="1"/>
          </p:cNvSpPr>
          <p:nvPr/>
        </p:nvSpPr>
        <p:spPr bwMode="auto">
          <a:xfrm flipV="1">
            <a:off x="3048000" y="60071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70" name="Line 24"/>
          <p:cNvSpPr>
            <a:spLocks noChangeShapeType="1"/>
          </p:cNvSpPr>
          <p:nvPr/>
        </p:nvSpPr>
        <p:spPr bwMode="auto">
          <a:xfrm flipH="1">
            <a:off x="1143000" y="57023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4046" name="Object 25"/>
          <p:cNvGraphicFramePr>
            <a:graphicFrameLocks noChangeAspect="1"/>
          </p:cNvGraphicFramePr>
          <p:nvPr/>
        </p:nvGraphicFramePr>
        <p:xfrm>
          <a:off x="1219200" y="51689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0" name="Equation" r:id="rId28" imgW="1650960" imgH="469800" progId="Equation.3">
                  <p:embed/>
                </p:oleObj>
              </mc:Choice>
              <mc:Fallback>
                <p:oleObj name="Equation" r:id="rId28" imgW="1650960" imgH="469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689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1" name="Freeform 26"/>
          <p:cNvSpPr>
            <a:spLocks/>
          </p:cNvSpPr>
          <p:nvPr/>
        </p:nvSpPr>
        <p:spPr bwMode="auto">
          <a:xfrm>
            <a:off x="152400" y="4406900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4047" name="Object 27"/>
          <p:cNvGraphicFramePr>
            <a:graphicFrameLocks noChangeAspect="1"/>
          </p:cNvGraphicFramePr>
          <p:nvPr/>
        </p:nvGraphicFramePr>
        <p:xfrm>
          <a:off x="0" y="3873500"/>
          <a:ext cx="1651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1" name="Equation" r:id="rId29" imgW="1650960" imgH="469800" progId="Equation.3">
                  <p:embed/>
                </p:oleObj>
              </mc:Choice>
              <mc:Fallback>
                <p:oleObj name="Equation" r:id="rId29" imgW="1650960" imgH="469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73500"/>
                        <a:ext cx="1651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8" name="Object 28"/>
          <p:cNvGraphicFramePr>
            <a:graphicFrameLocks noChangeAspect="1"/>
          </p:cNvGraphicFramePr>
          <p:nvPr/>
        </p:nvGraphicFramePr>
        <p:xfrm>
          <a:off x="2819400" y="34210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2" name="Equation" r:id="rId30" imgW="444240" imgH="520560" progId="Equation.3">
                  <p:embed/>
                </p:oleObj>
              </mc:Choice>
              <mc:Fallback>
                <p:oleObj name="Equation" r:id="rId30" imgW="444240" imgH="52056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10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2" name="Line 30"/>
          <p:cNvSpPr>
            <a:spLocks noChangeShapeType="1"/>
          </p:cNvSpPr>
          <p:nvPr/>
        </p:nvSpPr>
        <p:spPr bwMode="auto">
          <a:xfrm flipV="1">
            <a:off x="1066800" y="40259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3" name="Oval 31"/>
          <p:cNvSpPr>
            <a:spLocks noChangeArrowheads="1"/>
          </p:cNvSpPr>
          <p:nvPr/>
        </p:nvSpPr>
        <p:spPr bwMode="auto">
          <a:xfrm>
            <a:off x="2590800" y="3263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4049" name="Object 32"/>
          <p:cNvGraphicFramePr>
            <a:graphicFrameLocks noChangeAspect="1"/>
          </p:cNvGraphicFramePr>
          <p:nvPr/>
        </p:nvGraphicFramePr>
        <p:xfrm>
          <a:off x="2381250" y="42545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3" name="Equation" r:id="rId32" imgW="1549080" imgH="457200" progId="Equation.3">
                  <p:embed/>
                </p:oleObj>
              </mc:Choice>
              <mc:Fallback>
                <p:oleObj name="Equation" r:id="rId32" imgW="1549080" imgH="457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2545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4" name="Line 51"/>
          <p:cNvSpPr>
            <a:spLocks noChangeShapeType="1"/>
          </p:cNvSpPr>
          <p:nvPr/>
        </p:nvSpPr>
        <p:spPr bwMode="auto">
          <a:xfrm>
            <a:off x="25146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5" name="Line 52"/>
          <p:cNvSpPr>
            <a:spLocks noChangeShapeType="1"/>
          </p:cNvSpPr>
          <p:nvPr/>
        </p:nvSpPr>
        <p:spPr bwMode="auto">
          <a:xfrm>
            <a:off x="25146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6" name="Line 53"/>
          <p:cNvSpPr>
            <a:spLocks noChangeShapeType="1"/>
          </p:cNvSpPr>
          <p:nvPr/>
        </p:nvSpPr>
        <p:spPr bwMode="auto">
          <a:xfrm>
            <a:off x="2895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7" name="Line 54"/>
          <p:cNvSpPr>
            <a:spLocks noChangeShapeType="1"/>
          </p:cNvSpPr>
          <p:nvPr/>
        </p:nvSpPr>
        <p:spPr bwMode="auto">
          <a:xfrm>
            <a:off x="3429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8" name="Line 55"/>
          <p:cNvSpPr>
            <a:spLocks noChangeShapeType="1"/>
          </p:cNvSpPr>
          <p:nvPr/>
        </p:nvSpPr>
        <p:spPr bwMode="auto">
          <a:xfrm>
            <a:off x="3962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79" name="Line 56"/>
          <p:cNvSpPr>
            <a:spLocks noChangeShapeType="1"/>
          </p:cNvSpPr>
          <p:nvPr/>
        </p:nvSpPr>
        <p:spPr bwMode="auto">
          <a:xfrm>
            <a:off x="4495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80" name="Line 57"/>
          <p:cNvSpPr>
            <a:spLocks noChangeShapeType="1"/>
          </p:cNvSpPr>
          <p:nvPr/>
        </p:nvSpPr>
        <p:spPr bwMode="auto">
          <a:xfrm>
            <a:off x="5029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81" name="Line 58"/>
          <p:cNvSpPr>
            <a:spLocks noChangeShapeType="1"/>
          </p:cNvSpPr>
          <p:nvPr/>
        </p:nvSpPr>
        <p:spPr bwMode="auto">
          <a:xfrm>
            <a:off x="5562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82" name="Line 59"/>
          <p:cNvSpPr>
            <a:spLocks noChangeShapeType="1"/>
          </p:cNvSpPr>
          <p:nvPr/>
        </p:nvSpPr>
        <p:spPr bwMode="auto">
          <a:xfrm>
            <a:off x="6096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83" name="Line 60"/>
          <p:cNvSpPr>
            <a:spLocks noChangeShapeType="1"/>
          </p:cNvSpPr>
          <p:nvPr/>
        </p:nvSpPr>
        <p:spPr bwMode="auto">
          <a:xfrm flipV="1">
            <a:off x="5334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4050" name="Object 61"/>
          <p:cNvGraphicFramePr>
            <a:graphicFrameLocks noChangeAspect="1"/>
          </p:cNvGraphicFramePr>
          <p:nvPr/>
        </p:nvGraphicFramePr>
        <p:xfrm>
          <a:off x="3048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4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62"/>
          <p:cNvGraphicFramePr>
            <a:graphicFrameLocks noChangeAspect="1"/>
          </p:cNvGraphicFramePr>
          <p:nvPr/>
        </p:nvGraphicFramePr>
        <p:xfrm>
          <a:off x="5715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5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2" name="Object 63"/>
          <p:cNvGraphicFramePr>
            <a:graphicFrameLocks noChangeAspect="1"/>
          </p:cNvGraphicFramePr>
          <p:nvPr/>
        </p:nvGraphicFramePr>
        <p:xfrm>
          <a:off x="46482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6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3" name="Object 64"/>
          <p:cNvGraphicFramePr>
            <a:graphicFrameLocks noChangeAspect="1"/>
          </p:cNvGraphicFramePr>
          <p:nvPr/>
        </p:nvGraphicFramePr>
        <p:xfrm>
          <a:off x="3581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7" name="Equation" r:id="rId39" imgW="266400" imgH="279360" progId="Equation.3">
                  <p:embed/>
                </p:oleObj>
              </mc:Choice>
              <mc:Fallback>
                <p:oleObj name="Equation" r:id="rId39" imgW="266400" imgH="27936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4" name="Object 65"/>
          <p:cNvGraphicFramePr>
            <a:graphicFrameLocks noChangeAspect="1"/>
          </p:cNvGraphicFramePr>
          <p:nvPr/>
        </p:nvGraphicFramePr>
        <p:xfrm>
          <a:off x="5105400" y="167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8" name="Equation" r:id="rId41" imgW="444240" imgH="520560" progId="Equation.3">
                  <p:embed/>
                </p:oleObj>
              </mc:Choice>
              <mc:Fallback>
                <p:oleObj name="Equation" r:id="rId41" imgW="444240" imgH="520560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7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5" name="Object 66"/>
          <p:cNvGraphicFramePr>
            <a:graphicFrameLocks noChangeAspect="1"/>
          </p:cNvGraphicFramePr>
          <p:nvPr/>
        </p:nvGraphicFramePr>
        <p:xfrm>
          <a:off x="41148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9" name="Equation" r:id="rId42" imgW="266400" imgH="279360" progId="Equation.3">
                  <p:embed/>
                </p:oleObj>
              </mc:Choice>
              <mc:Fallback>
                <p:oleObj name="Equation" r:id="rId42" imgW="266400" imgH="27936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6" name="Object 67"/>
          <p:cNvGraphicFramePr>
            <a:graphicFrameLocks noChangeAspect="1"/>
          </p:cNvGraphicFramePr>
          <p:nvPr/>
        </p:nvGraphicFramePr>
        <p:xfrm>
          <a:off x="51816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0" name="Equation" r:id="rId43" imgW="291960" imgH="368280" progId="Equation.3">
                  <p:embed/>
                </p:oleObj>
              </mc:Choice>
              <mc:Fallback>
                <p:oleObj name="Equation" r:id="rId43" imgW="291960" imgH="368280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7" name="Object 70"/>
          <p:cNvGraphicFramePr>
            <a:graphicFrameLocks noChangeAspect="1"/>
          </p:cNvGraphicFramePr>
          <p:nvPr/>
        </p:nvGraphicFramePr>
        <p:xfrm>
          <a:off x="61722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1" name="Equation" r:id="rId44" imgW="253800" imgH="368280" progId="Equation.3">
                  <p:embed/>
                </p:oleObj>
              </mc:Choice>
              <mc:Fallback>
                <p:oleObj name="Equation" r:id="rId44" imgW="253800" imgH="36828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84" name="Text Box 71"/>
          <p:cNvSpPr txBox="1">
            <a:spLocks noChangeArrowheads="1"/>
          </p:cNvSpPr>
          <p:nvPr/>
        </p:nvSpPr>
        <p:spPr bwMode="auto">
          <a:xfrm>
            <a:off x="1600200" y="2514600"/>
            <a:ext cx="299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Halt &amp; Accept</a:t>
            </a:r>
          </a:p>
        </p:txBody>
      </p:sp>
      <p:sp>
        <p:nvSpPr>
          <p:cNvPr id="44085" name="Text Box 72"/>
          <p:cNvSpPr txBox="1">
            <a:spLocks noChangeArrowheads="1"/>
          </p:cNvSpPr>
          <p:nvPr/>
        </p:nvSpPr>
        <p:spPr bwMode="auto">
          <a:xfrm>
            <a:off x="228600" y="685800"/>
            <a:ext cx="166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4255758-1779-4CC3-BC93-AB2A1DA61AF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930275" y="1879600"/>
            <a:ext cx="50609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 we modify the </a:t>
            </a:r>
          </a:p>
          <a:p>
            <a:r>
              <a:rPr lang="en-US" altLang="en-US"/>
              <a:t>machine for the language </a:t>
            </a: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6210300" y="2362200"/>
          <a:ext cx="1435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Equation" r:id="rId4" imgW="1434960" imgH="711000" progId="Equation.3">
                  <p:embed/>
                </p:oleObj>
              </mc:Choice>
              <mc:Fallback>
                <p:oleObj name="Equation" r:id="rId4" imgW="143496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2362200"/>
                        <a:ext cx="14351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946150" y="4521200"/>
            <a:ext cx="526891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we can easily construct </a:t>
            </a:r>
          </a:p>
          <a:p>
            <a:r>
              <a:rPr lang="en-US" altLang="en-US"/>
              <a:t>a machine for the language</a:t>
            </a:r>
          </a:p>
        </p:txBody>
      </p:sp>
      <p:graphicFrame>
        <p:nvGraphicFramePr>
          <p:cNvPr id="45059" name="Object 5"/>
          <p:cNvGraphicFramePr>
            <a:graphicFrameLocks noChangeAspect="1"/>
          </p:cNvGraphicFramePr>
          <p:nvPr/>
        </p:nvGraphicFramePr>
        <p:xfrm>
          <a:off x="6508750" y="4902200"/>
          <a:ext cx="1917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6" imgW="1917360" imgH="711000" progId="Equation.3">
                  <p:embed/>
                </p:oleObj>
              </mc:Choice>
              <mc:Fallback>
                <p:oleObj name="Equation" r:id="rId6" imgW="191736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4902200"/>
                        <a:ext cx="1917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304800" y="533400"/>
            <a:ext cx="2703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Observation: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CC6679A-0808-4074-B1E8-937394F1728F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z="4400" smtClean="0"/>
              <a:t>Formal Definitions</a:t>
            </a:r>
            <a:br>
              <a:rPr lang="en-US" altLang="en-US" sz="4400" smtClean="0"/>
            </a:br>
            <a:r>
              <a:rPr lang="en-US" altLang="en-US" sz="4400" smtClean="0"/>
              <a:t>for </a:t>
            </a:r>
            <a:br>
              <a:rPr lang="en-US" altLang="en-US" sz="4400" smtClean="0"/>
            </a:br>
            <a:r>
              <a:rPr lang="en-US" altLang="en-US" sz="4400" smtClean="0"/>
              <a:t>Turing Machines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1C0EAC6-A5D9-4118-B730-A273C06FE23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59" name="Line 2"/>
          <p:cNvSpPr>
            <a:spLocks noChangeShapeType="1"/>
          </p:cNvSpPr>
          <p:nvPr/>
        </p:nvSpPr>
        <p:spPr bwMode="auto">
          <a:xfrm>
            <a:off x="1038225" y="4303713"/>
            <a:ext cx="7696200" cy="206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Line 3"/>
          <p:cNvSpPr>
            <a:spLocks noChangeShapeType="1"/>
          </p:cNvSpPr>
          <p:nvPr/>
        </p:nvSpPr>
        <p:spPr bwMode="auto">
          <a:xfrm>
            <a:off x="1114425" y="3236913"/>
            <a:ext cx="7696200" cy="206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Line 4"/>
          <p:cNvSpPr>
            <a:spLocks noChangeShapeType="1"/>
          </p:cNvSpPr>
          <p:nvPr/>
        </p:nvSpPr>
        <p:spPr bwMode="auto">
          <a:xfrm flipH="1">
            <a:off x="1720850" y="35417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Line 5"/>
          <p:cNvSpPr>
            <a:spLocks noChangeShapeType="1"/>
          </p:cNvSpPr>
          <p:nvPr/>
        </p:nvSpPr>
        <p:spPr bwMode="auto">
          <a:xfrm flipH="1">
            <a:off x="3171825" y="39227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Line 6"/>
          <p:cNvSpPr>
            <a:spLocks noChangeShapeType="1"/>
          </p:cNvSpPr>
          <p:nvPr/>
        </p:nvSpPr>
        <p:spPr bwMode="auto">
          <a:xfrm flipH="1">
            <a:off x="4606925" y="43164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4" name="Line 7"/>
          <p:cNvSpPr>
            <a:spLocks noChangeShapeType="1"/>
          </p:cNvSpPr>
          <p:nvPr/>
        </p:nvSpPr>
        <p:spPr bwMode="auto">
          <a:xfrm flipH="1">
            <a:off x="5972175" y="4721225"/>
            <a:ext cx="528638" cy="915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5" name="Line 8"/>
          <p:cNvSpPr>
            <a:spLocks noChangeShapeType="1"/>
          </p:cNvSpPr>
          <p:nvPr/>
        </p:nvSpPr>
        <p:spPr bwMode="auto">
          <a:xfrm flipH="1">
            <a:off x="7400925" y="50784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6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789113"/>
            <a:ext cx="1068388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6267" name="Text Box 10"/>
          <p:cNvSpPr txBox="1">
            <a:spLocks noChangeArrowheads="1"/>
          </p:cNvSpPr>
          <p:nvPr/>
        </p:nvSpPr>
        <p:spPr bwMode="auto">
          <a:xfrm>
            <a:off x="2714625" y="4075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0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8" name="Text Box 11"/>
          <p:cNvSpPr txBox="1">
            <a:spLocks noChangeArrowheads="1"/>
          </p:cNvSpPr>
          <p:nvPr/>
        </p:nvSpPr>
        <p:spPr bwMode="auto">
          <a:xfrm>
            <a:off x="4162425" y="4456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9" name="Text Box 12"/>
          <p:cNvSpPr txBox="1">
            <a:spLocks noChangeArrowheads="1"/>
          </p:cNvSpPr>
          <p:nvPr/>
        </p:nvSpPr>
        <p:spPr bwMode="auto">
          <a:xfrm>
            <a:off x="5478463" y="47990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70" name="Text Box 13"/>
          <p:cNvSpPr txBox="1">
            <a:spLocks noChangeArrowheads="1"/>
          </p:cNvSpPr>
          <p:nvPr/>
        </p:nvSpPr>
        <p:spPr bwMode="auto">
          <a:xfrm>
            <a:off x="8289925" y="55467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71" name="Text Box 14"/>
          <p:cNvSpPr txBox="1">
            <a:spLocks noChangeArrowheads="1"/>
          </p:cNvSpPr>
          <p:nvPr/>
        </p:nvSpPr>
        <p:spPr bwMode="auto">
          <a:xfrm>
            <a:off x="1343025" y="3694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6272" name="Group 15"/>
          <p:cNvGrpSpPr>
            <a:grpSpLocks/>
          </p:cNvGrpSpPr>
          <p:nvPr/>
        </p:nvGrpSpPr>
        <p:grpSpPr bwMode="auto">
          <a:xfrm>
            <a:off x="604838" y="3414713"/>
            <a:ext cx="874712" cy="577850"/>
            <a:chOff x="3024" y="1824"/>
            <a:chExt cx="551" cy="364"/>
          </a:xfrm>
        </p:grpSpPr>
        <p:grpSp>
          <p:nvGrpSpPr>
            <p:cNvPr id="96279" name="Group 16"/>
            <p:cNvGrpSpPr>
              <a:grpSpLocks/>
            </p:cNvGrpSpPr>
            <p:nvPr/>
          </p:nvGrpSpPr>
          <p:grpSpPr bwMode="auto">
            <a:xfrm>
              <a:off x="3024" y="1824"/>
              <a:ext cx="527" cy="319"/>
              <a:chOff x="1080" y="2451"/>
              <a:chExt cx="527" cy="319"/>
            </a:xfrm>
          </p:grpSpPr>
          <p:sp>
            <p:nvSpPr>
              <p:cNvPr id="96286" name="Freeform 17"/>
              <p:cNvSpPr>
                <a:spLocks/>
              </p:cNvSpPr>
              <p:nvPr/>
            </p:nvSpPr>
            <p:spPr bwMode="auto">
              <a:xfrm>
                <a:off x="1080" y="2540"/>
                <a:ext cx="400" cy="230"/>
              </a:xfrm>
              <a:custGeom>
                <a:avLst/>
                <a:gdLst>
                  <a:gd name="T0" fmla="*/ 37 w 400"/>
                  <a:gd name="T1" fmla="*/ 24 h 230"/>
                  <a:gd name="T2" fmla="*/ 86 w 400"/>
                  <a:gd name="T3" fmla="*/ 73 h 230"/>
                  <a:gd name="T4" fmla="*/ 135 w 400"/>
                  <a:gd name="T5" fmla="*/ 89 h 230"/>
                  <a:gd name="T6" fmla="*/ 201 w 400"/>
                  <a:gd name="T7" fmla="*/ 130 h 230"/>
                  <a:gd name="T8" fmla="*/ 225 w 400"/>
                  <a:gd name="T9" fmla="*/ 155 h 230"/>
                  <a:gd name="T10" fmla="*/ 274 w 400"/>
                  <a:gd name="T11" fmla="*/ 187 h 230"/>
                  <a:gd name="T12" fmla="*/ 331 w 400"/>
                  <a:gd name="T13" fmla="*/ 220 h 230"/>
                  <a:gd name="T14" fmla="*/ 372 w 400"/>
                  <a:gd name="T15" fmla="*/ 155 h 230"/>
                  <a:gd name="T16" fmla="*/ 380 w 400"/>
                  <a:gd name="T17" fmla="*/ 81 h 230"/>
                  <a:gd name="T18" fmla="*/ 241 w 400"/>
                  <a:gd name="T19" fmla="*/ 57 h 230"/>
                  <a:gd name="T20" fmla="*/ 184 w 400"/>
                  <a:gd name="T21" fmla="*/ 32 h 230"/>
                  <a:gd name="T22" fmla="*/ 54 w 400"/>
                  <a:gd name="T23" fmla="*/ 0 h 230"/>
                  <a:gd name="T24" fmla="*/ 37 w 400"/>
                  <a:gd name="T25" fmla="*/ 24 h 2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0"/>
                  <a:gd name="T40" fmla="*/ 0 h 230"/>
                  <a:gd name="T41" fmla="*/ 400 w 400"/>
                  <a:gd name="T42" fmla="*/ 230 h 2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0" h="230">
                    <a:moveTo>
                      <a:pt x="37" y="24"/>
                    </a:moveTo>
                    <a:cubicBezTo>
                      <a:pt x="108" y="46"/>
                      <a:pt x="0" y="6"/>
                      <a:pt x="86" y="73"/>
                    </a:cubicBezTo>
                    <a:cubicBezTo>
                      <a:pt x="99" y="83"/>
                      <a:pt x="135" y="89"/>
                      <a:pt x="135" y="89"/>
                    </a:cubicBezTo>
                    <a:cubicBezTo>
                      <a:pt x="155" y="109"/>
                      <a:pt x="178" y="111"/>
                      <a:pt x="201" y="130"/>
                    </a:cubicBezTo>
                    <a:cubicBezTo>
                      <a:pt x="209" y="137"/>
                      <a:pt x="215" y="147"/>
                      <a:pt x="225" y="155"/>
                    </a:cubicBezTo>
                    <a:cubicBezTo>
                      <a:pt x="240" y="167"/>
                      <a:pt x="274" y="187"/>
                      <a:pt x="274" y="187"/>
                    </a:cubicBezTo>
                    <a:cubicBezTo>
                      <a:pt x="286" y="225"/>
                      <a:pt x="290" y="230"/>
                      <a:pt x="331" y="220"/>
                    </a:cubicBezTo>
                    <a:cubicBezTo>
                      <a:pt x="351" y="200"/>
                      <a:pt x="356" y="178"/>
                      <a:pt x="372" y="155"/>
                    </a:cubicBezTo>
                    <a:cubicBezTo>
                      <a:pt x="381" y="127"/>
                      <a:pt x="400" y="88"/>
                      <a:pt x="380" y="81"/>
                    </a:cubicBezTo>
                    <a:cubicBezTo>
                      <a:pt x="336" y="64"/>
                      <a:pt x="286" y="68"/>
                      <a:pt x="241" y="57"/>
                    </a:cubicBezTo>
                    <a:cubicBezTo>
                      <a:pt x="210" y="49"/>
                      <a:pt x="216" y="46"/>
                      <a:pt x="184" y="32"/>
                    </a:cubicBezTo>
                    <a:cubicBezTo>
                      <a:pt x="143" y="14"/>
                      <a:pt x="97" y="8"/>
                      <a:pt x="54" y="0"/>
                    </a:cubicBezTo>
                    <a:cubicBezTo>
                      <a:pt x="35" y="17"/>
                      <a:pt x="37" y="8"/>
                      <a:pt x="37" y="24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87" name="Freeform 18"/>
              <p:cNvSpPr>
                <a:spLocks/>
              </p:cNvSpPr>
              <p:nvPr/>
            </p:nvSpPr>
            <p:spPr bwMode="auto">
              <a:xfrm>
                <a:off x="1252" y="2451"/>
                <a:ext cx="355" cy="183"/>
              </a:xfrm>
              <a:custGeom>
                <a:avLst/>
                <a:gdLst>
                  <a:gd name="T0" fmla="*/ 17 w 355"/>
                  <a:gd name="T1" fmla="*/ 3 h 183"/>
                  <a:gd name="T2" fmla="*/ 213 w 355"/>
                  <a:gd name="T3" fmla="*/ 61 h 183"/>
                  <a:gd name="T4" fmla="*/ 287 w 355"/>
                  <a:gd name="T5" fmla="*/ 85 h 183"/>
                  <a:gd name="T6" fmla="*/ 311 w 355"/>
                  <a:gd name="T7" fmla="*/ 93 h 183"/>
                  <a:gd name="T8" fmla="*/ 311 w 355"/>
                  <a:gd name="T9" fmla="*/ 142 h 183"/>
                  <a:gd name="T10" fmla="*/ 246 w 355"/>
                  <a:gd name="T11" fmla="*/ 183 h 183"/>
                  <a:gd name="T12" fmla="*/ 213 w 355"/>
                  <a:gd name="T13" fmla="*/ 167 h 183"/>
                  <a:gd name="T14" fmla="*/ 205 w 355"/>
                  <a:gd name="T15" fmla="*/ 142 h 183"/>
                  <a:gd name="T16" fmla="*/ 115 w 355"/>
                  <a:gd name="T17" fmla="*/ 77 h 183"/>
                  <a:gd name="T18" fmla="*/ 17 w 355"/>
                  <a:gd name="T19" fmla="*/ 28 h 183"/>
                  <a:gd name="T20" fmla="*/ 17 w 355"/>
                  <a:gd name="T21" fmla="*/ 3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3"/>
                  <a:gd name="T35" fmla="*/ 355 w 355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3">
                    <a:moveTo>
                      <a:pt x="17" y="3"/>
                    </a:moveTo>
                    <a:cubicBezTo>
                      <a:pt x="82" y="17"/>
                      <a:pt x="149" y="39"/>
                      <a:pt x="213" y="61"/>
                    </a:cubicBezTo>
                    <a:cubicBezTo>
                      <a:pt x="246" y="72"/>
                      <a:pt x="257" y="75"/>
                      <a:pt x="287" y="85"/>
                    </a:cubicBezTo>
                    <a:cubicBezTo>
                      <a:pt x="295" y="87"/>
                      <a:pt x="311" y="93"/>
                      <a:pt x="311" y="93"/>
                    </a:cubicBezTo>
                    <a:cubicBezTo>
                      <a:pt x="336" y="118"/>
                      <a:pt x="355" y="127"/>
                      <a:pt x="311" y="142"/>
                    </a:cubicBezTo>
                    <a:cubicBezTo>
                      <a:pt x="287" y="158"/>
                      <a:pt x="273" y="173"/>
                      <a:pt x="246" y="183"/>
                    </a:cubicBezTo>
                    <a:cubicBezTo>
                      <a:pt x="235" y="177"/>
                      <a:pt x="221" y="175"/>
                      <a:pt x="213" y="167"/>
                    </a:cubicBezTo>
                    <a:cubicBezTo>
                      <a:pt x="206" y="160"/>
                      <a:pt x="210" y="149"/>
                      <a:pt x="205" y="142"/>
                    </a:cubicBezTo>
                    <a:cubicBezTo>
                      <a:pt x="180" y="108"/>
                      <a:pt x="152" y="89"/>
                      <a:pt x="115" y="77"/>
                    </a:cubicBezTo>
                    <a:cubicBezTo>
                      <a:pt x="85" y="57"/>
                      <a:pt x="50" y="38"/>
                      <a:pt x="17" y="28"/>
                    </a:cubicBezTo>
                    <a:cubicBezTo>
                      <a:pt x="8" y="0"/>
                      <a:pt x="0" y="3"/>
                      <a:pt x="17" y="3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280" name="Freeform 19"/>
            <p:cNvSpPr>
              <a:spLocks/>
            </p:cNvSpPr>
            <p:nvPr/>
          </p:nvSpPr>
          <p:spPr bwMode="auto">
            <a:xfrm>
              <a:off x="3543" y="1959"/>
              <a:ext cx="32" cy="49"/>
            </a:xfrm>
            <a:custGeom>
              <a:avLst/>
              <a:gdLst>
                <a:gd name="T0" fmla="*/ 0 w 32"/>
                <a:gd name="T1" fmla="*/ 0 h 49"/>
                <a:gd name="T2" fmla="*/ 32 w 32"/>
                <a:gd name="T3" fmla="*/ 49 h 49"/>
                <a:gd name="T4" fmla="*/ 0 60000 65536"/>
                <a:gd name="T5" fmla="*/ 0 60000 65536"/>
                <a:gd name="T6" fmla="*/ 0 w 32"/>
                <a:gd name="T7" fmla="*/ 0 h 49"/>
                <a:gd name="T8" fmla="*/ 32 w 32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49">
                  <a:moveTo>
                    <a:pt x="0" y="0"/>
                  </a:moveTo>
                  <a:cubicBezTo>
                    <a:pt x="7" y="23"/>
                    <a:pt x="15" y="32"/>
                    <a:pt x="32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1" name="Freeform 20"/>
            <p:cNvSpPr>
              <a:spLocks/>
            </p:cNvSpPr>
            <p:nvPr/>
          </p:nvSpPr>
          <p:spPr bwMode="auto">
            <a:xfrm>
              <a:off x="3339" y="2147"/>
              <a:ext cx="51" cy="41"/>
            </a:xfrm>
            <a:custGeom>
              <a:avLst/>
              <a:gdLst>
                <a:gd name="T0" fmla="*/ 0 w 51"/>
                <a:gd name="T1" fmla="*/ 0 h 41"/>
                <a:gd name="T2" fmla="*/ 49 w 51"/>
                <a:gd name="T3" fmla="*/ 41 h 41"/>
                <a:gd name="T4" fmla="*/ 0 60000 65536"/>
                <a:gd name="T5" fmla="*/ 0 60000 65536"/>
                <a:gd name="T6" fmla="*/ 0 w 51"/>
                <a:gd name="T7" fmla="*/ 0 h 41"/>
                <a:gd name="T8" fmla="*/ 51 w 51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41">
                  <a:moveTo>
                    <a:pt x="0" y="0"/>
                  </a:moveTo>
                  <a:cubicBezTo>
                    <a:pt x="51" y="33"/>
                    <a:pt x="49" y="12"/>
                    <a:pt x="49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2" name="Freeform 21"/>
            <p:cNvSpPr>
              <a:spLocks/>
            </p:cNvSpPr>
            <p:nvPr/>
          </p:nvSpPr>
          <p:spPr bwMode="auto">
            <a:xfrm>
              <a:off x="3388" y="2081"/>
              <a:ext cx="73" cy="41"/>
            </a:xfrm>
            <a:custGeom>
              <a:avLst/>
              <a:gdLst>
                <a:gd name="T0" fmla="*/ 0 w 73"/>
                <a:gd name="T1" fmla="*/ 0 h 41"/>
                <a:gd name="T2" fmla="*/ 73 w 73"/>
                <a:gd name="T3" fmla="*/ 41 h 41"/>
                <a:gd name="T4" fmla="*/ 0 60000 65536"/>
                <a:gd name="T5" fmla="*/ 0 60000 65536"/>
                <a:gd name="T6" fmla="*/ 0 w 73"/>
                <a:gd name="T7" fmla="*/ 0 h 41"/>
                <a:gd name="T8" fmla="*/ 73 w 73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41">
                  <a:moveTo>
                    <a:pt x="0" y="0"/>
                  </a:moveTo>
                  <a:cubicBezTo>
                    <a:pt x="26" y="9"/>
                    <a:pt x="73" y="41"/>
                    <a:pt x="73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3" name="Freeform 22"/>
            <p:cNvSpPr>
              <a:spLocks/>
            </p:cNvSpPr>
            <p:nvPr/>
          </p:nvSpPr>
          <p:spPr bwMode="auto">
            <a:xfrm>
              <a:off x="3412" y="2032"/>
              <a:ext cx="49" cy="25"/>
            </a:xfrm>
            <a:custGeom>
              <a:avLst/>
              <a:gdLst>
                <a:gd name="T0" fmla="*/ 0 w 49"/>
                <a:gd name="T1" fmla="*/ 0 h 25"/>
                <a:gd name="T2" fmla="*/ 49 w 49"/>
                <a:gd name="T3" fmla="*/ 25 h 25"/>
                <a:gd name="T4" fmla="*/ 0 60000 65536"/>
                <a:gd name="T5" fmla="*/ 0 60000 65536"/>
                <a:gd name="T6" fmla="*/ 0 w 49"/>
                <a:gd name="T7" fmla="*/ 0 h 25"/>
                <a:gd name="T8" fmla="*/ 49 w 49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" h="25">
                  <a:moveTo>
                    <a:pt x="0" y="0"/>
                  </a:moveTo>
                  <a:cubicBezTo>
                    <a:pt x="40" y="10"/>
                    <a:pt x="24" y="0"/>
                    <a:pt x="49" y="25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4" name="Freeform 23"/>
            <p:cNvSpPr>
              <a:spLocks/>
            </p:cNvSpPr>
            <p:nvPr/>
          </p:nvSpPr>
          <p:spPr bwMode="auto">
            <a:xfrm>
              <a:off x="3502" y="1983"/>
              <a:ext cx="33" cy="49"/>
            </a:xfrm>
            <a:custGeom>
              <a:avLst/>
              <a:gdLst>
                <a:gd name="T0" fmla="*/ 0 w 33"/>
                <a:gd name="T1" fmla="*/ 0 h 49"/>
                <a:gd name="T2" fmla="*/ 33 w 33"/>
                <a:gd name="T3" fmla="*/ 49 h 49"/>
                <a:gd name="T4" fmla="*/ 0 60000 65536"/>
                <a:gd name="T5" fmla="*/ 0 60000 65536"/>
                <a:gd name="T6" fmla="*/ 0 w 33"/>
                <a:gd name="T7" fmla="*/ 0 h 49"/>
                <a:gd name="T8" fmla="*/ 33 w 33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9">
                  <a:moveTo>
                    <a:pt x="0" y="0"/>
                  </a:moveTo>
                  <a:cubicBezTo>
                    <a:pt x="5" y="17"/>
                    <a:pt x="10" y="49"/>
                    <a:pt x="33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5" name="Freeform 24"/>
            <p:cNvSpPr>
              <a:spLocks/>
            </p:cNvSpPr>
            <p:nvPr/>
          </p:nvSpPr>
          <p:spPr bwMode="auto">
            <a:xfrm>
              <a:off x="3453" y="2008"/>
              <a:ext cx="41" cy="49"/>
            </a:xfrm>
            <a:custGeom>
              <a:avLst/>
              <a:gdLst>
                <a:gd name="T0" fmla="*/ 0 w 41"/>
                <a:gd name="T1" fmla="*/ 0 h 49"/>
                <a:gd name="T2" fmla="*/ 41 w 41"/>
                <a:gd name="T3" fmla="*/ 49 h 49"/>
                <a:gd name="T4" fmla="*/ 0 60000 65536"/>
                <a:gd name="T5" fmla="*/ 0 60000 65536"/>
                <a:gd name="T6" fmla="*/ 0 w 41"/>
                <a:gd name="T7" fmla="*/ 0 h 49"/>
                <a:gd name="T8" fmla="*/ 41 w 4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49">
                  <a:moveTo>
                    <a:pt x="0" y="0"/>
                  </a:moveTo>
                  <a:cubicBezTo>
                    <a:pt x="12" y="19"/>
                    <a:pt x="24" y="32"/>
                    <a:pt x="41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73" name="Line 25"/>
          <p:cNvSpPr>
            <a:spLocks noChangeShapeType="1"/>
          </p:cNvSpPr>
          <p:nvPr/>
        </p:nvSpPr>
        <p:spPr bwMode="auto">
          <a:xfrm>
            <a:off x="8659813" y="5791200"/>
            <a:ext cx="381000" cy="1031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Line 26"/>
          <p:cNvSpPr>
            <a:spLocks noChangeShapeType="1"/>
          </p:cNvSpPr>
          <p:nvPr/>
        </p:nvSpPr>
        <p:spPr bwMode="auto">
          <a:xfrm rot="10800000">
            <a:off x="177800" y="3514725"/>
            <a:ext cx="381000" cy="1031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Text Box 27"/>
          <p:cNvSpPr txBox="1">
            <a:spLocks noChangeArrowheads="1"/>
          </p:cNvSpPr>
          <p:nvPr/>
        </p:nvSpPr>
        <p:spPr bwMode="auto">
          <a:xfrm>
            <a:off x="3935413" y="796925"/>
            <a:ext cx="309403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66FF33"/>
                </a:solidFill>
                <a:latin typeface="Verdana" panose="020B0604030504040204" pitchFamily="34" charset="0"/>
              </a:rPr>
              <a:t>Current state = 1</a:t>
            </a:r>
          </a:p>
          <a:p>
            <a:pPr>
              <a:spcBef>
                <a:spcPct val="7500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If current state = 1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and current symbol = 0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then new state = 10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new symbol = 1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move right</a:t>
            </a:r>
            <a:endParaRPr lang="en-US" altLang="en-US" sz="1600" b="1">
              <a:solidFill>
                <a:srgbClr val="FF7C80"/>
              </a:solidFill>
              <a:latin typeface="Verdana" panose="020B0604030504040204" pitchFamily="34" charset="0"/>
            </a:endParaRPr>
          </a:p>
        </p:txBody>
      </p:sp>
      <p:sp>
        <p:nvSpPr>
          <p:cNvPr id="96276" name="AutoShape 28"/>
          <p:cNvSpPr>
            <a:spLocks noChangeArrowheads="1"/>
          </p:cNvSpPr>
          <p:nvPr/>
        </p:nvSpPr>
        <p:spPr bwMode="auto">
          <a:xfrm>
            <a:off x="3248025" y="392113"/>
            <a:ext cx="4038600" cy="2692400"/>
          </a:xfrm>
          <a:prstGeom prst="cloudCallout">
            <a:avLst>
              <a:gd name="adj1" fmla="val -50194"/>
              <a:gd name="adj2" fmla="val 44986"/>
            </a:avLst>
          </a:prstGeom>
          <a:noFill/>
          <a:ln w="12700">
            <a:solidFill>
              <a:srgbClr val="FF99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5613" name="Rectangle 29"/>
          <p:cNvSpPr>
            <a:spLocks noChangeArrowheads="1"/>
          </p:cNvSpPr>
          <p:nvPr/>
        </p:nvSpPr>
        <p:spPr bwMode="auto">
          <a:xfrm>
            <a:off x="5903913" y="795338"/>
            <a:ext cx="328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66FF33"/>
                </a:solidFill>
                <a:latin typeface="Verdana" panose="020B0604030504040204" pitchFamily="34" charset="0"/>
              </a:rPr>
              <a:t>0</a:t>
            </a:r>
          </a:p>
        </p:txBody>
      </p:sp>
      <p:sp>
        <p:nvSpPr>
          <p:cNvPr id="835614" name="AutoShape 30"/>
          <p:cNvSpPr>
            <a:spLocks noChangeArrowheads="1"/>
          </p:cNvSpPr>
          <p:nvPr/>
        </p:nvSpPr>
        <p:spPr bwMode="auto">
          <a:xfrm>
            <a:off x="2733675" y="4076700"/>
            <a:ext cx="390525" cy="442913"/>
          </a:xfrm>
          <a:prstGeom prst="irregularSeal1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5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5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613" grpId="0" autoUpdateAnimBg="0"/>
      <p:bldP spid="8356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F761910-D2EE-4E8B-AC94-4869D0BF14B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7" name="Text Box 3"/>
          <p:cNvSpPr txBox="1">
            <a:spLocks noChangeArrowheads="1"/>
          </p:cNvSpPr>
          <p:nvPr/>
        </p:nvSpPr>
        <p:spPr bwMode="auto">
          <a:xfrm>
            <a:off x="2438400" y="457200"/>
            <a:ext cx="3857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Transition Function</a:t>
            </a:r>
          </a:p>
        </p:txBody>
      </p:sp>
      <p:sp>
        <p:nvSpPr>
          <p:cNvPr id="46088" name="Oval 14"/>
          <p:cNvSpPr>
            <a:spLocks noChangeArrowheads="1"/>
          </p:cNvSpPr>
          <p:nvPr/>
        </p:nvSpPr>
        <p:spPr bwMode="auto">
          <a:xfrm>
            <a:off x="2286000" y="2438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89" name="Oval 15"/>
          <p:cNvSpPr>
            <a:spLocks noChangeArrowheads="1"/>
          </p:cNvSpPr>
          <p:nvPr/>
        </p:nvSpPr>
        <p:spPr bwMode="auto">
          <a:xfrm>
            <a:off x="5486400" y="2438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90" name="Line 16"/>
          <p:cNvSpPr>
            <a:spLocks noChangeShapeType="1"/>
          </p:cNvSpPr>
          <p:nvPr/>
        </p:nvSpPr>
        <p:spPr bwMode="auto">
          <a:xfrm>
            <a:off x="3124200" y="2819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2" name="Object 0"/>
          <p:cNvGraphicFramePr>
            <a:graphicFrameLocks noChangeAspect="1"/>
          </p:cNvGraphicFramePr>
          <p:nvPr/>
        </p:nvGraphicFramePr>
        <p:xfrm>
          <a:off x="2544763" y="2519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2519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1"/>
          <p:cNvGraphicFramePr>
            <a:graphicFrameLocks noChangeAspect="1"/>
          </p:cNvGraphicFramePr>
          <p:nvPr/>
        </p:nvGraphicFramePr>
        <p:xfrm>
          <a:off x="5715000" y="2514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4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14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2"/>
          <p:cNvGraphicFramePr>
            <a:graphicFrameLocks noChangeAspect="1"/>
          </p:cNvGraphicFramePr>
          <p:nvPr/>
        </p:nvGraphicFramePr>
        <p:xfrm>
          <a:off x="3505200" y="23622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Equation" r:id="rId8" imgW="1587240" imgH="469800" progId="Equation.3">
                  <p:embed/>
                </p:oleObj>
              </mc:Choice>
              <mc:Fallback>
                <p:oleObj name="Equation" r:id="rId8" imgW="1587240" imgH="46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3622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3"/>
          <p:cNvGraphicFramePr>
            <a:graphicFrameLocks noChangeAspect="1"/>
          </p:cNvGraphicFramePr>
          <p:nvPr/>
        </p:nvGraphicFramePr>
        <p:xfrm>
          <a:off x="2362200" y="4191000"/>
          <a:ext cx="3886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Equation" r:id="rId10" imgW="3886200" imgH="571320" progId="Equation.3">
                  <p:embed/>
                </p:oleObj>
              </mc:Choice>
              <mc:Fallback>
                <p:oleObj name="Equation" r:id="rId10" imgW="3886200" imgH="571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3886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6F4B7FF-FAC8-48A1-8378-07137A941F1C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1" name="Oval 10"/>
          <p:cNvSpPr>
            <a:spLocks noChangeArrowheads="1"/>
          </p:cNvSpPr>
          <p:nvPr/>
        </p:nvSpPr>
        <p:spPr bwMode="auto">
          <a:xfrm>
            <a:off x="2286000" y="2438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12" name="Oval 11"/>
          <p:cNvSpPr>
            <a:spLocks noChangeArrowheads="1"/>
          </p:cNvSpPr>
          <p:nvPr/>
        </p:nvSpPr>
        <p:spPr bwMode="auto">
          <a:xfrm>
            <a:off x="5486400" y="2438400"/>
            <a:ext cx="838200" cy="762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13" name="Line 12"/>
          <p:cNvSpPr>
            <a:spLocks noChangeShapeType="1"/>
          </p:cNvSpPr>
          <p:nvPr/>
        </p:nvSpPr>
        <p:spPr bwMode="auto">
          <a:xfrm>
            <a:off x="3124200" y="2819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7106" name="Object 13"/>
          <p:cNvGraphicFramePr>
            <a:graphicFrameLocks noChangeAspect="1"/>
          </p:cNvGraphicFramePr>
          <p:nvPr/>
        </p:nvGraphicFramePr>
        <p:xfrm>
          <a:off x="2544763" y="2519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Equation" r:id="rId4" imgW="380880" imgH="520560" progId="Equation.3">
                  <p:embed/>
                </p:oleObj>
              </mc:Choice>
              <mc:Fallback>
                <p:oleObj name="Equation" r:id="rId4" imgW="380880" imgH="5205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2519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14"/>
          <p:cNvGraphicFramePr>
            <a:graphicFrameLocks noChangeAspect="1"/>
          </p:cNvGraphicFramePr>
          <p:nvPr/>
        </p:nvGraphicFramePr>
        <p:xfrm>
          <a:off x="5715000" y="25146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Equation" r:id="rId6" imgW="444240" imgH="520560" progId="Equation.3">
                  <p:embed/>
                </p:oleObj>
              </mc:Choice>
              <mc:Fallback>
                <p:oleObj name="Equation" r:id="rId6" imgW="444240" imgH="5205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146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15"/>
          <p:cNvGraphicFramePr>
            <a:graphicFrameLocks noChangeAspect="1"/>
          </p:cNvGraphicFramePr>
          <p:nvPr/>
        </p:nvGraphicFramePr>
        <p:xfrm>
          <a:off x="3505200" y="2362200"/>
          <a:ext cx="158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Equation" r:id="rId8" imgW="1587240" imgH="469800" progId="Equation.3">
                  <p:embed/>
                </p:oleObj>
              </mc:Choice>
              <mc:Fallback>
                <p:oleObj name="Equation" r:id="rId8" imgW="1587240" imgH="46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362200"/>
                        <a:ext cx="158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16"/>
          <p:cNvGraphicFramePr>
            <a:graphicFrameLocks noChangeAspect="1"/>
          </p:cNvGraphicFramePr>
          <p:nvPr/>
        </p:nvGraphicFramePr>
        <p:xfrm>
          <a:off x="2362200" y="4191000"/>
          <a:ext cx="3873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Equation" r:id="rId10" imgW="3873240" imgH="571320" progId="Equation.3">
                  <p:embed/>
                </p:oleObj>
              </mc:Choice>
              <mc:Fallback>
                <p:oleObj name="Equation" r:id="rId10" imgW="3873240" imgH="57132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3873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Text Box 17"/>
          <p:cNvSpPr txBox="1">
            <a:spLocks noChangeArrowheads="1"/>
          </p:cNvSpPr>
          <p:nvPr/>
        </p:nvSpPr>
        <p:spPr bwMode="auto">
          <a:xfrm>
            <a:off x="2438400" y="457200"/>
            <a:ext cx="3857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Transition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DFA5B51-F23A-42B8-BB4F-9520BD7E18A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288925" y="1778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0" y="0"/>
            <a:ext cx="3351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Turing Machine:</a:t>
            </a:r>
          </a:p>
        </p:txBody>
      </p:sp>
      <p:graphicFrame>
        <p:nvGraphicFramePr>
          <p:cNvPr id="48130" name="Object 6"/>
          <p:cNvGraphicFramePr>
            <a:graphicFrameLocks noChangeAspect="1"/>
          </p:cNvGraphicFramePr>
          <p:nvPr/>
        </p:nvGraphicFramePr>
        <p:xfrm>
          <a:off x="1930400" y="3175000"/>
          <a:ext cx="52197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4" imgW="5219640" imgH="583920" progId="Equation.3">
                  <p:embed/>
                </p:oleObj>
              </mc:Choice>
              <mc:Fallback>
                <p:oleObj name="Equation" r:id="rId4" imgW="5219640" imgH="5839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3175000"/>
                        <a:ext cx="52197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8"/>
          <p:cNvSpPr txBox="1">
            <a:spLocks noChangeArrowheads="1"/>
          </p:cNvSpPr>
          <p:nvPr/>
        </p:nvSpPr>
        <p:spPr bwMode="auto">
          <a:xfrm>
            <a:off x="838200" y="1905000"/>
            <a:ext cx="1479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States</a:t>
            </a:r>
          </a:p>
        </p:txBody>
      </p:sp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3429000" y="990600"/>
            <a:ext cx="18192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Input</a:t>
            </a:r>
          </a:p>
          <a:p>
            <a:r>
              <a:rPr lang="en-US" altLang="en-US"/>
              <a:t>alphabet</a:t>
            </a:r>
          </a:p>
        </p:txBody>
      </p:sp>
      <p:sp>
        <p:nvSpPr>
          <p:cNvPr id="48137" name="Text Box 10"/>
          <p:cNvSpPr txBox="1">
            <a:spLocks noChangeArrowheads="1"/>
          </p:cNvSpPr>
          <p:nvPr/>
        </p:nvSpPr>
        <p:spPr bwMode="auto">
          <a:xfrm>
            <a:off x="6553200" y="1066800"/>
            <a:ext cx="18192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Tape</a:t>
            </a:r>
          </a:p>
          <a:p>
            <a:r>
              <a:rPr lang="en-US" altLang="en-US"/>
              <a:t>alphabet</a:t>
            </a:r>
          </a:p>
        </p:txBody>
      </p:sp>
      <p:graphicFrame>
        <p:nvGraphicFramePr>
          <p:cNvPr id="48131" name="Object 12"/>
          <p:cNvGraphicFramePr>
            <a:graphicFrameLocks noChangeAspect="1"/>
          </p:cNvGraphicFramePr>
          <p:nvPr/>
        </p:nvGraphicFramePr>
        <p:xfrm>
          <a:off x="1562100" y="408305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Equation" r:id="rId6" imgW="228600" imgH="520560" progId="Equation.3">
                  <p:embed/>
                </p:oleObj>
              </mc:Choice>
              <mc:Fallback>
                <p:oleObj name="Equation" r:id="rId6" imgW="228600" imgH="5205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408305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8" name="Text Box 13"/>
          <p:cNvSpPr txBox="1">
            <a:spLocks noChangeArrowheads="1"/>
          </p:cNvSpPr>
          <p:nvPr/>
        </p:nvSpPr>
        <p:spPr bwMode="auto">
          <a:xfrm>
            <a:off x="381000" y="4419600"/>
            <a:ext cx="212248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Transition</a:t>
            </a:r>
          </a:p>
          <a:p>
            <a:r>
              <a:rPr lang="en-US" altLang="en-US"/>
              <a:t>function</a:t>
            </a:r>
          </a:p>
        </p:txBody>
      </p:sp>
      <p:sp>
        <p:nvSpPr>
          <p:cNvPr id="48139" name="Text Box 14"/>
          <p:cNvSpPr txBox="1">
            <a:spLocks noChangeArrowheads="1"/>
          </p:cNvSpPr>
          <p:nvPr/>
        </p:nvSpPr>
        <p:spPr bwMode="auto">
          <a:xfrm>
            <a:off x="2879725" y="5588000"/>
            <a:ext cx="13589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Initial</a:t>
            </a:r>
          </a:p>
          <a:p>
            <a:r>
              <a:rPr lang="en-US" altLang="en-US"/>
              <a:t>state</a:t>
            </a:r>
          </a:p>
        </p:txBody>
      </p:sp>
      <p:sp>
        <p:nvSpPr>
          <p:cNvPr id="48140" name="Oval 15"/>
          <p:cNvSpPr>
            <a:spLocks noChangeArrowheads="1"/>
          </p:cNvSpPr>
          <p:nvPr/>
        </p:nvSpPr>
        <p:spPr bwMode="auto">
          <a:xfrm>
            <a:off x="838200" y="1828800"/>
            <a:ext cx="1600200" cy="7620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1" name="Oval 16"/>
          <p:cNvSpPr>
            <a:spLocks noChangeArrowheads="1"/>
          </p:cNvSpPr>
          <p:nvPr/>
        </p:nvSpPr>
        <p:spPr bwMode="auto">
          <a:xfrm>
            <a:off x="3048000" y="914400"/>
            <a:ext cx="2362200" cy="13716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2" name="Oval 17"/>
          <p:cNvSpPr>
            <a:spLocks noChangeArrowheads="1"/>
          </p:cNvSpPr>
          <p:nvPr/>
        </p:nvSpPr>
        <p:spPr bwMode="auto">
          <a:xfrm>
            <a:off x="6324600" y="914400"/>
            <a:ext cx="1981200" cy="15240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3" name="Oval 18"/>
          <p:cNvSpPr>
            <a:spLocks noChangeArrowheads="1"/>
          </p:cNvSpPr>
          <p:nvPr/>
        </p:nvSpPr>
        <p:spPr bwMode="auto">
          <a:xfrm>
            <a:off x="228600" y="4191000"/>
            <a:ext cx="2286000" cy="16002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4" name="Oval 19"/>
          <p:cNvSpPr>
            <a:spLocks noChangeArrowheads="1"/>
          </p:cNvSpPr>
          <p:nvPr/>
        </p:nvSpPr>
        <p:spPr bwMode="auto">
          <a:xfrm>
            <a:off x="2667000" y="5334000"/>
            <a:ext cx="1676400" cy="15240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5" name="Text Box 20"/>
          <p:cNvSpPr txBox="1">
            <a:spLocks noChangeArrowheads="1"/>
          </p:cNvSpPr>
          <p:nvPr/>
        </p:nvSpPr>
        <p:spPr bwMode="auto">
          <a:xfrm>
            <a:off x="5089525" y="5740400"/>
            <a:ext cx="1176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blank</a:t>
            </a:r>
          </a:p>
        </p:txBody>
      </p:sp>
      <p:sp>
        <p:nvSpPr>
          <p:cNvPr id="48146" name="Oval 21"/>
          <p:cNvSpPr>
            <a:spLocks noChangeArrowheads="1"/>
          </p:cNvSpPr>
          <p:nvPr/>
        </p:nvSpPr>
        <p:spPr bwMode="auto">
          <a:xfrm>
            <a:off x="4800600" y="5486400"/>
            <a:ext cx="1752600" cy="10668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7" name="Oval 22"/>
          <p:cNvSpPr>
            <a:spLocks noChangeArrowheads="1"/>
          </p:cNvSpPr>
          <p:nvPr/>
        </p:nvSpPr>
        <p:spPr bwMode="auto">
          <a:xfrm>
            <a:off x="6781800" y="4343400"/>
            <a:ext cx="2133600" cy="1524000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8" name="Text Box 23"/>
          <p:cNvSpPr txBox="1">
            <a:spLocks noChangeArrowheads="1"/>
          </p:cNvSpPr>
          <p:nvPr/>
        </p:nvSpPr>
        <p:spPr bwMode="auto">
          <a:xfrm>
            <a:off x="7239000" y="4495800"/>
            <a:ext cx="139541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Final</a:t>
            </a:r>
          </a:p>
          <a:p>
            <a:r>
              <a:rPr lang="en-US" altLang="en-US"/>
              <a:t>states</a:t>
            </a:r>
          </a:p>
        </p:txBody>
      </p:sp>
      <p:sp>
        <p:nvSpPr>
          <p:cNvPr id="48149" name="Line 24"/>
          <p:cNvSpPr>
            <a:spLocks noChangeShapeType="1"/>
          </p:cNvSpPr>
          <p:nvPr/>
        </p:nvSpPr>
        <p:spPr bwMode="auto">
          <a:xfrm flipV="1">
            <a:off x="2514600" y="3657600"/>
            <a:ext cx="2362200" cy="12192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0" name="Line 25"/>
          <p:cNvSpPr>
            <a:spLocks noChangeShapeType="1"/>
          </p:cNvSpPr>
          <p:nvPr/>
        </p:nvSpPr>
        <p:spPr bwMode="auto">
          <a:xfrm flipV="1">
            <a:off x="3962400" y="3810000"/>
            <a:ext cx="1524000" cy="16764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1" name="Line 26"/>
          <p:cNvSpPr>
            <a:spLocks noChangeShapeType="1"/>
          </p:cNvSpPr>
          <p:nvPr/>
        </p:nvSpPr>
        <p:spPr bwMode="auto">
          <a:xfrm flipV="1">
            <a:off x="5715000" y="3657600"/>
            <a:ext cx="457200" cy="18288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2" name="Line 27"/>
          <p:cNvSpPr>
            <a:spLocks noChangeShapeType="1"/>
          </p:cNvSpPr>
          <p:nvPr/>
        </p:nvSpPr>
        <p:spPr bwMode="auto">
          <a:xfrm flipH="1" flipV="1">
            <a:off x="6705600" y="3733800"/>
            <a:ext cx="533400" cy="7620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3" name="Line 28"/>
          <p:cNvSpPr>
            <a:spLocks noChangeShapeType="1"/>
          </p:cNvSpPr>
          <p:nvPr/>
        </p:nvSpPr>
        <p:spPr bwMode="auto">
          <a:xfrm>
            <a:off x="2362200" y="2438400"/>
            <a:ext cx="914400" cy="7620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4" name="Line 29"/>
          <p:cNvSpPr>
            <a:spLocks noChangeShapeType="1"/>
          </p:cNvSpPr>
          <p:nvPr/>
        </p:nvSpPr>
        <p:spPr bwMode="auto">
          <a:xfrm flipH="1">
            <a:off x="3886200" y="2286000"/>
            <a:ext cx="228600" cy="9144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55" name="Line 30"/>
          <p:cNvSpPr>
            <a:spLocks noChangeShapeType="1"/>
          </p:cNvSpPr>
          <p:nvPr/>
        </p:nvSpPr>
        <p:spPr bwMode="auto">
          <a:xfrm flipH="1">
            <a:off x="4572000" y="1905000"/>
            <a:ext cx="1752600" cy="12954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2AB91C6-CE6B-4E80-B7B6-A8133C1D873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Configuration</a:t>
            </a:r>
          </a:p>
        </p:txBody>
      </p:sp>
      <p:sp>
        <p:nvSpPr>
          <p:cNvPr id="49166" name="Line 13"/>
          <p:cNvSpPr>
            <a:spLocks noChangeShapeType="1"/>
          </p:cNvSpPr>
          <p:nvPr/>
        </p:nvSpPr>
        <p:spPr bwMode="auto">
          <a:xfrm>
            <a:off x="1752600" y="14478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7" name="Line 14"/>
          <p:cNvSpPr>
            <a:spLocks noChangeShapeType="1"/>
          </p:cNvSpPr>
          <p:nvPr/>
        </p:nvSpPr>
        <p:spPr bwMode="auto">
          <a:xfrm>
            <a:off x="1752600" y="21336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8" name="Line 15"/>
          <p:cNvSpPr>
            <a:spLocks noChangeShapeType="1"/>
          </p:cNvSpPr>
          <p:nvPr/>
        </p:nvSpPr>
        <p:spPr bwMode="auto">
          <a:xfrm>
            <a:off x="2667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69" name="Line 16"/>
          <p:cNvSpPr>
            <a:spLocks noChangeShapeType="1"/>
          </p:cNvSpPr>
          <p:nvPr/>
        </p:nvSpPr>
        <p:spPr bwMode="auto">
          <a:xfrm>
            <a:off x="3276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0" name="Line 17"/>
          <p:cNvSpPr>
            <a:spLocks noChangeShapeType="1"/>
          </p:cNvSpPr>
          <p:nvPr/>
        </p:nvSpPr>
        <p:spPr bwMode="auto">
          <a:xfrm>
            <a:off x="3886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1" name="Line 18"/>
          <p:cNvSpPr>
            <a:spLocks noChangeShapeType="1"/>
          </p:cNvSpPr>
          <p:nvPr/>
        </p:nvSpPr>
        <p:spPr bwMode="auto">
          <a:xfrm>
            <a:off x="44958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2" name="Line 19"/>
          <p:cNvSpPr>
            <a:spLocks noChangeShapeType="1"/>
          </p:cNvSpPr>
          <p:nvPr/>
        </p:nvSpPr>
        <p:spPr bwMode="auto">
          <a:xfrm>
            <a:off x="5105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3" name="Line 20"/>
          <p:cNvSpPr>
            <a:spLocks noChangeShapeType="1"/>
          </p:cNvSpPr>
          <p:nvPr/>
        </p:nvSpPr>
        <p:spPr bwMode="auto">
          <a:xfrm>
            <a:off x="57150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4" name="Line 21"/>
          <p:cNvSpPr>
            <a:spLocks noChangeShapeType="1"/>
          </p:cNvSpPr>
          <p:nvPr/>
        </p:nvSpPr>
        <p:spPr bwMode="auto">
          <a:xfrm>
            <a:off x="63246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5" name="Line 22"/>
          <p:cNvSpPr>
            <a:spLocks noChangeShapeType="1"/>
          </p:cNvSpPr>
          <p:nvPr/>
        </p:nvSpPr>
        <p:spPr bwMode="auto">
          <a:xfrm>
            <a:off x="69342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176" name="Line 23"/>
          <p:cNvSpPr>
            <a:spLocks noChangeShapeType="1"/>
          </p:cNvSpPr>
          <p:nvPr/>
        </p:nvSpPr>
        <p:spPr bwMode="auto">
          <a:xfrm flipV="1">
            <a:off x="48006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9154" name="Object 24"/>
          <p:cNvGraphicFramePr>
            <a:graphicFrameLocks noChangeAspect="1"/>
          </p:cNvGraphicFramePr>
          <p:nvPr/>
        </p:nvGraphicFramePr>
        <p:xfrm>
          <a:off x="2895600" y="1600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00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26"/>
          <p:cNvGraphicFramePr>
            <a:graphicFrameLocks noChangeAspect="1"/>
          </p:cNvGraphicFramePr>
          <p:nvPr/>
        </p:nvGraphicFramePr>
        <p:xfrm>
          <a:off x="58420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0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27"/>
          <p:cNvGraphicFramePr>
            <a:graphicFrameLocks noChangeAspect="1"/>
          </p:cNvGraphicFramePr>
          <p:nvPr/>
        </p:nvGraphicFramePr>
        <p:xfrm>
          <a:off x="6451600" y="160655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1" name="Equation" r:id="rId7" imgW="253800" imgH="368280" progId="Equation.3">
                  <p:embed/>
                </p:oleObj>
              </mc:Choice>
              <mc:Fallback>
                <p:oleObj name="Equation" r:id="rId7" imgW="253800" imgH="3682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160655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28"/>
          <p:cNvGraphicFramePr>
            <a:graphicFrameLocks noChangeAspect="1"/>
          </p:cNvGraphicFramePr>
          <p:nvPr/>
        </p:nvGraphicFramePr>
        <p:xfrm>
          <a:off x="4730750" y="1620838"/>
          <a:ext cx="25241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2" name="Equation" r:id="rId8" imgW="253800" imgH="393480" progId="Equation.3">
                  <p:embed/>
                </p:oleObj>
              </mc:Choice>
              <mc:Fallback>
                <p:oleObj name="Equation" r:id="rId8" imgW="25380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1620838"/>
                        <a:ext cx="25241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29"/>
          <p:cNvGraphicFramePr>
            <a:graphicFrameLocks noChangeAspect="1"/>
          </p:cNvGraphicFramePr>
          <p:nvPr/>
        </p:nvGraphicFramePr>
        <p:xfrm>
          <a:off x="41148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3" name="Equation" r:id="rId10" imgW="266400" imgH="279360" progId="Equation.3">
                  <p:embed/>
                </p:oleObj>
              </mc:Choice>
              <mc:Fallback>
                <p:oleObj name="Equation" r:id="rId10" imgW="266400" imgH="2793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30"/>
          <p:cNvGraphicFramePr>
            <a:graphicFrameLocks noChangeAspect="1"/>
          </p:cNvGraphicFramePr>
          <p:nvPr/>
        </p:nvGraphicFramePr>
        <p:xfrm>
          <a:off x="4602163" y="25193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4" name="Equation" r:id="rId12" imgW="380880" imgH="520560" progId="Equation.3">
                  <p:embed/>
                </p:oleObj>
              </mc:Choice>
              <mc:Fallback>
                <p:oleObj name="Equation" r:id="rId12" imgW="380880" imgH="5205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163" y="25193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31"/>
          <p:cNvGraphicFramePr>
            <a:graphicFrameLocks noChangeAspect="1"/>
          </p:cNvGraphicFramePr>
          <p:nvPr/>
        </p:nvGraphicFramePr>
        <p:xfrm>
          <a:off x="5334000" y="16764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5" name="Equation" r:id="rId14" imgW="266400" imgH="279360" progId="Equation.3">
                  <p:embed/>
                </p:oleObj>
              </mc:Choice>
              <mc:Fallback>
                <p:oleObj name="Equation" r:id="rId14" imgW="266400" imgH="2793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764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7" name="Text Box 32"/>
          <p:cNvSpPr txBox="1">
            <a:spLocks noChangeArrowheads="1"/>
          </p:cNvSpPr>
          <p:nvPr/>
        </p:nvSpPr>
        <p:spPr bwMode="auto">
          <a:xfrm>
            <a:off x="228600" y="4572000"/>
            <a:ext cx="5262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Instantaneous description:</a:t>
            </a:r>
          </a:p>
        </p:txBody>
      </p:sp>
      <p:graphicFrame>
        <p:nvGraphicFramePr>
          <p:cNvPr id="49161" name="Object 33"/>
          <p:cNvGraphicFramePr>
            <a:graphicFrameLocks noChangeAspect="1"/>
          </p:cNvGraphicFramePr>
          <p:nvPr/>
        </p:nvGraphicFramePr>
        <p:xfrm>
          <a:off x="3505200" y="1676400"/>
          <a:ext cx="2397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6" name="Equation" r:id="rId15" imgW="241200" imgH="279360" progId="Equation.3">
                  <p:embed/>
                </p:oleObj>
              </mc:Choice>
              <mc:Fallback>
                <p:oleObj name="Equation" r:id="rId15" imgW="241200" imgH="27936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76400"/>
                        <a:ext cx="2397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34"/>
          <p:cNvGraphicFramePr>
            <a:graphicFrameLocks noChangeAspect="1"/>
          </p:cNvGraphicFramePr>
          <p:nvPr/>
        </p:nvGraphicFramePr>
        <p:xfrm>
          <a:off x="2286000" y="16002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7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002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8" name="Line 35"/>
          <p:cNvSpPr>
            <a:spLocks noChangeShapeType="1"/>
          </p:cNvSpPr>
          <p:nvPr/>
        </p:nvSpPr>
        <p:spPr bwMode="auto">
          <a:xfrm>
            <a:off x="2057400" y="1447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9163" name="Object 36"/>
          <p:cNvGraphicFramePr>
            <a:graphicFrameLocks noChangeAspect="1"/>
          </p:cNvGraphicFramePr>
          <p:nvPr/>
        </p:nvGraphicFramePr>
        <p:xfrm>
          <a:off x="6172200" y="4572000"/>
          <a:ext cx="1676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8" name="Equation" r:id="rId18" imgW="1676160" imgH="571320" progId="Equation.3">
                  <p:embed/>
                </p:oleObj>
              </mc:Choice>
              <mc:Fallback>
                <p:oleObj name="Equation" r:id="rId18" imgW="1676160" imgH="57132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572000"/>
                        <a:ext cx="1676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BEA31A5-8265-46CB-AF61-CF767486E8E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96" name="Line 2"/>
          <p:cNvSpPr>
            <a:spLocks noChangeShapeType="1"/>
          </p:cNvSpPr>
          <p:nvPr/>
        </p:nvSpPr>
        <p:spPr bwMode="auto">
          <a:xfrm>
            <a:off x="762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7" name="Line 3"/>
          <p:cNvSpPr>
            <a:spLocks noChangeShapeType="1"/>
          </p:cNvSpPr>
          <p:nvPr/>
        </p:nvSpPr>
        <p:spPr bwMode="auto">
          <a:xfrm>
            <a:off x="762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8" name="Line 4"/>
          <p:cNvSpPr>
            <a:spLocks noChangeShapeType="1"/>
          </p:cNvSpPr>
          <p:nvPr/>
        </p:nvSpPr>
        <p:spPr bwMode="auto">
          <a:xfrm>
            <a:off x="457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199" name="Line 5"/>
          <p:cNvSpPr>
            <a:spLocks noChangeShapeType="1"/>
          </p:cNvSpPr>
          <p:nvPr/>
        </p:nvSpPr>
        <p:spPr bwMode="auto">
          <a:xfrm>
            <a:off x="990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0" name="Line 6"/>
          <p:cNvSpPr>
            <a:spLocks noChangeShapeType="1"/>
          </p:cNvSpPr>
          <p:nvPr/>
        </p:nvSpPr>
        <p:spPr bwMode="auto">
          <a:xfrm>
            <a:off x="1524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1" name="Line 7"/>
          <p:cNvSpPr>
            <a:spLocks noChangeShapeType="1"/>
          </p:cNvSpPr>
          <p:nvPr/>
        </p:nvSpPr>
        <p:spPr bwMode="auto">
          <a:xfrm>
            <a:off x="2057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2" name="Line 8"/>
          <p:cNvSpPr>
            <a:spLocks noChangeShapeType="1"/>
          </p:cNvSpPr>
          <p:nvPr/>
        </p:nvSpPr>
        <p:spPr bwMode="auto">
          <a:xfrm>
            <a:off x="2590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3" name="Line 9"/>
          <p:cNvSpPr>
            <a:spLocks noChangeShapeType="1"/>
          </p:cNvSpPr>
          <p:nvPr/>
        </p:nvSpPr>
        <p:spPr bwMode="auto">
          <a:xfrm>
            <a:off x="3124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4" name="Line 10"/>
          <p:cNvSpPr>
            <a:spLocks noChangeShapeType="1"/>
          </p:cNvSpPr>
          <p:nvPr/>
        </p:nvSpPr>
        <p:spPr bwMode="auto">
          <a:xfrm>
            <a:off x="3657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5" name="Line 11"/>
          <p:cNvSpPr>
            <a:spLocks noChangeShapeType="1"/>
          </p:cNvSpPr>
          <p:nvPr/>
        </p:nvSpPr>
        <p:spPr bwMode="auto">
          <a:xfrm flipV="1">
            <a:off x="1295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0178" name="Object 1024"/>
          <p:cNvGraphicFramePr>
            <a:graphicFrameLocks noChangeAspect="1"/>
          </p:cNvGraphicFramePr>
          <p:nvPr/>
        </p:nvGraphicFramePr>
        <p:xfrm>
          <a:off x="6096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7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1025"/>
          <p:cNvGraphicFramePr>
            <a:graphicFrameLocks noChangeAspect="1"/>
          </p:cNvGraphicFramePr>
          <p:nvPr/>
        </p:nvGraphicFramePr>
        <p:xfrm>
          <a:off x="32766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8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1026"/>
          <p:cNvGraphicFramePr>
            <a:graphicFrameLocks noChangeAspect="1"/>
          </p:cNvGraphicFramePr>
          <p:nvPr/>
        </p:nvGraphicFramePr>
        <p:xfrm>
          <a:off x="22098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9" name="Equation" r:id="rId7" imgW="291960" imgH="368280" progId="Equation.3">
                  <p:embed/>
                </p:oleObj>
              </mc:Choice>
              <mc:Fallback>
                <p:oleObj name="Equation" r:id="rId7" imgW="291960" imgH="36828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1027"/>
          <p:cNvGraphicFramePr>
            <a:graphicFrameLocks noChangeAspect="1"/>
          </p:cNvGraphicFramePr>
          <p:nvPr/>
        </p:nvGraphicFramePr>
        <p:xfrm>
          <a:off x="11430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0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1028"/>
          <p:cNvGraphicFramePr>
            <a:graphicFrameLocks noChangeAspect="1"/>
          </p:cNvGraphicFramePr>
          <p:nvPr/>
        </p:nvGraphicFramePr>
        <p:xfrm>
          <a:off x="1066800" y="167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1" name="Equation" r:id="rId11" imgW="444240" imgH="520560" progId="Equation.3">
                  <p:embed/>
                </p:oleObj>
              </mc:Choice>
              <mc:Fallback>
                <p:oleObj name="Equation" r:id="rId11" imgW="444240" imgH="52056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1029"/>
          <p:cNvGraphicFramePr>
            <a:graphicFrameLocks noChangeAspect="1"/>
          </p:cNvGraphicFramePr>
          <p:nvPr/>
        </p:nvGraphicFramePr>
        <p:xfrm>
          <a:off x="1676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2" name="Equation" r:id="rId13" imgW="266400" imgH="279360" progId="Equation.3">
                  <p:embed/>
                </p:oleObj>
              </mc:Choice>
              <mc:Fallback>
                <p:oleObj name="Equation" r:id="rId13" imgW="266400" imgH="27936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1030"/>
          <p:cNvGraphicFramePr>
            <a:graphicFrameLocks noChangeAspect="1"/>
          </p:cNvGraphicFramePr>
          <p:nvPr/>
        </p:nvGraphicFramePr>
        <p:xfrm>
          <a:off x="27432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3" name="Equation" r:id="rId15" imgW="253800" imgH="393480" progId="Equation.3">
                  <p:embed/>
                </p:oleObj>
              </mc:Choice>
              <mc:Fallback>
                <p:oleObj name="Equation" r:id="rId15" imgW="253800" imgH="39348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6" name="Text Box 19"/>
          <p:cNvSpPr txBox="1">
            <a:spLocks noChangeArrowheads="1"/>
          </p:cNvSpPr>
          <p:nvPr/>
        </p:nvSpPr>
        <p:spPr bwMode="auto">
          <a:xfrm>
            <a:off x="1066800" y="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4</a:t>
            </a:r>
          </a:p>
        </p:txBody>
      </p:sp>
      <p:sp>
        <p:nvSpPr>
          <p:cNvPr id="50207" name="Line 20"/>
          <p:cNvSpPr>
            <a:spLocks noChangeShapeType="1"/>
          </p:cNvSpPr>
          <p:nvPr/>
        </p:nvSpPr>
        <p:spPr bwMode="auto">
          <a:xfrm>
            <a:off x="48768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8" name="Line 21"/>
          <p:cNvSpPr>
            <a:spLocks noChangeShapeType="1"/>
          </p:cNvSpPr>
          <p:nvPr/>
        </p:nvSpPr>
        <p:spPr bwMode="auto">
          <a:xfrm>
            <a:off x="48768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09" name="Line 22"/>
          <p:cNvSpPr>
            <a:spLocks noChangeShapeType="1"/>
          </p:cNvSpPr>
          <p:nvPr/>
        </p:nvSpPr>
        <p:spPr bwMode="auto">
          <a:xfrm>
            <a:off x="5257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0" name="Line 23"/>
          <p:cNvSpPr>
            <a:spLocks noChangeShapeType="1"/>
          </p:cNvSpPr>
          <p:nvPr/>
        </p:nvSpPr>
        <p:spPr bwMode="auto">
          <a:xfrm>
            <a:off x="5791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1" name="Line 24"/>
          <p:cNvSpPr>
            <a:spLocks noChangeShapeType="1"/>
          </p:cNvSpPr>
          <p:nvPr/>
        </p:nvSpPr>
        <p:spPr bwMode="auto">
          <a:xfrm>
            <a:off x="6324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2" name="Line 25"/>
          <p:cNvSpPr>
            <a:spLocks noChangeShapeType="1"/>
          </p:cNvSpPr>
          <p:nvPr/>
        </p:nvSpPr>
        <p:spPr bwMode="auto">
          <a:xfrm>
            <a:off x="685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3" name="Line 26"/>
          <p:cNvSpPr>
            <a:spLocks noChangeShapeType="1"/>
          </p:cNvSpPr>
          <p:nvPr/>
        </p:nvSpPr>
        <p:spPr bwMode="auto">
          <a:xfrm>
            <a:off x="739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4" name="Line 27"/>
          <p:cNvSpPr>
            <a:spLocks noChangeShapeType="1"/>
          </p:cNvSpPr>
          <p:nvPr/>
        </p:nvSpPr>
        <p:spPr bwMode="auto">
          <a:xfrm>
            <a:off x="792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5" name="Line 28"/>
          <p:cNvSpPr>
            <a:spLocks noChangeShapeType="1"/>
          </p:cNvSpPr>
          <p:nvPr/>
        </p:nvSpPr>
        <p:spPr bwMode="auto">
          <a:xfrm>
            <a:off x="845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0216" name="Line 29"/>
          <p:cNvSpPr>
            <a:spLocks noChangeShapeType="1"/>
          </p:cNvSpPr>
          <p:nvPr/>
        </p:nvSpPr>
        <p:spPr bwMode="auto">
          <a:xfrm flipV="1">
            <a:off x="6553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0185" name="Object 1031"/>
          <p:cNvGraphicFramePr>
            <a:graphicFrameLocks noChangeAspect="1"/>
          </p:cNvGraphicFramePr>
          <p:nvPr/>
        </p:nvGraphicFramePr>
        <p:xfrm>
          <a:off x="54102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4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032"/>
          <p:cNvGraphicFramePr>
            <a:graphicFrameLocks noChangeAspect="1"/>
          </p:cNvGraphicFramePr>
          <p:nvPr/>
        </p:nvGraphicFramePr>
        <p:xfrm>
          <a:off x="80772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5" name="Equation" r:id="rId18" imgW="253800" imgH="368280" progId="Equation.3">
                  <p:embed/>
                </p:oleObj>
              </mc:Choice>
              <mc:Fallback>
                <p:oleObj name="Equation" r:id="rId18" imgW="253800" imgH="36828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033"/>
          <p:cNvGraphicFramePr>
            <a:graphicFrameLocks noChangeAspect="1"/>
          </p:cNvGraphicFramePr>
          <p:nvPr/>
        </p:nvGraphicFramePr>
        <p:xfrm>
          <a:off x="70104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6" name="Equation" r:id="rId19" imgW="291960" imgH="368280" progId="Equation.3">
                  <p:embed/>
                </p:oleObj>
              </mc:Choice>
              <mc:Fallback>
                <p:oleObj name="Equation" r:id="rId19" imgW="291960" imgH="368280" progId="Equation.3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1034"/>
          <p:cNvGraphicFramePr>
            <a:graphicFrameLocks noChangeAspect="1"/>
          </p:cNvGraphicFramePr>
          <p:nvPr/>
        </p:nvGraphicFramePr>
        <p:xfrm>
          <a:off x="59436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7" name="Equation" r:id="rId20" imgW="266400" imgH="279360" progId="Equation.3">
                  <p:embed/>
                </p:oleObj>
              </mc:Choice>
              <mc:Fallback>
                <p:oleObj name="Equation" r:id="rId20" imgW="266400" imgH="279360" progId="Equation.3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9" name="Object 1035"/>
          <p:cNvGraphicFramePr>
            <a:graphicFrameLocks noChangeAspect="1"/>
          </p:cNvGraphicFramePr>
          <p:nvPr/>
        </p:nvGraphicFramePr>
        <p:xfrm>
          <a:off x="6400800" y="1676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8" name="Equation" r:id="rId21" imgW="444240" imgH="533160" progId="Equation.3">
                  <p:embed/>
                </p:oleObj>
              </mc:Choice>
              <mc:Fallback>
                <p:oleObj name="Equation" r:id="rId21" imgW="444240" imgH="533160" progId="Equation.3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76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0" name="Object 1036"/>
          <p:cNvGraphicFramePr>
            <a:graphicFrameLocks noChangeAspect="1"/>
          </p:cNvGraphicFramePr>
          <p:nvPr/>
        </p:nvGraphicFramePr>
        <p:xfrm>
          <a:off x="64770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9" name="Equation" r:id="rId23" imgW="266400" imgH="279360" progId="Equation.3">
                  <p:embed/>
                </p:oleObj>
              </mc:Choice>
              <mc:Fallback>
                <p:oleObj name="Equation" r:id="rId23" imgW="266400" imgH="279360" progId="Equation.3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1" name="Object 1037"/>
          <p:cNvGraphicFramePr>
            <a:graphicFrameLocks noChangeAspect="1"/>
          </p:cNvGraphicFramePr>
          <p:nvPr/>
        </p:nvGraphicFramePr>
        <p:xfrm>
          <a:off x="75438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0" name="Equation" r:id="rId24" imgW="253800" imgH="393480" progId="Equation.3">
                  <p:embed/>
                </p:oleObj>
              </mc:Choice>
              <mc:Fallback>
                <p:oleObj name="Equation" r:id="rId24" imgW="253800" imgH="393480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17" name="Text Box 37"/>
          <p:cNvSpPr txBox="1">
            <a:spLocks noChangeArrowheads="1"/>
          </p:cNvSpPr>
          <p:nvPr/>
        </p:nvSpPr>
        <p:spPr bwMode="auto">
          <a:xfrm>
            <a:off x="5867400" y="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5</a:t>
            </a:r>
          </a:p>
        </p:txBody>
      </p:sp>
      <p:graphicFrame>
        <p:nvGraphicFramePr>
          <p:cNvPr id="50192" name="Object 1038"/>
          <p:cNvGraphicFramePr>
            <a:graphicFrameLocks noChangeAspect="1"/>
          </p:cNvGraphicFramePr>
          <p:nvPr/>
        </p:nvGraphicFramePr>
        <p:xfrm>
          <a:off x="3810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1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3" name="Object 1039"/>
          <p:cNvGraphicFramePr>
            <a:graphicFrameLocks noChangeAspect="1"/>
          </p:cNvGraphicFramePr>
          <p:nvPr/>
        </p:nvGraphicFramePr>
        <p:xfrm>
          <a:off x="85344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2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18" name="Text Box 40"/>
          <p:cNvSpPr txBox="1">
            <a:spLocks noChangeArrowheads="1"/>
          </p:cNvSpPr>
          <p:nvPr/>
        </p:nvSpPr>
        <p:spPr bwMode="auto">
          <a:xfrm>
            <a:off x="212725" y="3683000"/>
            <a:ext cx="1719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A Move: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869406" y="3678078"/>
                <a:ext cx="33399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𝑥𝑎𝑦𝑏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𝑎𝑦𝑏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06" y="3678078"/>
                <a:ext cx="3339953" cy="492443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431ECA4-9F75-46A0-810B-6160F68E4E5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6" name="Line 2"/>
          <p:cNvSpPr>
            <a:spLocks noChangeShapeType="1"/>
          </p:cNvSpPr>
          <p:nvPr/>
        </p:nvSpPr>
        <p:spPr bwMode="auto">
          <a:xfrm>
            <a:off x="762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37" name="Line 3"/>
          <p:cNvSpPr>
            <a:spLocks noChangeShapeType="1"/>
          </p:cNvSpPr>
          <p:nvPr/>
        </p:nvSpPr>
        <p:spPr bwMode="auto">
          <a:xfrm>
            <a:off x="762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38" name="Line 4"/>
          <p:cNvSpPr>
            <a:spLocks noChangeShapeType="1"/>
          </p:cNvSpPr>
          <p:nvPr/>
        </p:nvSpPr>
        <p:spPr bwMode="auto">
          <a:xfrm>
            <a:off x="457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39" name="Line 5"/>
          <p:cNvSpPr>
            <a:spLocks noChangeShapeType="1"/>
          </p:cNvSpPr>
          <p:nvPr/>
        </p:nvSpPr>
        <p:spPr bwMode="auto">
          <a:xfrm>
            <a:off x="990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0" name="Line 6"/>
          <p:cNvSpPr>
            <a:spLocks noChangeShapeType="1"/>
          </p:cNvSpPr>
          <p:nvPr/>
        </p:nvSpPr>
        <p:spPr bwMode="auto">
          <a:xfrm>
            <a:off x="1524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1" name="Line 7"/>
          <p:cNvSpPr>
            <a:spLocks noChangeShapeType="1"/>
          </p:cNvSpPr>
          <p:nvPr/>
        </p:nvSpPr>
        <p:spPr bwMode="auto">
          <a:xfrm>
            <a:off x="2057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2" name="Line 8"/>
          <p:cNvSpPr>
            <a:spLocks noChangeShapeType="1"/>
          </p:cNvSpPr>
          <p:nvPr/>
        </p:nvSpPr>
        <p:spPr bwMode="auto">
          <a:xfrm>
            <a:off x="2590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3" name="Line 9"/>
          <p:cNvSpPr>
            <a:spLocks noChangeShapeType="1"/>
          </p:cNvSpPr>
          <p:nvPr/>
        </p:nvSpPr>
        <p:spPr bwMode="auto">
          <a:xfrm>
            <a:off x="3124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4" name="Line 10"/>
          <p:cNvSpPr>
            <a:spLocks noChangeShapeType="1"/>
          </p:cNvSpPr>
          <p:nvPr/>
        </p:nvSpPr>
        <p:spPr bwMode="auto">
          <a:xfrm>
            <a:off x="3657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5" name="Line 11"/>
          <p:cNvSpPr>
            <a:spLocks noChangeShapeType="1"/>
          </p:cNvSpPr>
          <p:nvPr/>
        </p:nvSpPr>
        <p:spPr bwMode="auto">
          <a:xfrm flipV="1">
            <a:off x="1295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1202" name="Object 12"/>
          <p:cNvGraphicFramePr>
            <a:graphicFrameLocks noChangeAspect="1"/>
          </p:cNvGraphicFramePr>
          <p:nvPr/>
        </p:nvGraphicFramePr>
        <p:xfrm>
          <a:off x="6096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6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13"/>
          <p:cNvGraphicFramePr>
            <a:graphicFrameLocks noChangeAspect="1"/>
          </p:cNvGraphicFramePr>
          <p:nvPr/>
        </p:nvGraphicFramePr>
        <p:xfrm>
          <a:off x="32766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7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14"/>
          <p:cNvGraphicFramePr>
            <a:graphicFrameLocks noChangeAspect="1"/>
          </p:cNvGraphicFramePr>
          <p:nvPr/>
        </p:nvGraphicFramePr>
        <p:xfrm>
          <a:off x="22098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8" name="Equation" r:id="rId7" imgW="291960" imgH="368280" progId="Equation.3">
                  <p:embed/>
                </p:oleObj>
              </mc:Choice>
              <mc:Fallback>
                <p:oleObj name="Equation" r:id="rId7" imgW="29196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15"/>
          <p:cNvGraphicFramePr>
            <a:graphicFrameLocks noChangeAspect="1"/>
          </p:cNvGraphicFramePr>
          <p:nvPr/>
        </p:nvGraphicFramePr>
        <p:xfrm>
          <a:off x="11430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9" name="Equation" r:id="rId9" imgW="266400" imgH="279360" progId="Equation.3">
                  <p:embed/>
                </p:oleObj>
              </mc:Choice>
              <mc:Fallback>
                <p:oleObj name="Equation" r:id="rId9" imgW="266400" imgH="2793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16"/>
          <p:cNvGraphicFramePr>
            <a:graphicFrameLocks noChangeAspect="1"/>
          </p:cNvGraphicFramePr>
          <p:nvPr/>
        </p:nvGraphicFramePr>
        <p:xfrm>
          <a:off x="1066800" y="1676400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0" name="Equation" r:id="rId11" imgW="444240" imgH="520560" progId="Equation.3">
                  <p:embed/>
                </p:oleObj>
              </mc:Choice>
              <mc:Fallback>
                <p:oleObj name="Equation" r:id="rId11" imgW="444240" imgH="5205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17"/>
          <p:cNvGraphicFramePr>
            <a:graphicFrameLocks noChangeAspect="1"/>
          </p:cNvGraphicFramePr>
          <p:nvPr/>
        </p:nvGraphicFramePr>
        <p:xfrm>
          <a:off x="16764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1" name="Equation" r:id="rId13" imgW="266400" imgH="279360" progId="Equation.3">
                  <p:embed/>
                </p:oleObj>
              </mc:Choice>
              <mc:Fallback>
                <p:oleObj name="Equation" r:id="rId13" imgW="266400" imgH="2793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18"/>
          <p:cNvGraphicFramePr>
            <a:graphicFrameLocks noChangeAspect="1"/>
          </p:cNvGraphicFramePr>
          <p:nvPr/>
        </p:nvGraphicFramePr>
        <p:xfrm>
          <a:off x="27432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2" name="Equation" r:id="rId15" imgW="253800" imgH="393480" progId="Equation.3">
                  <p:embed/>
                </p:oleObj>
              </mc:Choice>
              <mc:Fallback>
                <p:oleObj name="Equation" r:id="rId15" imgW="25380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6" name="Text Box 19"/>
          <p:cNvSpPr txBox="1">
            <a:spLocks noChangeArrowheads="1"/>
          </p:cNvSpPr>
          <p:nvPr/>
        </p:nvSpPr>
        <p:spPr bwMode="auto">
          <a:xfrm>
            <a:off x="1066800" y="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4</a:t>
            </a:r>
          </a:p>
        </p:txBody>
      </p:sp>
      <p:sp>
        <p:nvSpPr>
          <p:cNvPr id="51247" name="Line 20"/>
          <p:cNvSpPr>
            <a:spLocks noChangeShapeType="1"/>
          </p:cNvSpPr>
          <p:nvPr/>
        </p:nvSpPr>
        <p:spPr bwMode="auto">
          <a:xfrm>
            <a:off x="48768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8" name="Line 21"/>
          <p:cNvSpPr>
            <a:spLocks noChangeShapeType="1"/>
          </p:cNvSpPr>
          <p:nvPr/>
        </p:nvSpPr>
        <p:spPr bwMode="auto">
          <a:xfrm>
            <a:off x="48768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49" name="Line 22"/>
          <p:cNvSpPr>
            <a:spLocks noChangeShapeType="1"/>
          </p:cNvSpPr>
          <p:nvPr/>
        </p:nvSpPr>
        <p:spPr bwMode="auto">
          <a:xfrm>
            <a:off x="5257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0" name="Line 23"/>
          <p:cNvSpPr>
            <a:spLocks noChangeShapeType="1"/>
          </p:cNvSpPr>
          <p:nvPr/>
        </p:nvSpPr>
        <p:spPr bwMode="auto">
          <a:xfrm>
            <a:off x="5791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1" name="Line 24"/>
          <p:cNvSpPr>
            <a:spLocks noChangeShapeType="1"/>
          </p:cNvSpPr>
          <p:nvPr/>
        </p:nvSpPr>
        <p:spPr bwMode="auto">
          <a:xfrm>
            <a:off x="6324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2" name="Line 25"/>
          <p:cNvSpPr>
            <a:spLocks noChangeShapeType="1"/>
          </p:cNvSpPr>
          <p:nvPr/>
        </p:nvSpPr>
        <p:spPr bwMode="auto">
          <a:xfrm>
            <a:off x="685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3" name="Line 26"/>
          <p:cNvSpPr>
            <a:spLocks noChangeShapeType="1"/>
          </p:cNvSpPr>
          <p:nvPr/>
        </p:nvSpPr>
        <p:spPr bwMode="auto">
          <a:xfrm>
            <a:off x="739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4" name="Line 27"/>
          <p:cNvSpPr>
            <a:spLocks noChangeShapeType="1"/>
          </p:cNvSpPr>
          <p:nvPr/>
        </p:nvSpPr>
        <p:spPr bwMode="auto">
          <a:xfrm>
            <a:off x="792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5" name="Line 28"/>
          <p:cNvSpPr>
            <a:spLocks noChangeShapeType="1"/>
          </p:cNvSpPr>
          <p:nvPr/>
        </p:nvSpPr>
        <p:spPr bwMode="auto">
          <a:xfrm>
            <a:off x="845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6" name="Line 29"/>
          <p:cNvSpPr>
            <a:spLocks noChangeShapeType="1"/>
          </p:cNvSpPr>
          <p:nvPr/>
        </p:nvSpPr>
        <p:spPr bwMode="auto">
          <a:xfrm flipV="1">
            <a:off x="65532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1209" name="Object 30"/>
          <p:cNvGraphicFramePr>
            <a:graphicFrameLocks noChangeAspect="1"/>
          </p:cNvGraphicFramePr>
          <p:nvPr/>
        </p:nvGraphicFramePr>
        <p:xfrm>
          <a:off x="54102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3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31"/>
          <p:cNvGraphicFramePr>
            <a:graphicFrameLocks noChangeAspect="1"/>
          </p:cNvGraphicFramePr>
          <p:nvPr/>
        </p:nvGraphicFramePr>
        <p:xfrm>
          <a:off x="80772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4" name="Equation" r:id="rId18" imgW="253800" imgH="368280" progId="Equation.3">
                  <p:embed/>
                </p:oleObj>
              </mc:Choice>
              <mc:Fallback>
                <p:oleObj name="Equation" r:id="rId18" imgW="253800" imgH="3682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1" name="Object 32"/>
          <p:cNvGraphicFramePr>
            <a:graphicFrameLocks noChangeAspect="1"/>
          </p:cNvGraphicFramePr>
          <p:nvPr/>
        </p:nvGraphicFramePr>
        <p:xfrm>
          <a:off x="7010400" y="838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5" name="Equation" r:id="rId19" imgW="291960" imgH="368280" progId="Equation.3">
                  <p:embed/>
                </p:oleObj>
              </mc:Choice>
              <mc:Fallback>
                <p:oleObj name="Equation" r:id="rId19" imgW="291960" imgH="3682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838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2" name="Object 33"/>
          <p:cNvGraphicFramePr>
            <a:graphicFrameLocks noChangeAspect="1"/>
          </p:cNvGraphicFramePr>
          <p:nvPr/>
        </p:nvGraphicFramePr>
        <p:xfrm>
          <a:off x="59436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6" name="Equation" r:id="rId20" imgW="266400" imgH="279360" progId="Equation.3">
                  <p:embed/>
                </p:oleObj>
              </mc:Choice>
              <mc:Fallback>
                <p:oleObj name="Equation" r:id="rId20" imgW="266400" imgH="27936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3" name="Object 34"/>
          <p:cNvGraphicFramePr>
            <a:graphicFrameLocks noChangeAspect="1"/>
          </p:cNvGraphicFramePr>
          <p:nvPr/>
        </p:nvGraphicFramePr>
        <p:xfrm>
          <a:off x="6400800" y="1676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7" name="Equation" r:id="rId21" imgW="444240" imgH="533160" progId="Equation.3">
                  <p:embed/>
                </p:oleObj>
              </mc:Choice>
              <mc:Fallback>
                <p:oleObj name="Equation" r:id="rId21" imgW="444240" imgH="53316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76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4" name="Object 35"/>
          <p:cNvGraphicFramePr>
            <a:graphicFrameLocks noChangeAspect="1"/>
          </p:cNvGraphicFramePr>
          <p:nvPr/>
        </p:nvGraphicFramePr>
        <p:xfrm>
          <a:off x="6477000" y="838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8" name="Equation" r:id="rId23" imgW="266400" imgH="279360" progId="Equation.3">
                  <p:embed/>
                </p:oleObj>
              </mc:Choice>
              <mc:Fallback>
                <p:oleObj name="Equation" r:id="rId23" imgW="266400" imgH="2793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838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5" name="Object 36"/>
          <p:cNvGraphicFramePr>
            <a:graphicFrameLocks noChangeAspect="1"/>
          </p:cNvGraphicFramePr>
          <p:nvPr/>
        </p:nvGraphicFramePr>
        <p:xfrm>
          <a:off x="7543800" y="762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9" name="Equation" r:id="rId24" imgW="253800" imgH="393480" progId="Equation.3">
                  <p:embed/>
                </p:oleObj>
              </mc:Choice>
              <mc:Fallback>
                <p:oleObj name="Equation" r:id="rId24" imgW="253800" imgH="3934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762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7" name="Text Box 37"/>
          <p:cNvSpPr txBox="1">
            <a:spLocks noChangeArrowheads="1"/>
          </p:cNvSpPr>
          <p:nvPr/>
        </p:nvSpPr>
        <p:spPr bwMode="auto">
          <a:xfrm>
            <a:off x="5867400" y="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5</a:t>
            </a:r>
          </a:p>
        </p:txBody>
      </p:sp>
      <p:graphicFrame>
        <p:nvGraphicFramePr>
          <p:cNvPr id="51216" name="Object 38"/>
          <p:cNvGraphicFramePr>
            <a:graphicFrameLocks noChangeAspect="1"/>
          </p:cNvGraphicFramePr>
          <p:nvPr/>
        </p:nvGraphicFramePr>
        <p:xfrm>
          <a:off x="38100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0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7" name="Object 39"/>
          <p:cNvGraphicFramePr>
            <a:graphicFrameLocks noChangeAspect="1"/>
          </p:cNvGraphicFramePr>
          <p:nvPr/>
        </p:nvGraphicFramePr>
        <p:xfrm>
          <a:off x="85344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1" name="Equation" r:id="rId26" imgW="253800" imgH="368280" progId="Equation.3">
                  <p:embed/>
                </p:oleObj>
              </mc:Choice>
              <mc:Fallback>
                <p:oleObj name="Equation" r:id="rId26" imgW="253800" imgH="3682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8" name="Line 80"/>
          <p:cNvSpPr>
            <a:spLocks noChangeShapeType="1"/>
          </p:cNvSpPr>
          <p:nvPr/>
        </p:nvSpPr>
        <p:spPr bwMode="auto">
          <a:xfrm>
            <a:off x="0" y="3276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59" name="Line 81"/>
          <p:cNvSpPr>
            <a:spLocks noChangeShapeType="1"/>
          </p:cNvSpPr>
          <p:nvPr/>
        </p:nvSpPr>
        <p:spPr bwMode="auto">
          <a:xfrm>
            <a:off x="0" y="3962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0" name="Line 82"/>
          <p:cNvSpPr>
            <a:spLocks noChangeShapeType="1"/>
          </p:cNvSpPr>
          <p:nvPr/>
        </p:nvSpPr>
        <p:spPr bwMode="auto">
          <a:xfrm>
            <a:off x="381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1" name="Line 83"/>
          <p:cNvSpPr>
            <a:spLocks noChangeShapeType="1"/>
          </p:cNvSpPr>
          <p:nvPr/>
        </p:nvSpPr>
        <p:spPr bwMode="auto">
          <a:xfrm>
            <a:off x="9144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2" name="Line 84"/>
          <p:cNvSpPr>
            <a:spLocks noChangeShapeType="1"/>
          </p:cNvSpPr>
          <p:nvPr/>
        </p:nvSpPr>
        <p:spPr bwMode="auto">
          <a:xfrm>
            <a:off x="14478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3" name="Line 85"/>
          <p:cNvSpPr>
            <a:spLocks noChangeShapeType="1"/>
          </p:cNvSpPr>
          <p:nvPr/>
        </p:nvSpPr>
        <p:spPr bwMode="auto">
          <a:xfrm>
            <a:off x="19812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4" name="Line 86"/>
          <p:cNvSpPr>
            <a:spLocks noChangeShapeType="1"/>
          </p:cNvSpPr>
          <p:nvPr/>
        </p:nvSpPr>
        <p:spPr bwMode="auto">
          <a:xfrm>
            <a:off x="25146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5" name="Line 87"/>
          <p:cNvSpPr>
            <a:spLocks noChangeShapeType="1"/>
          </p:cNvSpPr>
          <p:nvPr/>
        </p:nvSpPr>
        <p:spPr bwMode="auto">
          <a:xfrm>
            <a:off x="3048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6" name="Line 88"/>
          <p:cNvSpPr>
            <a:spLocks noChangeShapeType="1"/>
          </p:cNvSpPr>
          <p:nvPr/>
        </p:nvSpPr>
        <p:spPr bwMode="auto">
          <a:xfrm>
            <a:off x="35814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7" name="Line 89"/>
          <p:cNvSpPr>
            <a:spLocks noChangeShapeType="1"/>
          </p:cNvSpPr>
          <p:nvPr/>
        </p:nvSpPr>
        <p:spPr bwMode="auto">
          <a:xfrm flipV="1">
            <a:off x="2209800" y="3962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1219" name="Object 90"/>
          <p:cNvGraphicFramePr>
            <a:graphicFrameLocks noChangeAspect="1"/>
          </p:cNvGraphicFramePr>
          <p:nvPr/>
        </p:nvGraphicFramePr>
        <p:xfrm>
          <a:off x="533400" y="3429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2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0" name="Object 91"/>
          <p:cNvGraphicFramePr>
            <a:graphicFrameLocks noChangeAspect="1"/>
          </p:cNvGraphicFramePr>
          <p:nvPr/>
        </p:nvGraphicFramePr>
        <p:xfrm>
          <a:off x="3200400" y="3429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3" name="Equation" r:id="rId28" imgW="253800" imgH="368280" progId="Equation.3">
                  <p:embed/>
                </p:oleObj>
              </mc:Choice>
              <mc:Fallback>
                <p:oleObj name="Equation" r:id="rId28" imgW="253800" imgH="368280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429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1" name="Object 92"/>
          <p:cNvGraphicFramePr>
            <a:graphicFrameLocks noChangeAspect="1"/>
          </p:cNvGraphicFramePr>
          <p:nvPr/>
        </p:nvGraphicFramePr>
        <p:xfrm>
          <a:off x="2133600" y="3505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4" name="Equation" r:id="rId29" imgW="291960" imgH="368280" progId="Equation.3">
                  <p:embed/>
                </p:oleObj>
              </mc:Choice>
              <mc:Fallback>
                <p:oleObj name="Equation" r:id="rId29" imgW="291960" imgH="368280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505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2" name="Object 93"/>
          <p:cNvGraphicFramePr>
            <a:graphicFrameLocks noChangeAspect="1"/>
          </p:cNvGraphicFramePr>
          <p:nvPr/>
        </p:nvGraphicFramePr>
        <p:xfrm>
          <a:off x="1066800" y="3505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5" name="Equation" r:id="rId30" imgW="266400" imgH="279360" progId="Equation.3">
                  <p:embed/>
                </p:oleObj>
              </mc:Choice>
              <mc:Fallback>
                <p:oleObj name="Equation" r:id="rId30" imgW="266400" imgH="279360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3" name="Object 94"/>
          <p:cNvGraphicFramePr>
            <a:graphicFrameLocks noChangeAspect="1"/>
          </p:cNvGraphicFramePr>
          <p:nvPr/>
        </p:nvGraphicFramePr>
        <p:xfrm>
          <a:off x="2011363" y="4348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6" name="Equation" r:id="rId31" imgW="380880" imgH="520560" progId="Equation.3">
                  <p:embed/>
                </p:oleObj>
              </mc:Choice>
              <mc:Fallback>
                <p:oleObj name="Equation" r:id="rId31" imgW="380880" imgH="52056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4348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4" name="Object 95"/>
          <p:cNvGraphicFramePr>
            <a:graphicFrameLocks noChangeAspect="1"/>
          </p:cNvGraphicFramePr>
          <p:nvPr/>
        </p:nvGraphicFramePr>
        <p:xfrm>
          <a:off x="1600200" y="3505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7" name="Equation" r:id="rId33" imgW="266400" imgH="279360" progId="Equation.3">
                  <p:embed/>
                </p:oleObj>
              </mc:Choice>
              <mc:Fallback>
                <p:oleObj name="Equation" r:id="rId33" imgW="266400" imgH="279360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05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5" name="Object 96"/>
          <p:cNvGraphicFramePr>
            <a:graphicFrameLocks noChangeAspect="1"/>
          </p:cNvGraphicFramePr>
          <p:nvPr/>
        </p:nvGraphicFramePr>
        <p:xfrm>
          <a:off x="2667000" y="3429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8" name="Equation" r:id="rId34" imgW="253800" imgH="393480" progId="Equation.3">
                  <p:embed/>
                </p:oleObj>
              </mc:Choice>
              <mc:Fallback>
                <p:oleObj name="Equation" r:id="rId34" imgW="253800" imgH="393480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29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8" name="Text Box 97"/>
          <p:cNvSpPr txBox="1">
            <a:spLocks noChangeArrowheads="1"/>
          </p:cNvSpPr>
          <p:nvPr/>
        </p:nvSpPr>
        <p:spPr bwMode="auto">
          <a:xfrm>
            <a:off x="990600" y="2667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6</a:t>
            </a:r>
          </a:p>
        </p:txBody>
      </p:sp>
      <p:sp>
        <p:nvSpPr>
          <p:cNvPr id="51269" name="Line 98"/>
          <p:cNvSpPr>
            <a:spLocks noChangeShapeType="1"/>
          </p:cNvSpPr>
          <p:nvPr/>
        </p:nvSpPr>
        <p:spPr bwMode="auto">
          <a:xfrm>
            <a:off x="4800600" y="3276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0" name="Line 99"/>
          <p:cNvSpPr>
            <a:spLocks noChangeShapeType="1"/>
          </p:cNvSpPr>
          <p:nvPr/>
        </p:nvSpPr>
        <p:spPr bwMode="auto">
          <a:xfrm>
            <a:off x="4800600" y="3962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1" name="Line 100"/>
          <p:cNvSpPr>
            <a:spLocks noChangeShapeType="1"/>
          </p:cNvSpPr>
          <p:nvPr/>
        </p:nvSpPr>
        <p:spPr bwMode="auto">
          <a:xfrm>
            <a:off x="51816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2" name="Line 101"/>
          <p:cNvSpPr>
            <a:spLocks noChangeShapeType="1"/>
          </p:cNvSpPr>
          <p:nvPr/>
        </p:nvSpPr>
        <p:spPr bwMode="auto">
          <a:xfrm>
            <a:off x="5715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3" name="Line 102"/>
          <p:cNvSpPr>
            <a:spLocks noChangeShapeType="1"/>
          </p:cNvSpPr>
          <p:nvPr/>
        </p:nvSpPr>
        <p:spPr bwMode="auto">
          <a:xfrm>
            <a:off x="62484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4" name="Line 103"/>
          <p:cNvSpPr>
            <a:spLocks noChangeShapeType="1"/>
          </p:cNvSpPr>
          <p:nvPr/>
        </p:nvSpPr>
        <p:spPr bwMode="auto">
          <a:xfrm>
            <a:off x="67818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5" name="Line 104"/>
          <p:cNvSpPr>
            <a:spLocks noChangeShapeType="1"/>
          </p:cNvSpPr>
          <p:nvPr/>
        </p:nvSpPr>
        <p:spPr bwMode="auto">
          <a:xfrm>
            <a:off x="73152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6" name="Line 105"/>
          <p:cNvSpPr>
            <a:spLocks noChangeShapeType="1"/>
          </p:cNvSpPr>
          <p:nvPr/>
        </p:nvSpPr>
        <p:spPr bwMode="auto">
          <a:xfrm>
            <a:off x="78486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7" name="Line 106"/>
          <p:cNvSpPr>
            <a:spLocks noChangeShapeType="1"/>
          </p:cNvSpPr>
          <p:nvPr/>
        </p:nvSpPr>
        <p:spPr bwMode="auto">
          <a:xfrm>
            <a:off x="8382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78" name="Line 107"/>
          <p:cNvSpPr>
            <a:spLocks noChangeShapeType="1"/>
          </p:cNvSpPr>
          <p:nvPr/>
        </p:nvSpPr>
        <p:spPr bwMode="auto">
          <a:xfrm flipV="1">
            <a:off x="7543800" y="3962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1226" name="Object 108"/>
          <p:cNvGraphicFramePr>
            <a:graphicFrameLocks noChangeAspect="1"/>
          </p:cNvGraphicFramePr>
          <p:nvPr/>
        </p:nvGraphicFramePr>
        <p:xfrm>
          <a:off x="5334000" y="3429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9" name="Equation" r:id="rId35" imgW="253800" imgH="368280" progId="Equation.3">
                  <p:embed/>
                </p:oleObj>
              </mc:Choice>
              <mc:Fallback>
                <p:oleObj name="Equation" r:id="rId35" imgW="253800" imgH="368280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7" name="Object 109"/>
          <p:cNvGraphicFramePr>
            <a:graphicFrameLocks noChangeAspect="1"/>
          </p:cNvGraphicFramePr>
          <p:nvPr/>
        </p:nvGraphicFramePr>
        <p:xfrm>
          <a:off x="8001000" y="3429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0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429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8" name="Object 110"/>
          <p:cNvGraphicFramePr>
            <a:graphicFrameLocks noChangeAspect="1"/>
          </p:cNvGraphicFramePr>
          <p:nvPr/>
        </p:nvGraphicFramePr>
        <p:xfrm>
          <a:off x="6934200" y="3505200"/>
          <a:ext cx="290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1" name="Equation" r:id="rId37" imgW="291960" imgH="368280" progId="Equation.3">
                  <p:embed/>
                </p:oleObj>
              </mc:Choice>
              <mc:Fallback>
                <p:oleObj name="Equation" r:id="rId37" imgW="291960" imgH="368280" progId="Equation.3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505200"/>
                        <a:ext cx="290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9" name="Object 111"/>
          <p:cNvGraphicFramePr>
            <a:graphicFrameLocks noChangeAspect="1"/>
          </p:cNvGraphicFramePr>
          <p:nvPr/>
        </p:nvGraphicFramePr>
        <p:xfrm>
          <a:off x="5867400" y="3505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2" name="Equation" r:id="rId38" imgW="266400" imgH="279360" progId="Equation.3">
                  <p:embed/>
                </p:oleObj>
              </mc:Choice>
              <mc:Fallback>
                <p:oleObj name="Equation" r:id="rId38" imgW="266400" imgH="279360" progId="Equation.3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505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0" name="Object 112"/>
          <p:cNvGraphicFramePr>
            <a:graphicFrameLocks noChangeAspect="1"/>
          </p:cNvGraphicFramePr>
          <p:nvPr/>
        </p:nvGraphicFramePr>
        <p:xfrm>
          <a:off x="7391400" y="4343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3" name="Equation" r:id="rId39" imgW="380880" imgH="520560" progId="Equation.3">
                  <p:embed/>
                </p:oleObj>
              </mc:Choice>
              <mc:Fallback>
                <p:oleObj name="Equation" r:id="rId39" imgW="380880" imgH="520560" progId="Equation.3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343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1" name="Object 113"/>
          <p:cNvGraphicFramePr>
            <a:graphicFrameLocks noChangeAspect="1"/>
          </p:cNvGraphicFramePr>
          <p:nvPr/>
        </p:nvGraphicFramePr>
        <p:xfrm>
          <a:off x="6400800" y="35052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4" name="Equation" r:id="rId40" imgW="266400" imgH="279360" progId="Equation.3">
                  <p:embed/>
                </p:oleObj>
              </mc:Choice>
              <mc:Fallback>
                <p:oleObj name="Equation" r:id="rId40" imgW="266400" imgH="279360" progId="Equation.3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5052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2" name="Object 114"/>
          <p:cNvGraphicFramePr>
            <a:graphicFrameLocks noChangeAspect="1"/>
          </p:cNvGraphicFramePr>
          <p:nvPr/>
        </p:nvGraphicFramePr>
        <p:xfrm>
          <a:off x="7467600" y="34290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5" name="Equation" r:id="rId41" imgW="253800" imgH="393480" progId="Equation.3">
                  <p:embed/>
                </p:oleObj>
              </mc:Choice>
              <mc:Fallback>
                <p:oleObj name="Equation" r:id="rId41" imgW="253800" imgH="393480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4290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9" name="Text Box 115"/>
          <p:cNvSpPr txBox="1">
            <a:spLocks noChangeArrowheads="1"/>
          </p:cNvSpPr>
          <p:nvPr/>
        </p:nvSpPr>
        <p:spPr bwMode="auto">
          <a:xfrm>
            <a:off x="5791200" y="26670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Time 7</a:t>
            </a:r>
          </a:p>
        </p:txBody>
      </p:sp>
      <p:graphicFrame>
        <p:nvGraphicFramePr>
          <p:cNvPr id="51233" name="Object 116"/>
          <p:cNvGraphicFramePr>
            <a:graphicFrameLocks noChangeAspect="1"/>
          </p:cNvGraphicFramePr>
          <p:nvPr/>
        </p:nvGraphicFramePr>
        <p:xfrm>
          <a:off x="3733800" y="3429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6" name="Equation" r:id="rId42" imgW="253800" imgH="368280" progId="Equation.3">
                  <p:embed/>
                </p:oleObj>
              </mc:Choice>
              <mc:Fallback>
                <p:oleObj name="Equation" r:id="rId42" imgW="253800" imgH="368280" progId="Equation.3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29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4" name="Object 117"/>
          <p:cNvGraphicFramePr>
            <a:graphicFrameLocks noChangeAspect="1"/>
          </p:cNvGraphicFramePr>
          <p:nvPr/>
        </p:nvGraphicFramePr>
        <p:xfrm>
          <a:off x="8458200" y="3429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7" name="Equation" r:id="rId43" imgW="253800" imgH="368280" progId="Equation.3">
                  <p:embed/>
                </p:oleObj>
              </mc:Choice>
              <mc:Fallback>
                <p:oleObj name="Equation" r:id="rId43" imgW="253800" imgH="368280" progId="Equation.3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3429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0" name="TextBox 79"/>
              <p:cNvSpPr txBox="1"/>
              <p:nvPr/>
            </p:nvSpPr>
            <p:spPr>
              <a:xfrm>
                <a:off x="976819" y="5410200"/>
                <a:ext cx="72211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𝑎𝑦𝑏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𝑦𝑏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19" y="5410200"/>
                <a:ext cx="7221144" cy="492443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962A80B-2AEE-4050-A0FB-00D1FABF37A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0" y="3276600"/>
            <a:ext cx="3924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Equivalent notation: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13828" y="1952148"/>
                <a:ext cx="72211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𝑎𝑦𝑏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𝑦𝑏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828" y="1952148"/>
                <a:ext cx="7221144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740729" y="3276600"/>
                <a:ext cx="34897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𝑥𝑎𝑦𝑏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29" y="3276600"/>
                <a:ext cx="3489738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54182C68-14B9-465F-8E20-C763D6BCD22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1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412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Initial configuration:</a:t>
            </a:r>
          </a:p>
        </p:txBody>
      </p:sp>
      <p:graphicFrame>
        <p:nvGraphicFramePr>
          <p:cNvPr id="53250" name="Object 3"/>
          <p:cNvGraphicFramePr>
            <a:graphicFrameLocks noChangeAspect="1"/>
          </p:cNvGraphicFramePr>
          <p:nvPr/>
        </p:nvGraphicFramePr>
        <p:xfrm>
          <a:off x="4749800" y="431800"/>
          <a:ext cx="9906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" name="Equation" r:id="rId4" imgW="990360" imgH="583920" progId="Equation.3">
                  <p:embed/>
                </p:oleObj>
              </mc:Choice>
              <mc:Fallback>
                <p:oleObj name="Equation" r:id="rId4" imgW="990360" imgH="5839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431800"/>
                        <a:ext cx="9906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2" name="Line 4"/>
          <p:cNvSpPr>
            <a:spLocks noChangeShapeType="1"/>
          </p:cNvSpPr>
          <p:nvPr/>
        </p:nvSpPr>
        <p:spPr bwMode="auto">
          <a:xfrm>
            <a:off x="2438400" y="3962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3" name="Line 5"/>
          <p:cNvSpPr>
            <a:spLocks noChangeShapeType="1"/>
          </p:cNvSpPr>
          <p:nvPr/>
        </p:nvSpPr>
        <p:spPr bwMode="auto">
          <a:xfrm>
            <a:off x="2438400" y="4648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4" name="Line 6"/>
          <p:cNvSpPr>
            <a:spLocks noChangeShapeType="1"/>
          </p:cNvSpPr>
          <p:nvPr/>
        </p:nvSpPr>
        <p:spPr bwMode="auto">
          <a:xfrm>
            <a:off x="28194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5" name="Line 7"/>
          <p:cNvSpPr>
            <a:spLocks noChangeShapeType="1"/>
          </p:cNvSpPr>
          <p:nvPr/>
        </p:nvSpPr>
        <p:spPr bwMode="auto">
          <a:xfrm>
            <a:off x="33528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6" name="Line 8"/>
          <p:cNvSpPr>
            <a:spLocks noChangeShapeType="1"/>
          </p:cNvSpPr>
          <p:nvPr/>
        </p:nvSpPr>
        <p:spPr bwMode="auto">
          <a:xfrm>
            <a:off x="38862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7" name="Line 9"/>
          <p:cNvSpPr>
            <a:spLocks noChangeShapeType="1"/>
          </p:cNvSpPr>
          <p:nvPr/>
        </p:nvSpPr>
        <p:spPr bwMode="auto">
          <a:xfrm>
            <a:off x="44196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8" name="Line 10"/>
          <p:cNvSpPr>
            <a:spLocks noChangeShapeType="1"/>
          </p:cNvSpPr>
          <p:nvPr/>
        </p:nvSpPr>
        <p:spPr bwMode="auto">
          <a:xfrm>
            <a:off x="49530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69" name="Line 11"/>
          <p:cNvSpPr>
            <a:spLocks noChangeShapeType="1"/>
          </p:cNvSpPr>
          <p:nvPr/>
        </p:nvSpPr>
        <p:spPr bwMode="auto">
          <a:xfrm>
            <a:off x="54864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70" name="Line 12"/>
          <p:cNvSpPr>
            <a:spLocks noChangeShapeType="1"/>
          </p:cNvSpPr>
          <p:nvPr/>
        </p:nvSpPr>
        <p:spPr bwMode="auto">
          <a:xfrm>
            <a:off x="60198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71" name="Line 13"/>
          <p:cNvSpPr>
            <a:spLocks noChangeShapeType="1"/>
          </p:cNvSpPr>
          <p:nvPr/>
        </p:nvSpPr>
        <p:spPr bwMode="auto">
          <a:xfrm flipV="1">
            <a:off x="36576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3251" name="Object 14"/>
          <p:cNvGraphicFramePr>
            <a:graphicFrameLocks noChangeAspect="1"/>
          </p:cNvGraphicFramePr>
          <p:nvPr/>
        </p:nvGraphicFramePr>
        <p:xfrm>
          <a:off x="2971800" y="4114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5" name="Equation" r:id="rId6" imgW="253800" imgH="368280" progId="Equation.3">
                  <p:embed/>
                </p:oleObj>
              </mc:Choice>
              <mc:Fallback>
                <p:oleObj name="Equation" r:id="rId6" imgW="25380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14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15"/>
          <p:cNvGraphicFramePr>
            <a:graphicFrameLocks noChangeAspect="1"/>
          </p:cNvGraphicFramePr>
          <p:nvPr/>
        </p:nvGraphicFramePr>
        <p:xfrm>
          <a:off x="5638800" y="4114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6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14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16"/>
          <p:cNvGraphicFramePr>
            <a:graphicFrameLocks noChangeAspect="1"/>
          </p:cNvGraphicFramePr>
          <p:nvPr/>
        </p:nvGraphicFramePr>
        <p:xfrm>
          <a:off x="4572000" y="41148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7" name="Equation" r:id="rId9" imgW="253800" imgH="393480" progId="Equation.3">
                  <p:embed/>
                </p:oleObj>
              </mc:Choice>
              <mc:Fallback>
                <p:oleObj name="Equation" r:id="rId9" imgW="25380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148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17"/>
          <p:cNvGraphicFramePr>
            <a:graphicFrameLocks noChangeAspect="1"/>
          </p:cNvGraphicFramePr>
          <p:nvPr/>
        </p:nvGraphicFramePr>
        <p:xfrm>
          <a:off x="3505200" y="4191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8" name="Equation" r:id="rId11" imgW="266400" imgH="279360" progId="Equation.3">
                  <p:embed/>
                </p:oleObj>
              </mc:Choice>
              <mc:Fallback>
                <p:oleObj name="Equation" r:id="rId11" imgW="266400" imgH="2793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191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18"/>
          <p:cNvGraphicFramePr>
            <a:graphicFrameLocks noChangeAspect="1"/>
          </p:cNvGraphicFramePr>
          <p:nvPr/>
        </p:nvGraphicFramePr>
        <p:xfrm>
          <a:off x="3429000" y="5024438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9" name="Equation" r:id="rId13" imgW="444240" imgH="533160" progId="Equation.3">
                  <p:embed/>
                </p:oleObj>
              </mc:Choice>
              <mc:Fallback>
                <p:oleObj name="Equation" r:id="rId13" imgW="444240" imgH="5331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24438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19"/>
          <p:cNvGraphicFramePr>
            <a:graphicFrameLocks noChangeAspect="1"/>
          </p:cNvGraphicFramePr>
          <p:nvPr/>
        </p:nvGraphicFramePr>
        <p:xfrm>
          <a:off x="4038600" y="4191000"/>
          <a:ext cx="2651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0" name="Equation" r:id="rId15" imgW="266400" imgH="279360" progId="Equation.3">
                  <p:embed/>
                </p:oleObj>
              </mc:Choice>
              <mc:Fallback>
                <p:oleObj name="Equation" r:id="rId15" imgW="266400" imgH="2793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91000"/>
                        <a:ext cx="2651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20"/>
          <p:cNvGraphicFramePr>
            <a:graphicFrameLocks noChangeAspect="1"/>
          </p:cNvGraphicFramePr>
          <p:nvPr/>
        </p:nvGraphicFramePr>
        <p:xfrm>
          <a:off x="5105400" y="4114800"/>
          <a:ext cx="252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1" name="Equation" r:id="rId17" imgW="253800" imgH="393480" progId="Equation.3">
                  <p:embed/>
                </p:oleObj>
              </mc:Choice>
              <mc:Fallback>
                <p:oleObj name="Equation" r:id="rId17" imgW="25380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114800"/>
                        <a:ext cx="2524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22"/>
          <p:cNvGraphicFramePr>
            <a:graphicFrameLocks noChangeAspect="1"/>
          </p:cNvGraphicFramePr>
          <p:nvPr/>
        </p:nvGraphicFramePr>
        <p:xfrm>
          <a:off x="6172200" y="4114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2" name="Equation" r:id="rId18" imgW="253800" imgH="368280" progId="Equation.3">
                  <p:embed/>
                </p:oleObj>
              </mc:Choice>
              <mc:Fallback>
                <p:oleObj name="Equation" r:id="rId18" imgW="25380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114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2" name="AutoShape 23"/>
          <p:cNvSpPr>
            <a:spLocks/>
          </p:cNvSpPr>
          <p:nvPr/>
        </p:nvSpPr>
        <p:spPr bwMode="auto">
          <a:xfrm rot="-5400000">
            <a:off x="4229100" y="2705100"/>
            <a:ext cx="381000" cy="1981200"/>
          </a:xfrm>
          <a:prstGeom prst="rightBrace">
            <a:avLst>
              <a:gd name="adj1" fmla="val 4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3259" name="Object 24"/>
          <p:cNvGraphicFramePr>
            <a:graphicFrameLocks noChangeAspect="1"/>
          </p:cNvGraphicFramePr>
          <p:nvPr/>
        </p:nvGraphicFramePr>
        <p:xfrm>
          <a:off x="4267200" y="3124200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3" name="Equation" r:id="rId19" imgW="368280" imgH="304560" progId="Equation.3">
                  <p:embed/>
                </p:oleObj>
              </mc:Choice>
              <mc:Fallback>
                <p:oleObj name="Equation" r:id="rId19" imgW="368280" imgH="3045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124200"/>
                        <a:ext cx="368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73" name="Text Box 26"/>
          <p:cNvSpPr txBox="1">
            <a:spLocks noChangeArrowheads="1"/>
          </p:cNvSpPr>
          <p:nvPr/>
        </p:nvSpPr>
        <p:spPr bwMode="auto">
          <a:xfrm>
            <a:off x="3276600" y="2133600"/>
            <a:ext cx="2490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Input string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781CFB6-4CDB-4C37-9BAB-90CFF00714C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Accepted Language</a:t>
            </a: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288925" y="1244600"/>
            <a:ext cx="4624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For any Turing Machine</a:t>
            </a:r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5257800" y="1295400"/>
          <a:ext cx="4937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Equation" r:id="rId4" imgW="495000" imgH="368280" progId="Equation.3">
                  <p:embed/>
                </p:oleObj>
              </mc:Choice>
              <mc:Fallback>
                <p:oleObj name="Equation" r:id="rId4" imgW="495000" imgH="368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95400"/>
                        <a:ext cx="4937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Line 6"/>
          <p:cNvSpPr>
            <a:spLocks noChangeShapeType="1"/>
          </p:cNvSpPr>
          <p:nvPr/>
        </p:nvSpPr>
        <p:spPr bwMode="auto">
          <a:xfrm flipV="1">
            <a:off x="3429000" y="3505200"/>
            <a:ext cx="762000" cy="1143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280" name="Text Box 7"/>
          <p:cNvSpPr txBox="1">
            <a:spLocks noChangeArrowheads="1"/>
          </p:cNvSpPr>
          <p:nvPr/>
        </p:nvSpPr>
        <p:spPr bwMode="auto">
          <a:xfrm>
            <a:off x="1981200" y="4724400"/>
            <a:ext cx="2493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Initial state</a:t>
            </a:r>
          </a:p>
        </p:txBody>
      </p:sp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6019800" y="4724400"/>
            <a:ext cx="2211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339933"/>
                </a:solidFill>
              </a:rPr>
              <a:t>Final state</a:t>
            </a:r>
          </a:p>
        </p:txBody>
      </p:sp>
      <p:sp>
        <p:nvSpPr>
          <p:cNvPr id="54282" name="Line 9"/>
          <p:cNvSpPr>
            <a:spLocks noChangeShapeType="1"/>
          </p:cNvSpPr>
          <p:nvPr/>
        </p:nvSpPr>
        <p:spPr bwMode="auto">
          <a:xfrm flipH="1" flipV="1">
            <a:off x="6629400" y="3505200"/>
            <a:ext cx="381000" cy="1143000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828800" y="2807963"/>
                <a:ext cx="5098703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807963"/>
                <a:ext cx="5098703" cy="5318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98B767C-2AE1-4638-8512-6094CFFE023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Standard Turing Machine</a:t>
            </a:r>
          </a:p>
        </p:txBody>
      </p:sp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1447800" y="2514600"/>
            <a:ext cx="641032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Deterministic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 Infinite tape in both directions</a:t>
            </a:r>
          </a:p>
          <a:p>
            <a:pPr>
              <a:buFontTx/>
              <a:buChar char="•"/>
            </a:pP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Tape is the input/output file</a:t>
            </a:r>
          </a:p>
        </p:txBody>
      </p:sp>
      <p:sp>
        <p:nvSpPr>
          <p:cNvPr id="115717" name="Text Box 4"/>
          <p:cNvSpPr txBox="1">
            <a:spLocks noChangeArrowheads="1"/>
          </p:cNvSpPr>
          <p:nvPr/>
        </p:nvSpPr>
        <p:spPr bwMode="auto">
          <a:xfrm>
            <a:off x="212725" y="1168400"/>
            <a:ext cx="8323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 machine we described is the standard: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F739E47-E04B-42E6-9C14-02E8725B596E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Line 2"/>
          <p:cNvSpPr>
            <a:spLocks noChangeShapeType="1"/>
          </p:cNvSpPr>
          <p:nvPr/>
        </p:nvSpPr>
        <p:spPr bwMode="auto">
          <a:xfrm>
            <a:off x="1038225" y="4303713"/>
            <a:ext cx="7696200" cy="206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Line 3"/>
          <p:cNvSpPr>
            <a:spLocks noChangeShapeType="1"/>
          </p:cNvSpPr>
          <p:nvPr/>
        </p:nvSpPr>
        <p:spPr bwMode="auto">
          <a:xfrm>
            <a:off x="1114425" y="3236913"/>
            <a:ext cx="7696200" cy="206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Line 4"/>
          <p:cNvSpPr>
            <a:spLocks noChangeShapeType="1"/>
          </p:cNvSpPr>
          <p:nvPr/>
        </p:nvSpPr>
        <p:spPr bwMode="auto">
          <a:xfrm flipH="1">
            <a:off x="1720850" y="35417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Line 5"/>
          <p:cNvSpPr>
            <a:spLocks noChangeShapeType="1"/>
          </p:cNvSpPr>
          <p:nvPr/>
        </p:nvSpPr>
        <p:spPr bwMode="auto">
          <a:xfrm flipH="1">
            <a:off x="3171825" y="39227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Line 6"/>
          <p:cNvSpPr>
            <a:spLocks noChangeShapeType="1"/>
          </p:cNvSpPr>
          <p:nvPr/>
        </p:nvSpPr>
        <p:spPr bwMode="auto">
          <a:xfrm flipH="1">
            <a:off x="4606925" y="43164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 flipH="1">
            <a:off x="5972175" y="4721225"/>
            <a:ext cx="528638" cy="915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Line 8"/>
          <p:cNvSpPr>
            <a:spLocks noChangeShapeType="1"/>
          </p:cNvSpPr>
          <p:nvPr/>
        </p:nvSpPr>
        <p:spPr bwMode="auto">
          <a:xfrm flipH="1">
            <a:off x="7400925" y="50784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729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789113"/>
            <a:ext cx="1068388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36618" name="Text Box 10"/>
          <p:cNvSpPr txBox="1">
            <a:spLocks noChangeArrowheads="1"/>
          </p:cNvSpPr>
          <p:nvPr/>
        </p:nvSpPr>
        <p:spPr bwMode="auto">
          <a:xfrm>
            <a:off x="2714625" y="4075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66FF33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>
            <a:off x="4162425" y="4456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3" name="Text Box 12"/>
          <p:cNvSpPr txBox="1">
            <a:spLocks noChangeArrowheads="1"/>
          </p:cNvSpPr>
          <p:nvPr/>
        </p:nvSpPr>
        <p:spPr bwMode="auto">
          <a:xfrm>
            <a:off x="5478463" y="47990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4" name="Text Box 13"/>
          <p:cNvSpPr txBox="1">
            <a:spLocks noChangeArrowheads="1"/>
          </p:cNvSpPr>
          <p:nvPr/>
        </p:nvSpPr>
        <p:spPr bwMode="auto">
          <a:xfrm>
            <a:off x="8289925" y="55467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95" name="Text Box 14"/>
          <p:cNvSpPr txBox="1">
            <a:spLocks noChangeArrowheads="1"/>
          </p:cNvSpPr>
          <p:nvPr/>
        </p:nvSpPr>
        <p:spPr bwMode="auto">
          <a:xfrm>
            <a:off x="1343025" y="3694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7296" name="Group 15"/>
          <p:cNvGrpSpPr>
            <a:grpSpLocks/>
          </p:cNvGrpSpPr>
          <p:nvPr/>
        </p:nvGrpSpPr>
        <p:grpSpPr bwMode="auto">
          <a:xfrm>
            <a:off x="604838" y="3414713"/>
            <a:ext cx="874712" cy="577850"/>
            <a:chOff x="3024" y="1824"/>
            <a:chExt cx="551" cy="364"/>
          </a:xfrm>
        </p:grpSpPr>
        <p:grpSp>
          <p:nvGrpSpPr>
            <p:cNvPr id="97301" name="Group 16"/>
            <p:cNvGrpSpPr>
              <a:grpSpLocks/>
            </p:cNvGrpSpPr>
            <p:nvPr/>
          </p:nvGrpSpPr>
          <p:grpSpPr bwMode="auto">
            <a:xfrm>
              <a:off x="3024" y="1824"/>
              <a:ext cx="527" cy="319"/>
              <a:chOff x="1080" y="2451"/>
              <a:chExt cx="527" cy="319"/>
            </a:xfrm>
          </p:grpSpPr>
          <p:sp>
            <p:nvSpPr>
              <p:cNvPr id="97308" name="Freeform 17"/>
              <p:cNvSpPr>
                <a:spLocks/>
              </p:cNvSpPr>
              <p:nvPr/>
            </p:nvSpPr>
            <p:spPr bwMode="auto">
              <a:xfrm>
                <a:off x="1080" y="2540"/>
                <a:ext cx="400" cy="230"/>
              </a:xfrm>
              <a:custGeom>
                <a:avLst/>
                <a:gdLst>
                  <a:gd name="T0" fmla="*/ 37 w 400"/>
                  <a:gd name="T1" fmla="*/ 24 h 230"/>
                  <a:gd name="T2" fmla="*/ 86 w 400"/>
                  <a:gd name="T3" fmla="*/ 73 h 230"/>
                  <a:gd name="T4" fmla="*/ 135 w 400"/>
                  <a:gd name="T5" fmla="*/ 89 h 230"/>
                  <a:gd name="T6" fmla="*/ 201 w 400"/>
                  <a:gd name="T7" fmla="*/ 130 h 230"/>
                  <a:gd name="T8" fmla="*/ 225 w 400"/>
                  <a:gd name="T9" fmla="*/ 155 h 230"/>
                  <a:gd name="T10" fmla="*/ 274 w 400"/>
                  <a:gd name="T11" fmla="*/ 187 h 230"/>
                  <a:gd name="T12" fmla="*/ 331 w 400"/>
                  <a:gd name="T13" fmla="*/ 220 h 230"/>
                  <a:gd name="T14" fmla="*/ 372 w 400"/>
                  <a:gd name="T15" fmla="*/ 155 h 230"/>
                  <a:gd name="T16" fmla="*/ 380 w 400"/>
                  <a:gd name="T17" fmla="*/ 81 h 230"/>
                  <a:gd name="T18" fmla="*/ 241 w 400"/>
                  <a:gd name="T19" fmla="*/ 57 h 230"/>
                  <a:gd name="T20" fmla="*/ 184 w 400"/>
                  <a:gd name="T21" fmla="*/ 32 h 230"/>
                  <a:gd name="T22" fmla="*/ 54 w 400"/>
                  <a:gd name="T23" fmla="*/ 0 h 230"/>
                  <a:gd name="T24" fmla="*/ 37 w 400"/>
                  <a:gd name="T25" fmla="*/ 24 h 2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0"/>
                  <a:gd name="T40" fmla="*/ 0 h 230"/>
                  <a:gd name="T41" fmla="*/ 400 w 400"/>
                  <a:gd name="T42" fmla="*/ 230 h 2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0" h="230">
                    <a:moveTo>
                      <a:pt x="37" y="24"/>
                    </a:moveTo>
                    <a:cubicBezTo>
                      <a:pt x="108" y="46"/>
                      <a:pt x="0" y="6"/>
                      <a:pt x="86" y="73"/>
                    </a:cubicBezTo>
                    <a:cubicBezTo>
                      <a:pt x="99" y="83"/>
                      <a:pt x="135" y="89"/>
                      <a:pt x="135" y="89"/>
                    </a:cubicBezTo>
                    <a:cubicBezTo>
                      <a:pt x="155" y="109"/>
                      <a:pt x="178" y="111"/>
                      <a:pt x="201" y="130"/>
                    </a:cubicBezTo>
                    <a:cubicBezTo>
                      <a:pt x="209" y="137"/>
                      <a:pt x="215" y="147"/>
                      <a:pt x="225" y="155"/>
                    </a:cubicBezTo>
                    <a:cubicBezTo>
                      <a:pt x="240" y="167"/>
                      <a:pt x="274" y="187"/>
                      <a:pt x="274" y="187"/>
                    </a:cubicBezTo>
                    <a:cubicBezTo>
                      <a:pt x="286" y="225"/>
                      <a:pt x="290" y="230"/>
                      <a:pt x="331" y="220"/>
                    </a:cubicBezTo>
                    <a:cubicBezTo>
                      <a:pt x="351" y="200"/>
                      <a:pt x="356" y="178"/>
                      <a:pt x="372" y="155"/>
                    </a:cubicBezTo>
                    <a:cubicBezTo>
                      <a:pt x="381" y="127"/>
                      <a:pt x="400" y="88"/>
                      <a:pt x="380" y="81"/>
                    </a:cubicBezTo>
                    <a:cubicBezTo>
                      <a:pt x="336" y="64"/>
                      <a:pt x="286" y="68"/>
                      <a:pt x="241" y="57"/>
                    </a:cubicBezTo>
                    <a:cubicBezTo>
                      <a:pt x="210" y="49"/>
                      <a:pt x="216" y="46"/>
                      <a:pt x="184" y="32"/>
                    </a:cubicBezTo>
                    <a:cubicBezTo>
                      <a:pt x="143" y="14"/>
                      <a:pt x="97" y="8"/>
                      <a:pt x="54" y="0"/>
                    </a:cubicBezTo>
                    <a:cubicBezTo>
                      <a:pt x="35" y="17"/>
                      <a:pt x="37" y="8"/>
                      <a:pt x="37" y="24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09" name="Freeform 18"/>
              <p:cNvSpPr>
                <a:spLocks/>
              </p:cNvSpPr>
              <p:nvPr/>
            </p:nvSpPr>
            <p:spPr bwMode="auto">
              <a:xfrm>
                <a:off x="1252" y="2451"/>
                <a:ext cx="355" cy="183"/>
              </a:xfrm>
              <a:custGeom>
                <a:avLst/>
                <a:gdLst>
                  <a:gd name="T0" fmla="*/ 17 w 355"/>
                  <a:gd name="T1" fmla="*/ 3 h 183"/>
                  <a:gd name="T2" fmla="*/ 213 w 355"/>
                  <a:gd name="T3" fmla="*/ 61 h 183"/>
                  <a:gd name="T4" fmla="*/ 287 w 355"/>
                  <a:gd name="T5" fmla="*/ 85 h 183"/>
                  <a:gd name="T6" fmla="*/ 311 w 355"/>
                  <a:gd name="T7" fmla="*/ 93 h 183"/>
                  <a:gd name="T8" fmla="*/ 311 w 355"/>
                  <a:gd name="T9" fmla="*/ 142 h 183"/>
                  <a:gd name="T10" fmla="*/ 246 w 355"/>
                  <a:gd name="T11" fmla="*/ 183 h 183"/>
                  <a:gd name="T12" fmla="*/ 213 w 355"/>
                  <a:gd name="T13" fmla="*/ 167 h 183"/>
                  <a:gd name="T14" fmla="*/ 205 w 355"/>
                  <a:gd name="T15" fmla="*/ 142 h 183"/>
                  <a:gd name="T16" fmla="*/ 115 w 355"/>
                  <a:gd name="T17" fmla="*/ 77 h 183"/>
                  <a:gd name="T18" fmla="*/ 17 w 355"/>
                  <a:gd name="T19" fmla="*/ 28 h 183"/>
                  <a:gd name="T20" fmla="*/ 17 w 355"/>
                  <a:gd name="T21" fmla="*/ 3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3"/>
                  <a:gd name="T35" fmla="*/ 355 w 355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3">
                    <a:moveTo>
                      <a:pt x="17" y="3"/>
                    </a:moveTo>
                    <a:cubicBezTo>
                      <a:pt x="82" y="17"/>
                      <a:pt x="149" y="39"/>
                      <a:pt x="213" y="61"/>
                    </a:cubicBezTo>
                    <a:cubicBezTo>
                      <a:pt x="246" y="72"/>
                      <a:pt x="257" y="75"/>
                      <a:pt x="287" y="85"/>
                    </a:cubicBezTo>
                    <a:cubicBezTo>
                      <a:pt x="295" y="87"/>
                      <a:pt x="311" y="93"/>
                      <a:pt x="311" y="93"/>
                    </a:cubicBezTo>
                    <a:cubicBezTo>
                      <a:pt x="336" y="118"/>
                      <a:pt x="355" y="127"/>
                      <a:pt x="311" y="142"/>
                    </a:cubicBezTo>
                    <a:cubicBezTo>
                      <a:pt x="287" y="158"/>
                      <a:pt x="273" y="173"/>
                      <a:pt x="246" y="183"/>
                    </a:cubicBezTo>
                    <a:cubicBezTo>
                      <a:pt x="235" y="177"/>
                      <a:pt x="221" y="175"/>
                      <a:pt x="213" y="167"/>
                    </a:cubicBezTo>
                    <a:cubicBezTo>
                      <a:pt x="206" y="160"/>
                      <a:pt x="210" y="149"/>
                      <a:pt x="205" y="142"/>
                    </a:cubicBezTo>
                    <a:cubicBezTo>
                      <a:pt x="180" y="108"/>
                      <a:pt x="152" y="89"/>
                      <a:pt x="115" y="77"/>
                    </a:cubicBezTo>
                    <a:cubicBezTo>
                      <a:pt x="85" y="57"/>
                      <a:pt x="50" y="38"/>
                      <a:pt x="17" y="28"/>
                    </a:cubicBezTo>
                    <a:cubicBezTo>
                      <a:pt x="8" y="0"/>
                      <a:pt x="0" y="3"/>
                      <a:pt x="17" y="3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302" name="Freeform 19"/>
            <p:cNvSpPr>
              <a:spLocks/>
            </p:cNvSpPr>
            <p:nvPr/>
          </p:nvSpPr>
          <p:spPr bwMode="auto">
            <a:xfrm>
              <a:off x="3543" y="1959"/>
              <a:ext cx="32" cy="49"/>
            </a:xfrm>
            <a:custGeom>
              <a:avLst/>
              <a:gdLst>
                <a:gd name="T0" fmla="*/ 0 w 32"/>
                <a:gd name="T1" fmla="*/ 0 h 49"/>
                <a:gd name="T2" fmla="*/ 32 w 32"/>
                <a:gd name="T3" fmla="*/ 49 h 49"/>
                <a:gd name="T4" fmla="*/ 0 60000 65536"/>
                <a:gd name="T5" fmla="*/ 0 60000 65536"/>
                <a:gd name="T6" fmla="*/ 0 w 32"/>
                <a:gd name="T7" fmla="*/ 0 h 49"/>
                <a:gd name="T8" fmla="*/ 32 w 32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49">
                  <a:moveTo>
                    <a:pt x="0" y="0"/>
                  </a:moveTo>
                  <a:cubicBezTo>
                    <a:pt x="7" y="23"/>
                    <a:pt x="15" y="32"/>
                    <a:pt x="32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3" name="Freeform 20"/>
            <p:cNvSpPr>
              <a:spLocks/>
            </p:cNvSpPr>
            <p:nvPr/>
          </p:nvSpPr>
          <p:spPr bwMode="auto">
            <a:xfrm>
              <a:off x="3339" y="2147"/>
              <a:ext cx="51" cy="41"/>
            </a:xfrm>
            <a:custGeom>
              <a:avLst/>
              <a:gdLst>
                <a:gd name="T0" fmla="*/ 0 w 51"/>
                <a:gd name="T1" fmla="*/ 0 h 41"/>
                <a:gd name="T2" fmla="*/ 49 w 51"/>
                <a:gd name="T3" fmla="*/ 41 h 41"/>
                <a:gd name="T4" fmla="*/ 0 60000 65536"/>
                <a:gd name="T5" fmla="*/ 0 60000 65536"/>
                <a:gd name="T6" fmla="*/ 0 w 51"/>
                <a:gd name="T7" fmla="*/ 0 h 41"/>
                <a:gd name="T8" fmla="*/ 51 w 51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41">
                  <a:moveTo>
                    <a:pt x="0" y="0"/>
                  </a:moveTo>
                  <a:cubicBezTo>
                    <a:pt x="51" y="33"/>
                    <a:pt x="49" y="12"/>
                    <a:pt x="49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4" name="Freeform 21"/>
            <p:cNvSpPr>
              <a:spLocks/>
            </p:cNvSpPr>
            <p:nvPr/>
          </p:nvSpPr>
          <p:spPr bwMode="auto">
            <a:xfrm>
              <a:off x="3388" y="2081"/>
              <a:ext cx="73" cy="41"/>
            </a:xfrm>
            <a:custGeom>
              <a:avLst/>
              <a:gdLst>
                <a:gd name="T0" fmla="*/ 0 w 73"/>
                <a:gd name="T1" fmla="*/ 0 h 41"/>
                <a:gd name="T2" fmla="*/ 73 w 73"/>
                <a:gd name="T3" fmla="*/ 41 h 41"/>
                <a:gd name="T4" fmla="*/ 0 60000 65536"/>
                <a:gd name="T5" fmla="*/ 0 60000 65536"/>
                <a:gd name="T6" fmla="*/ 0 w 73"/>
                <a:gd name="T7" fmla="*/ 0 h 41"/>
                <a:gd name="T8" fmla="*/ 73 w 73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41">
                  <a:moveTo>
                    <a:pt x="0" y="0"/>
                  </a:moveTo>
                  <a:cubicBezTo>
                    <a:pt x="26" y="9"/>
                    <a:pt x="73" y="41"/>
                    <a:pt x="73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5" name="Freeform 22"/>
            <p:cNvSpPr>
              <a:spLocks/>
            </p:cNvSpPr>
            <p:nvPr/>
          </p:nvSpPr>
          <p:spPr bwMode="auto">
            <a:xfrm>
              <a:off x="3412" y="2032"/>
              <a:ext cx="49" cy="25"/>
            </a:xfrm>
            <a:custGeom>
              <a:avLst/>
              <a:gdLst>
                <a:gd name="T0" fmla="*/ 0 w 49"/>
                <a:gd name="T1" fmla="*/ 0 h 25"/>
                <a:gd name="T2" fmla="*/ 49 w 49"/>
                <a:gd name="T3" fmla="*/ 25 h 25"/>
                <a:gd name="T4" fmla="*/ 0 60000 65536"/>
                <a:gd name="T5" fmla="*/ 0 60000 65536"/>
                <a:gd name="T6" fmla="*/ 0 w 49"/>
                <a:gd name="T7" fmla="*/ 0 h 25"/>
                <a:gd name="T8" fmla="*/ 49 w 49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" h="25">
                  <a:moveTo>
                    <a:pt x="0" y="0"/>
                  </a:moveTo>
                  <a:cubicBezTo>
                    <a:pt x="40" y="10"/>
                    <a:pt x="24" y="0"/>
                    <a:pt x="49" y="25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6" name="Freeform 23"/>
            <p:cNvSpPr>
              <a:spLocks/>
            </p:cNvSpPr>
            <p:nvPr/>
          </p:nvSpPr>
          <p:spPr bwMode="auto">
            <a:xfrm>
              <a:off x="3502" y="1983"/>
              <a:ext cx="33" cy="49"/>
            </a:xfrm>
            <a:custGeom>
              <a:avLst/>
              <a:gdLst>
                <a:gd name="T0" fmla="*/ 0 w 33"/>
                <a:gd name="T1" fmla="*/ 0 h 49"/>
                <a:gd name="T2" fmla="*/ 33 w 33"/>
                <a:gd name="T3" fmla="*/ 49 h 49"/>
                <a:gd name="T4" fmla="*/ 0 60000 65536"/>
                <a:gd name="T5" fmla="*/ 0 60000 65536"/>
                <a:gd name="T6" fmla="*/ 0 w 33"/>
                <a:gd name="T7" fmla="*/ 0 h 49"/>
                <a:gd name="T8" fmla="*/ 33 w 33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9">
                  <a:moveTo>
                    <a:pt x="0" y="0"/>
                  </a:moveTo>
                  <a:cubicBezTo>
                    <a:pt x="5" y="17"/>
                    <a:pt x="10" y="49"/>
                    <a:pt x="33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7" name="Freeform 24"/>
            <p:cNvSpPr>
              <a:spLocks/>
            </p:cNvSpPr>
            <p:nvPr/>
          </p:nvSpPr>
          <p:spPr bwMode="auto">
            <a:xfrm>
              <a:off x="3453" y="2008"/>
              <a:ext cx="41" cy="49"/>
            </a:xfrm>
            <a:custGeom>
              <a:avLst/>
              <a:gdLst>
                <a:gd name="T0" fmla="*/ 0 w 41"/>
                <a:gd name="T1" fmla="*/ 0 h 49"/>
                <a:gd name="T2" fmla="*/ 41 w 41"/>
                <a:gd name="T3" fmla="*/ 49 h 49"/>
                <a:gd name="T4" fmla="*/ 0 60000 65536"/>
                <a:gd name="T5" fmla="*/ 0 60000 65536"/>
                <a:gd name="T6" fmla="*/ 0 w 41"/>
                <a:gd name="T7" fmla="*/ 0 h 49"/>
                <a:gd name="T8" fmla="*/ 41 w 4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49">
                  <a:moveTo>
                    <a:pt x="0" y="0"/>
                  </a:moveTo>
                  <a:cubicBezTo>
                    <a:pt x="12" y="19"/>
                    <a:pt x="24" y="32"/>
                    <a:pt x="41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297" name="Line 25"/>
          <p:cNvSpPr>
            <a:spLocks noChangeShapeType="1"/>
          </p:cNvSpPr>
          <p:nvPr/>
        </p:nvSpPr>
        <p:spPr bwMode="auto">
          <a:xfrm>
            <a:off x="8659813" y="5791200"/>
            <a:ext cx="381000" cy="1031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8" name="Line 26"/>
          <p:cNvSpPr>
            <a:spLocks noChangeShapeType="1"/>
          </p:cNvSpPr>
          <p:nvPr/>
        </p:nvSpPr>
        <p:spPr bwMode="auto">
          <a:xfrm rot="10800000">
            <a:off x="177800" y="3514725"/>
            <a:ext cx="381000" cy="1031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9" name="Text Box 27"/>
          <p:cNvSpPr txBox="1">
            <a:spLocks noChangeArrowheads="1"/>
          </p:cNvSpPr>
          <p:nvPr/>
        </p:nvSpPr>
        <p:spPr bwMode="auto">
          <a:xfrm>
            <a:off x="3935413" y="796925"/>
            <a:ext cx="309403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66FF33"/>
                </a:solidFill>
                <a:latin typeface="Verdana" panose="020B0604030504040204" pitchFamily="34" charset="0"/>
              </a:rPr>
              <a:t>Current state = 10</a:t>
            </a:r>
          </a:p>
          <a:p>
            <a:pPr>
              <a:spcBef>
                <a:spcPct val="7500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If current state = 1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and current symbol = 0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then new state = 10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new symbol = 1</a:t>
            </a:r>
          </a:p>
          <a:p>
            <a:pPr>
              <a:spcBef>
                <a:spcPct val="0"/>
              </a:spcBef>
            </a:pPr>
            <a:r>
              <a:rPr lang="en-US" altLang="en-US" sz="1600" b="1">
                <a:solidFill>
                  <a:srgbClr val="FF9999"/>
                </a:solidFill>
                <a:latin typeface="Verdana" panose="020B0604030504040204" pitchFamily="34" charset="0"/>
              </a:rPr>
              <a:t>move right</a:t>
            </a:r>
            <a:endParaRPr lang="en-US" altLang="en-US" sz="1600" b="1">
              <a:solidFill>
                <a:srgbClr val="FF7C80"/>
              </a:solidFill>
              <a:latin typeface="Verdana" panose="020B0604030504040204" pitchFamily="34" charset="0"/>
            </a:endParaRPr>
          </a:p>
        </p:txBody>
      </p:sp>
      <p:sp>
        <p:nvSpPr>
          <p:cNvPr id="97300" name="AutoShape 28"/>
          <p:cNvSpPr>
            <a:spLocks noChangeArrowheads="1"/>
          </p:cNvSpPr>
          <p:nvPr/>
        </p:nvSpPr>
        <p:spPr bwMode="auto">
          <a:xfrm>
            <a:off x="3248025" y="392113"/>
            <a:ext cx="4038600" cy="2692400"/>
          </a:xfrm>
          <a:prstGeom prst="cloudCallout">
            <a:avLst>
              <a:gd name="adj1" fmla="val -50194"/>
              <a:gd name="adj2" fmla="val 44986"/>
            </a:avLst>
          </a:prstGeom>
          <a:noFill/>
          <a:ln w="12700">
            <a:solidFill>
              <a:srgbClr val="FF99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66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8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E57BCDE-8F10-49FA-B718-4A93F680A740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z="4400" smtClean="0"/>
              <a:t>Computing Functions</a:t>
            </a:r>
            <a:br>
              <a:rPr lang="en-US" altLang="en-US" sz="4400" smtClean="0"/>
            </a:br>
            <a:r>
              <a:rPr lang="en-US" altLang="en-US" sz="4400" smtClean="0"/>
              <a:t>with</a:t>
            </a:r>
            <a:br>
              <a:rPr lang="en-US" altLang="en-US" sz="4400" smtClean="0"/>
            </a:br>
            <a:r>
              <a:rPr lang="en-US" altLang="en-US" sz="4400" smtClean="0"/>
              <a:t>Turing Machines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C0ED8C7-3461-4415-9515-7A6A6D530F16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5" name="Text Box 2"/>
          <p:cNvSpPr txBox="1">
            <a:spLocks noChangeArrowheads="1"/>
          </p:cNvSpPr>
          <p:nvPr/>
        </p:nvSpPr>
        <p:spPr bwMode="auto">
          <a:xfrm>
            <a:off x="288925" y="25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06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2176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 function</a:t>
            </a:r>
          </a:p>
        </p:txBody>
      </p:sp>
      <p:graphicFrame>
        <p:nvGraphicFramePr>
          <p:cNvPr id="55298" name="Object 4"/>
          <p:cNvGraphicFramePr>
            <a:graphicFrameLocks noChangeAspect="1"/>
          </p:cNvGraphicFramePr>
          <p:nvPr/>
        </p:nvGraphicFramePr>
        <p:xfrm>
          <a:off x="3546475" y="482600"/>
          <a:ext cx="10795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name="Equation" r:id="rId4" imgW="1079280" imgH="533160" progId="Equation.3">
                  <p:embed/>
                </p:oleObj>
              </mc:Choice>
              <mc:Fallback>
                <p:oleObj name="Equation" r:id="rId4" imgW="107928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475" y="482600"/>
                        <a:ext cx="10795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7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1665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Domain:</a:t>
            </a:r>
          </a:p>
        </p:txBody>
      </p:sp>
      <p:sp>
        <p:nvSpPr>
          <p:cNvPr id="55308" name="Text Box 6"/>
          <p:cNvSpPr txBox="1">
            <a:spLocks noChangeArrowheads="1"/>
          </p:cNvSpPr>
          <p:nvPr/>
        </p:nvSpPr>
        <p:spPr bwMode="auto">
          <a:xfrm>
            <a:off x="4953000" y="1600200"/>
            <a:ext cx="2854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Result Region:</a:t>
            </a:r>
          </a:p>
        </p:txBody>
      </p:sp>
      <p:sp>
        <p:nvSpPr>
          <p:cNvPr id="55309" name="Text Box 7"/>
          <p:cNvSpPr txBox="1">
            <a:spLocks noChangeArrowheads="1"/>
          </p:cNvSpPr>
          <p:nvPr/>
        </p:nvSpPr>
        <p:spPr bwMode="auto">
          <a:xfrm>
            <a:off x="5334000" y="457200"/>
            <a:ext cx="9477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has:</a:t>
            </a:r>
          </a:p>
        </p:txBody>
      </p:sp>
      <p:graphicFrame>
        <p:nvGraphicFramePr>
          <p:cNvPr id="55299" name="Object 8"/>
          <p:cNvGraphicFramePr>
            <a:graphicFrameLocks noChangeAspect="1"/>
          </p:cNvGraphicFramePr>
          <p:nvPr/>
        </p:nvGraphicFramePr>
        <p:xfrm>
          <a:off x="2362200" y="1752600"/>
          <a:ext cx="41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Equation" r:id="rId6" imgW="419040" imgH="393480" progId="Equation.3">
                  <p:embed/>
                </p:oleObj>
              </mc:Choice>
              <mc:Fallback>
                <p:oleObj name="Equation" r:id="rId6" imgW="41904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52600"/>
                        <a:ext cx="41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9"/>
          <p:cNvGraphicFramePr>
            <a:graphicFrameLocks noChangeAspect="1"/>
          </p:cNvGraphicFramePr>
          <p:nvPr/>
        </p:nvGraphicFramePr>
        <p:xfrm>
          <a:off x="1295400" y="3657600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3" name="Equation" r:id="rId8" imgW="1244520" imgH="406080" progId="Equation.3">
                  <p:embed/>
                </p:oleObj>
              </mc:Choice>
              <mc:Fallback>
                <p:oleObj name="Equation" r:id="rId8" imgW="1244520" imgH="406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57600"/>
                        <a:ext cx="1244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10"/>
          <p:cNvGraphicFramePr>
            <a:graphicFrameLocks noChangeAspect="1"/>
          </p:cNvGraphicFramePr>
          <p:nvPr/>
        </p:nvGraphicFramePr>
        <p:xfrm>
          <a:off x="7848600" y="1676400"/>
          <a:ext cx="3286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" name="Equation" r:id="rId10" imgW="330120" imgH="419040" progId="Equation.3">
                  <p:embed/>
                </p:oleObj>
              </mc:Choice>
              <mc:Fallback>
                <p:oleObj name="Equation" r:id="rId10" imgW="33012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676400"/>
                        <a:ext cx="3286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11"/>
          <p:cNvGraphicFramePr>
            <a:graphicFrameLocks noChangeAspect="1"/>
          </p:cNvGraphicFramePr>
          <p:nvPr/>
        </p:nvGraphicFramePr>
        <p:xfrm>
          <a:off x="5334000" y="3505200"/>
          <a:ext cx="18796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" name="Equation" r:id="rId12" imgW="1879560" imgH="533160" progId="Equation.3">
                  <p:embed/>
                </p:oleObj>
              </mc:Choice>
              <mc:Fallback>
                <p:oleObj name="Equation" r:id="rId12" imgW="1879560" imgH="533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05200"/>
                        <a:ext cx="18796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0" name="Oval 12"/>
          <p:cNvSpPr>
            <a:spLocks noChangeArrowheads="1"/>
          </p:cNvSpPr>
          <p:nvPr/>
        </p:nvSpPr>
        <p:spPr bwMode="auto">
          <a:xfrm>
            <a:off x="762000" y="2362200"/>
            <a:ext cx="2362200" cy="3200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1" name="Oval 13"/>
          <p:cNvSpPr>
            <a:spLocks noChangeArrowheads="1"/>
          </p:cNvSpPr>
          <p:nvPr/>
        </p:nvSpPr>
        <p:spPr bwMode="auto">
          <a:xfrm>
            <a:off x="5029200" y="2362200"/>
            <a:ext cx="2362200" cy="3200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2" name="Line 14"/>
          <p:cNvSpPr>
            <a:spLocks noChangeShapeType="1"/>
          </p:cNvSpPr>
          <p:nvPr/>
        </p:nvSpPr>
        <p:spPr bwMode="auto">
          <a:xfrm>
            <a:off x="2667000" y="3886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5303" name="Object 15"/>
          <p:cNvGraphicFramePr>
            <a:graphicFrameLocks noChangeAspect="1"/>
          </p:cNvGraphicFramePr>
          <p:nvPr/>
        </p:nvGraphicFramePr>
        <p:xfrm>
          <a:off x="3505200" y="3124200"/>
          <a:ext cx="10795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Equation" r:id="rId14" imgW="1079280" imgH="533160" progId="Equation.3">
                  <p:embed/>
                </p:oleObj>
              </mc:Choice>
              <mc:Fallback>
                <p:oleObj name="Equation" r:id="rId14" imgW="1079280" imgH="5331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124200"/>
                        <a:ext cx="10795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F96CB1BF-095C-4A0A-8186-0E96B1FBAB2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365125" y="254000"/>
            <a:ext cx="7508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 function may have many parameters:</a:t>
            </a:r>
          </a:p>
        </p:txBody>
      </p:sp>
      <p:graphicFrame>
        <p:nvGraphicFramePr>
          <p:cNvPr id="56322" name="Object 3"/>
          <p:cNvGraphicFramePr>
            <a:graphicFrameLocks noChangeAspect="1"/>
          </p:cNvGraphicFramePr>
          <p:nvPr/>
        </p:nvGraphicFramePr>
        <p:xfrm>
          <a:off x="3140075" y="2641600"/>
          <a:ext cx="2997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Equation" r:id="rId4" imgW="2997000" imgH="533160" progId="Equation.3">
                  <p:embed/>
                </p:oleObj>
              </mc:Choice>
              <mc:Fallback>
                <p:oleObj name="Equation" r:id="rId4" imgW="299700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2641600"/>
                        <a:ext cx="2997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517525" y="1549400"/>
            <a:ext cx="1874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Example:</a:t>
            </a: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2895600" y="1676400"/>
            <a:ext cx="35004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Addition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4672C99-E29D-416B-BD7C-340C58BB112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593725" y="330200"/>
            <a:ext cx="3148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Integer Domain</a:t>
            </a:r>
          </a:p>
        </p:txBody>
      </p:sp>
      <p:sp>
        <p:nvSpPr>
          <p:cNvPr id="117764" name="Text Box 3"/>
          <p:cNvSpPr txBox="1">
            <a:spLocks noChangeArrowheads="1"/>
          </p:cNvSpPr>
          <p:nvPr/>
        </p:nvSpPr>
        <p:spPr bwMode="auto">
          <a:xfrm>
            <a:off x="1676400" y="3810000"/>
            <a:ext cx="1433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Unary:</a:t>
            </a:r>
          </a:p>
        </p:txBody>
      </p:sp>
      <p:sp>
        <p:nvSpPr>
          <p:cNvPr id="117765" name="Text Box 4"/>
          <p:cNvSpPr txBox="1">
            <a:spLocks noChangeArrowheads="1"/>
          </p:cNvSpPr>
          <p:nvPr/>
        </p:nvSpPr>
        <p:spPr bwMode="auto">
          <a:xfrm>
            <a:off x="1676400" y="2590800"/>
            <a:ext cx="1503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Binary:</a:t>
            </a:r>
          </a:p>
        </p:txBody>
      </p:sp>
      <p:sp>
        <p:nvSpPr>
          <p:cNvPr id="117766" name="Text Box 5"/>
          <p:cNvSpPr txBox="1">
            <a:spLocks noChangeArrowheads="1"/>
          </p:cNvSpPr>
          <p:nvPr/>
        </p:nvSpPr>
        <p:spPr bwMode="auto">
          <a:xfrm>
            <a:off x="1676400" y="1371600"/>
            <a:ext cx="1781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Decimal:</a:t>
            </a:r>
          </a:p>
        </p:txBody>
      </p:sp>
      <p:sp>
        <p:nvSpPr>
          <p:cNvPr id="117767" name="Text Box 6"/>
          <p:cNvSpPr txBox="1">
            <a:spLocks noChangeArrowheads="1"/>
          </p:cNvSpPr>
          <p:nvPr/>
        </p:nvSpPr>
        <p:spPr bwMode="auto">
          <a:xfrm>
            <a:off x="3886200" y="3810000"/>
            <a:ext cx="1096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11111</a:t>
            </a:r>
          </a:p>
        </p:txBody>
      </p:sp>
      <p:sp>
        <p:nvSpPr>
          <p:cNvPr id="117768" name="Text Box 7"/>
          <p:cNvSpPr txBox="1">
            <a:spLocks noChangeArrowheads="1"/>
          </p:cNvSpPr>
          <p:nvPr/>
        </p:nvSpPr>
        <p:spPr bwMode="auto">
          <a:xfrm>
            <a:off x="3886200" y="2590800"/>
            <a:ext cx="796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101</a:t>
            </a:r>
          </a:p>
        </p:txBody>
      </p:sp>
      <p:sp>
        <p:nvSpPr>
          <p:cNvPr id="117769" name="Text Box 8"/>
          <p:cNvSpPr txBox="1">
            <a:spLocks noChangeArrowheads="1"/>
          </p:cNvSpPr>
          <p:nvPr/>
        </p:nvSpPr>
        <p:spPr bwMode="auto">
          <a:xfrm>
            <a:off x="3962400" y="1371600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5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581400"/>
            <a:ext cx="8212138" cy="2941638"/>
            <a:chOff x="96" y="2256"/>
            <a:chExt cx="5173" cy="1853"/>
          </a:xfrm>
        </p:grpSpPr>
        <p:sp>
          <p:nvSpPr>
            <p:cNvPr id="117771" name="Text Box 10"/>
            <p:cNvSpPr txBox="1">
              <a:spLocks noChangeArrowheads="1"/>
            </p:cNvSpPr>
            <p:nvPr/>
          </p:nvSpPr>
          <p:spPr bwMode="auto">
            <a:xfrm>
              <a:off x="96" y="3168"/>
              <a:ext cx="407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We prefer </a:t>
              </a:r>
              <a:r>
                <a:rPr lang="en-US" altLang="en-US" b="1">
                  <a:solidFill>
                    <a:srgbClr val="FF0000"/>
                  </a:solidFill>
                </a:rPr>
                <a:t>unary</a:t>
              </a:r>
              <a:r>
                <a:rPr lang="en-US" altLang="en-US"/>
                <a:t> representation:</a:t>
              </a:r>
            </a:p>
          </p:txBody>
        </p:sp>
        <p:sp>
          <p:nvSpPr>
            <p:cNvPr id="117772" name="Text Box 11"/>
            <p:cNvSpPr txBox="1">
              <a:spLocks noChangeArrowheads="1"/>
            </p:cNvSpPr>
            <p:nvPr/>
          </p:nvSpPr>
          <p:spPr bwMode="auto">
            <a:xfrm>
              <a:off x="144" y="3744"/>
              <a:ext cx="512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easier to manipulate with Turing machines</a:t>
              </a:r>
            </a:p>
          </p:txBody>
        </p:sp>
        <p:sp>
          <p:nvSpPr>
            <p:cNvPr id="117773" name="Oval 12"/>
            <p:cNvSpPr>
              <a:spLocks noChangeArrowheads="1"/>
            </p:cNvSpPr>
            <p:nvPr/>
          </p:nvSpPr>
          <p:spPr bwMode="auto">
            <a:xfrm>
              <a:off x="864" y="2256"/>
              <a:ext cx="2496" cy="62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BE1DC99-34E8-4EB1-9789-F50C5433F9D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8" name="Text Box 2"/>
          <p:cNvSpPr txBox="1">
            <a:spLocks noChangeArrowheads="1"/>
          </p:cNvSpPr>
          <p:nvPr/>
        </p:nvSpPr>
        <p:spPr bwMode="auto">
          <a:xfrm>
            <a:off x="0" y="0"/>
            <a:ext cx="2203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Definition:</a:t>
            </a:r>
          </a:p>
        </p:txBody>
      </p:sp>
      <p:sp>
        <p:nvSpPr>
          <p:cNvPr id="57359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31691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 function             is computable if</a:t>
            </a:r>
          </a:p>
          <a:p>
            <a:r>
              <a:rPr lang="en-US" altLang="en-US"/>
              <a:t>there is a Turing Machine          such that: </a:t>
            </a:r>
          </a:p>
        </p:txBody>
      </p:sp>
      <p:graphicFrame>
        <p:nvGraphicFramePr>
          <p:cNvPr id="57346" name="Object 4"/>
          <p:cNvGraphicFramePr>
            <a:graphicFrameLocks noChangeAspect="1"/>
          </p:cNvGraphicFramePr>
          <p:nvPr/>
        </p:nvGraphicFramePr>
        <p:xfrm>
          <a:off x="3127375" y="863600"/>
          <a:ext cx="3794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3" name="Equation" r:id="rId4" imgW="380880" imgH="533160" progId="Equation.3">
                  <p:embed/>
                </p:oleObj>
              </mc:Choice>
              <mc:Fallback>
                <p:oleObj name="Equation" r:id="rId4" imgW="38088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863600"/>
                        <a:ext cx="3794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5"/>
          <p:cNvGraphicFramePr>
            <a:graphicFrameLocks noChangeAspect="1"/>
          </p:cNvGraphicFramePr>
          <p:nvPr/>
        </p:nvGraphicFramePr>
        <p:xfrm>
          <a:off x="5867400" y="1447800"/>
          <a:ext cx="5445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4" name="Equation" r:id="rId6" imgW="545760" imgH="393480" progId="Equation.3">
                  <p:embed/>
                </p:oleObj>
              </mc:Choice>
              <mc:Fallback>
                <p:oleObj name="Equation" r:id="rId6" imgW="5457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5445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895600"/>
            <a:ext cx="4002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Initial configuration</a:t>
            </a:r>
          </a:p>
        </p:txBody>
      </p:sp>
      <p:sp>
        <p:nvSpPr>
          <p:cNvPr id="57361" name="Text Box 7"/>
          <p:cNvSpPr txBox="1">
            <a:spLocks noChangeArrowheads="1"/>
          </p:cNvSpPr>
          <p:nvPr/>
        </p:nvSpPr>
        <p:spPr bwMode="auto">
          <a:xfrm>
            <a:off x="5029200" y="2895600"/>
            <a:ext cx="37195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Final configuration</a:t>
            </a:r>
          </a:p>
        </p:txBody>
      </p:sp>
      <p:graphicFrame>
        <p:nvGraphicFramePr>
          <p:cNvPr id="57348" name="Object 8"/>
          <p:cNvGraphicFramePr>
            <a:graphicFrameLocks noChangeAspect="1"/>
          </p:cNvGraphicFramePr>
          <p:nvPr/>
        </p:nvGraphicFramePr>
        <p:xfrm>
          <a:off x="3657600" y="6096000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5" name="Equation" r:id="rId8" imgW="1244520" imgH="406080" progId="Equation.3">
                  <p:embed/>
                </p:oleObj>
              </mc:Choice>
              <mc:Fallback>
                <p:oleObj name="Equation" r:id="rId8" imgW="124452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096000"/>
                        <a:ext cx="1244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2" name="Text Box 9"/>
          <p:cNvSpPr txBox="1">
            <a:spLocks noChangeArrowheads="1"/>
          </p:cNvSpPr>
          <p:nvPr/>
        </p:nvSpPr>
        <p:spPr bwMode="auto">
          <a:xfrm>
            <a:off x="5105400" y="6019800"/>
            <a:ext cx="1543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Domain</a:t>
            </a:r>
          </a:p>
        </p:txBody>
      </p:sp>
      <p:sp>
        <p:nvSpPr>
          <p:cNvPr id="57363" name="Line 10"/>
          <p:cNvSpPr>
            <a:spLocks noChangeShapeType="1"/>
          </p:cNvSpPr>
          <p:nvPr/>
        </p:nvSpPr>
        <p:spPr bwMode="auto">
          <a:xfrm>
            <a:off x="457200" y="3505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64" name="Line 11"/>
          <p:cNvSpPr>
            <a:spLocks noChangeShapeType="1"/>
          </p:cNvSpPr>
          <p:nvPr/>
        </p:nvSpPr>
        <p:spPr bwMode="auto">
          <a:xfrm>
            <a:off x="457200" y="4191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65" name="Line 12"/>
          <p:cNvSpPr>
            <a:spLocks noChangeShapeType="1"/>
          </p:cNvSpPr>
          <p:nvPr/>
        </p:nvSpPr>
        <p:spPr bwMode="auto">
          <a:xfrm>
            <a:off x="838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66" name="Line 13"/>
          <p:cNvSpPr>
            <a:spLocks noChangeShapeType="1"/>
          </p:cNvSpPr>
          <p:nvPr/>
        </p:nvSpPr>
        <p:spPr bwMode="auto">
          <a:xfrm>
            <a:off x="1371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67" name="Line 14"/>
          <p:cNvSpPr>
            <a:spLocks noChangeShapeType="1"/>
          </p:cNvSpPr>
          <p:nvPr/>
        </p:nvSpPr>
        <p:spPr bwMode="auto">
          <a:xfrm>
            <a:off x="2895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68" name="Line 15"/>
          <p:cNvSpPr>
            <a:spLocks noChangeShapeType="1"/>
          </p:cNvSpPr>
          <p:nvPr/>
        </p:nvSpPr>
        <p:spPr bwMode="auto">
          <a:xfrm flipV="1">
            <a:off x="16002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7349" name="Object 16"/>
          <p:cNvGraphicFramePr>
            <a:graphicFrameLocks noChangeAspect="1"/>
          </p:cNvGraphicFramePr>
          <p:nvPr/>
        </p:nvGraphicFramePr>
        <p:xfrm>
          <a:off x="990600" y="3657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6" name="Equation" r:id="rId10" imgW="253800" imgH="368280" progId="Equation.3">
                  <p:embed/>
                </p:oleObj>
              </mc:Choice>
              <mc:Fallback>
                <p:oleObj name="Equation" r:id="rId10" imgW="25380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657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17"/>
          <p:cNvGraphicFramePr>
            <a:graphicFrameLocks noChangeAspect="1"/>
          </p:cNvGraphicFramePr>
          <p:nvPr/>
        </p:nvGraphicFramePr>
        <p:xfrm>
          <a:off x="1371600" y="45720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7" name="Equation" r:id="rId12" imgW="444240" imgH="533160" progId="Equation.3">
                  <p:embed/>
                </p:oleObj>
              </mc:Choice>
              <mc:Fallback>
                <p:oleObj name="Equation" r:id="rId12" imgW="444240" imgH="5331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5720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18"/>
          <p:cNvGraphicFramePr>
            <a:graphicFrameLocks noChangeAspect="1"/>
          </p:cNvGraphicFramePr>
          <p:nvPr/>
        </p:nvGraphicFramePr>
        <p:xfrm>
          <a:off x="3048000" y="3657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8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57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19"/>
          <p:cNvGraphicFramePr>
            <a:graphicFrameLocks noChangeAspect="1"/>
          </p:cNvGraphicFramePr>
          <p:nvPr/>
        </p:nvGraphicFramePr>
        <p:xfrm>
          <a:off x="1981200" y="3733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9" name="Equation" r:id="rId15" imgW="330120" imgH="279360" progId="Equation.3">
                  <p:embed/>
                </p:oleObj>
              </mc:Choice>
              <mc:Fallback>
                <p:oleObj name="Equation" r:id="rId15" imgW="330120" imgH="2793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33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9" name="Line 20"/>
          <p:cNvSpPr>
            <a:spLocks noChangeShapeType="1"/>
          </p:cNvSpPr>
          <p:nvPr/>
        </p:nvSpPr>
        <p:spPr bwMode="auto">
          <a:xfrm>
            <a:off x="34290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0" name="Line 21"/>
          <p:cNvSpPr>
            <a:spLocks noChangeShapeType="1"/>
          </p:cNvSpPr>
          <p:nvPr/>
        </p:nvSpPr>
        <p:spPr bwMode="auto">
          <a:xfrm>
            <a:off x="5257800" y="3505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1" name="Line 22"/>
          <p:cNvSpPr>
            <a:spLocks noChangeShapeType="1"/>
          </p:cNvSpPr>
          <p:nvPr/>
        </p:nvSpPr>
        <p:spPr bwMode="auto">
          <a:xfrm>
            <a:off x="5257800" y="4191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2" name="Line 23"/>
          <p:cNvSpPr>
            <a:spLocks noChangeShapeType="1"/>
          </p:cNvSpPr>
          <p:nvPr/>
        </p:nvSpPr>
        <p:spPr bwMode="auto">
          <a:xfrm>
            <a:off x="56388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3" name="Line 24"/>
          <p:cNvSpPr>
            <a:spLocks noChangeShapeType="1"/>
          </p:cNvSpPr>
          <p:nvPr/>
        </p:nvSpPr>
        <p:spPr bwMode="auto">
          <a:xfrm>
            <a:off x="6172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4" name="Line 25"/>
          <p:cNvSpPr>
            <a:spLocks noChangeShapeType="1"/>
          </p:cNvSpPr>
          <p:nvPr/>
        </p:nvSpPr>
        <p:spPr bwMode="auto">
          <a:xfrm>
            <a:off x="7696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5" name="Line 26"/>
          <p:cNvSpPr>
            <a:spLocks noChangeShapeType="1"/>
          </p:cNvSpPr>
          <p:nvPr/>
        </p:nvSpPr>
        <p:spPr bwMode="auto">
          <a:xfrm flipV="1">
            <a:off x="6400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57353" name="Object 27"/>
          <p:cNvGraphicFramePr>
            <a:graphicFrameLocks noChangeAspect="1"/>
          </p:cNvGraphicFramePr>
          <p:nvPr/>
        </p:nvGraphicFramePr>
        <p:xfrm>
          <a:off x="5791200" y="3657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0" name="Equation" r:id="rId17" imgW="253800" imgH="368280" progId="Equation.3">
                  <p:embed/>
                </p:oleObj>
              </mc:Choice>
              <mc:Fallback>
                <p:oleObj name="Equation" r:id="rId17" imgW="253800" imgH="3682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657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4" name="Object 28"/>
          <p:cNvGraphicFramePr>
            <a:graphicFrameLocks noChangeAspect="1"/>
          </p:cNvGraphicFramePr>
          <p:nvPr/>
        </p:nvGraphicFramePr>
        <p:xfrm>
          <a:off x="6127750" y="4533900"/>
          <a:ext cx="5318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1" name="Equation" r:id="rId18" imgW="533160" imgH="609480" progId="Equation.3">
                  <p:embed/>
                </p:oleObj>
              </mc:Choice>
              <mc:Fallback>
                <p:oleObj name="Equation" r:id="rId18" imgW="533160" imgH="609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4533900"/>
                        <a:ext cx="5318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29"/>
          <p:cNvGraphicFramePr>
            <a:graphicFrameLocks noChangeAspect="1"/>
          </p:cNvGraphicFramePr>
          <p:nvPr/>
        </p:nvGraphicFramePr>
        <p:xfrm>
          <a:off x="7848600" y="3657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2" name="Equation" r:id="rId20" imgW="253800" imgH="368280" progId="Equation.3">
                  <p:embed/>
                </p:oleObj>
              </mc:Choice>
              <mc:Fallback>
                <p:oleObj name="Equation" r:id="rId20" imgW="253800" imgH="3682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657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30"/>
          <p:cNvGraphicFramePr>
            <a:graphicFrameLocks noChangeAspect="1"/>
          </p:cNvGraphicFramePr>
          <p:nvPr/>
        </p:nvGraphicFramePr>
        <p:xfrm>
          <a:off x="6477000" y="3581400"/>
          <a:ext cx="9779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3" name="Equation" r:id="rId21" imgW="977760" imgH="482400" progId="Equation.3">
                  <p:embed/>
                </p:oleObj>
              </mc:Choice>
              <mc:Fallback>
                <p:oleObj name="Equation" r:id="rId21" imgW="977760" imgH="4824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581400"/>
                        <a:ext cx="9779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76" name="Line 31"/>
          <p:cNvSpPr>
            <a:spLocks noChangeShapeType="1"/>
          </p:cNvSpPr>
          <p:nvPr/>
        </p:nvSpPr>
        <p:spPr bwMode="auto">
          <a:xfrm>
            <a:off x="82296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377" name="Text Box 32"/>
          <p:cNvSpPr txBox="1">
            <a:spLocks noChangeArrowheads="1"/>
          </p:cNvSpPr>
          <p:nvPr/>
        </p:nvSpPr>
        <p:spPr bwMode="auto">
          <a:xfrm>
            <a:off x="6781800" y="4572000"/>
            <a:ext cx="2171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final state</a:t>
            </a:r>
          </a:p>
        </p:txBody>
      </p:sp>
      <p:sp>
        <p:nvSpPr>
          <p:cNvPr id="57378" name="Text Box 33"/>
          <p:cNvSpPr txBox="1">
            <a:spLocks noChangeArrowheads="1"/>
          </p:cNvSpPr>
          <p:nvPr/>
        </p:nvSpPr>
        <p:spPr bwMode="auto">
          <a:xfrm>
            <a:off x="1981200" y="4572000"/>
            <a:ext cx="2386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initial state</a:t>
            </a:r>
          </a:p>
        </p:txBody>
      </p:sp>
      <p:sp>
        <p:nvSpPr>
          <p:cNvPr id="57379" name="Text Box 34"/>
          <p:cNvSpPr txBox="1">
            <a:spLocks noChangeArrowheads="1"/>
          </p:cNvSpPr>
          <p:nvPr/>
        </p:nvSpPr>
        <p:spPr bwMode="auto">
          <a:xfrm>
            <a:off x="2117725" y="5969000"/>
            <a:ext cx="1392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For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14E3EA3-DEBD-4748-A5AE-B2D29DC820D1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6" name="Line 3"/>
          <p:cNvSpPr>
            <a:spLocks noChangeShapeType="1"/>
          </p:cNvSpPr>
          <p:nvPr/>
        </p:nvSpPr>
        <p:spPr bwMode="auto">
          <a:xfrm flipV="1">
            <a:off x="2305050" y="3511550"/>
            <a:ext cx="5334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8371" name="Object 4"/>
          <p:cNvGraphicFramePr>
            <a:graphicFrameLocks noChangeAspect="1"/>
          </p:cNvGraphicFramePr>
          <p:nvPr/>
        </p:nvGraphicFramePr>
        <p:xfrm>
          <a:off x="4248150" y="2641600"/>
          <a:ext cx="22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8" name="Equation" r:id="rId4" imgW="228600" imgH="520560" progId="Equation.3">
                  <p:embed/>
                </p:oleObj>
              </mc:Choice>
              <mc:Fallback>
                <p:oleObj name="Equation" r:id="rId4" imgW="22860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641600"/>
                        <a:ext cx="22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7" name="Text Box 5"/>
          <p:cNvSpPr txBox="1">
            <a:spLocks noChangeArrowheads="1"/>
          </p:cNvSpPr>
          <p:nvPr/>
        </p:nvSpPr>
        <p:spPr bwMode="auto">
          <a:xfrm>
            <a:off x="612775" y="4146550"/>
            <a:ext cx="27400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Initial </a:t>
            </a:r>
          </a:p>
          <a:p>
            <a:pPr algn="ctr"/>
            <a:r>
              <a:rPr lang="en-US" altLang="en-US"/>
              <a:t>Configuration</a:t>
            </a:r>
          </a:p>
        </p:txBody>
      </p:sp>
      <p:sp>
        <p:nvSpPr>
          <p:cNvPr id="58378" name="Text Box 6"/>
          <p:cNvSpPr txBox="1">
            <a:spLocks noChangeArrowheads="1"/>
          </p:cNvSpPr>
          <p:nvPr/>
        </p:nvSpPr>
        <p:spPr bwMode="auto">
          <a:xfrm>
            <a:off x="5032375" y="4146550"/>
            <a:ext cx="27400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/>
              <a:t>Final</a:t>
            </a:r>
          </a:p>
          <a:p>
            <a:pPr algn="ctr"/>
            <a:r>
              <a:rPr lang="en-US" altLang="en-US"/>
              <a:t>Configuration</a:t>
            </a:r>
          </a:p>
        </p:txBody>
      </p:sp>
      <p:sp>
        <p:nvSpPr>
          <p:cNvPr id="58379" name="Line 7"/>
          <p:cNvSpPr>
            <a:spLocks noChangeShapeType="1"/>
          </p:cNvSpPr>
          <p:nvPr/>
        </p:nvSpPr>
        <p:spPr bwMode="auto">
          <a:xfrm flipH="1" flipV="1">
            <a:off x="5337175" y="3460750"/>
            <a:ext cx="549275" cy="58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380" name="Text Box 8"/>
          <p:cNvSpPr txBox="1">
            <a:spLocks noChangeArrowheads="1"/>
          </p:cNvSpPr>
          <p:nvPr/>
        </p:nvSpPr>
        <p:spPr bwMode="auto">
          <a:xfrm>
            <a:off x="533400" y="838200"/>
            <a:ext cx="831691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 function             is computable if</a:t>
            </a:r>
          </a:p>
          <a:p>
            <a:r>
              <a:rPr lang="en-US" altLang="en-US"/>
              <a:t>there is a Turing Machine          such that: </a:t>
            </a:r>
          </a:p>
        </p:txBody>
      </p:sp>
      <p:graphicFrame>
        <p:nvGraphicFramePr>
          <p:cNvPr id="58372" name="Object 9"/>
          <p:cNvGraphicFramePr>
            <a:graphicFrameLocks noChangeAspect="1"/>
          </p:cNvGraphicFramePr>
          <p:nvPr/>
        </p:nvGraphicFramePr>
        <p:xfrm>
          <a:off x="3127375" y="863600"/>
          <a:ext cx="3794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9" name="Equation" r:id="rId6" imgW="380880" imgH="533160" progId="Equation.3">
                  <p:embed/>
                </p:oleObj>
              </mc:Choice>
              <mc:Fallback>
                <p:oleObj name="Equation" r:id="rId6" imgW="380880" imgH="533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75" y="863600"/>
                        <a:ext cx="3794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10"/>
          <p:cNvGraphicFramePr>
            <a:graphicFrameLocks noChangeAspect="1"/>
          </p:cNvGraphicFramePr>
          <p:nvPr/>
        </p:nvGraphicFramePr>
        <p:xfrm>
          <a:off x="5867400" y="1447800"/>
          <a:ext cx="5445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0" name="Equation" r:id="rId8" imgW="545760" imgH="393480" progId="Equation.3">
                  <p:embed/>
                </p:oleObj>
              </mc:Choice>
              <mc:Fallback>
                <p:oleObj name="Equation" r:id="rId8" imgW="54576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5445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1" name="Text Box 11"/>
          <p:cNvSpPr txBox="1">
            <a:spLocks noChangeArrowheads="1"/>
          </p:cNvSpPr>
          <p:nvPr/>
        </p:nvSpPr>
        <p:spPr bwMode="auto">
          <a:xfrm>
            <a:off x="-92075" y="25400"/>
            <a:ext cx="3168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In other words:</a:t>
            </a:r>
          </a:p>
        </p:txBody>
      </p:sp>
      <p:graphicFrame>
        <p:nvGraphicFramePr>
          <p:cNvPr id="58374" name="Object 12"/>
          <p:cNvGraphicFramePr>
            <a:graphicFrameLocks noChangeAspect="1"/>
          </p:cNvGraphicFramePr>
          <p:nvPr/>
        </p:nvGraphicFramePr>
        <p:xfrm>
          <a:off x="3657600" y="6096000"/>
          <a:ext cx="124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1" name="Equation" r:id="rId10" imgW="1244520" imgH="406080" progId="Equation.3">
                  <p:embed/>
                </p:oleObj>
              </mc:Choice>
              <mc:Fallback>
                <p:oleObj name="Equation" r:id="rId10" imgW="1244520" imgH="406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6096000"/>
                        <a:ext cx="1244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Text Box 13"/>
          <p:cNvSpPr txBox="1">
            <a:spLocks noChangeArrowheads="1"/>
          </p:cNvSpPr>
          <p:nvPr/>
        </p:nvSpPr>
        <p:spPr bwMode="auto">
          <a:xfrm>
            <a:off x="5105400" y="6019800"/>
            <a:ext cx="1543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Domain</a:t>
            </a:r>
          </a:p>
        </p:txBody>
      </p:sp>
      <p:sp>
        <p:nvSpPr>
          <p:cNvPr id="58383" name="Text Box 14"/>
          <p:cNvSpPr txBox="1">
            <a:spLocks noChangeArrowheads="1"/>
          </p:cNvSpPr>
          <p:nvPr/>
        </p:nvSpPr>
        <p:spPr bwMode="auto">
          <a:xfrm>
            <a:off x="2117725" y="5969000"/>
            <a:ext cx="13922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For 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680816" y="2853354"/>
                <a:ext cx="2912400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816" y="2853354"/>
                <a:ext cx="2912400" cy="5318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8ADD5C14-D87B-45E3-8B7A-283F747610D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59400" name="Text Box 3"/>
          <p:cNvSpPr txBox="1">
            <a:spLocks noChangeArrowheads="1"/>
          </p:cNvSpPr>
          <p:nvPr/>
        </p:nvSpPr>
        <p:spPr bwMode="auto">
          <a:xfrm>
            <a:off x="288925" y="1168400"/>
            <a:ext cx="2613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The function</a:t>
            </a:r>
          </a:p>
        </p:txBody>
      </p:sp>
      <p:graphicFrame>
        <p:nvGraphicFramePr>
          <p:cNvPr id="59394" name="Object 4"/>
          <p:cNvGraphicFramePr>
            <a:graphicFrameLocks noChangeAspect="1"/>
          </p:cNvGraphicFramePr>
          <p:nvPr/>
        </p:nvGraphicFramePr>
        <p:xfrm>
          <a:off x="3048000" y="1193800"/>
          <a:ext cx="2997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Equation" r:id="rId4" imgW="2997000" imgH="533160" progId="Equation.3">
                  <p:embed/>
                </p:oleObj>
              </mc:Choice>
              <mc:Fallback>
                <p:oleObj name="Equation" r:id="rId4" imgW="299700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93800"/>
                        <a:ext cx="2997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1" name="Text Box 5"/>
          <p:cNvSpPr txBox="1">
            <a:spLocks noChangeArrowheads="1"/>
          </p:cNvSpPr>
          <p:nvPr/>
        </p:nvSpPr>
        <p:spPr bwMode="auto">
          <a:xfrm>
            <a:off x="6381750" y="1143000"/>
            <a:ext cx="276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is computable</a:t>
            </a:r>
          </a:p>
        </p:txBody>
      </p:sp>
      <p:sp>
        <p:nvSpPr>
          <p:cNvPr id="59402" name="Text Box 6"/>
          <p:cNvSpPr txBox="1">
            <a:spLocks noChangeArrowheads="1"/>
          </p:cNvSpPr>
          <p:nvPr/>
        </p:nvSpPr>
        <p:spPr bwMode="auto">
          <a:xfrm>
            <a:off x="228600" y="3352800"/>
            <a:ext cx="3214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Machine:</a:t>
            </a:r>
          </a:p>
        </p:txBody>
      </p:sp>
      <p:sp>
        <p:nvSpPr>
          <p:cNvPr id="59403" name="Text Box 7"/>
          <p:cNvSpPr txBox="1">
            <a:spLocks noChangeArrowheads="1"/>
          </p:cNvSpPr>
          <p:nvPr/>
        </p:nvSpPr>
        <p:spPr bwMode="auto">
          <a:xfrm>
            <a:off x="1828800" y="4267200"/>
            <a:ext cx="2613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Input string:</a:t>
            </a:r>
          </a:p>
        </p:txBody>
      </p:sp>
      <p:graphicFrame>
        <p:nvGraphicFramePr>
          <p:cNvPr id="59395" name="Object 8"/>
          <p:cNvGraphicFramePr>
            <a:graphicFrameLocks noChangeAspect="1"/>
          </p:cNvGraphicFramePr>
          <p:nvPr/>
        </p:nvGraphicFramePr>
        <p:xfrm>
          <a:off x="4930775" y="4292600"/>
          <a:ext cx="838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1" name="Equation" r:id="rId6" imgW="838080" imgH="520560" progId="Equation.3">
                  <p:embed/>
                </p:oleObj>
              </mc:Choice>
              <mc:Fallback>
                <p:oleObj name="Equation" r:id="rId6" imgW="83808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4292600"/>
                        <a:ext cx="8382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4" name="Text Box 9"/>
          <p:cNvSpPr txBox="1">
            <a:spLocks noChangeArrowheads="1"/>
          </p:cNvSpPr>
          <p:nvPr/>
        </p:nvSpPr>
        <p:spPr bwMode="auto">
          <a:xfrm>
            <a:off x="6569075" y="4318000"/>
            <a:ext cx="1222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unary</a:t>
            </a:r>
          </a:p>
        </p:txBody>
      </p:sp>
      <p:sp>
        <p:nvSpPr>
          <p:cNvPr id="59405" name="Text Box 10"/>
          <p:cNvSpPr txBox="1">
            <a:spLocks noChangeArrowheads="1"/>
          </p:cNvSpPr>
          <p:nvPr/>
        </p:nvSpPr>
        <p:spPr bwMode="auto">
          <a:xfrm>
            <a:off x="1463675" y="5384800"/>
            <a:ext cx="2905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Output string:</a:t>
            </a:r>
          </a:p>
        </p:txBody>
      </p:sp>
      <p:graphicFrame>
        <p:nvGraphicFramePr>
          <p:cNvPr id="59396" name="Object 11"/>
          <p:cNvGraphicFramePr>
            <a:graphicFrameLocks noChangeAspect="1"/>
          </p:cNvGraphicFramePr>
          <p:nvPr/>
        </p:nvGraphicFramePr>
        <p:xfrm>
          <a:off x="4886325" y="5435600"/>
          <a:ext cx="774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Equation" r:id="rId8" imgW="774360" imgH="520560" progId="Equation.3">
                  <p:embed/>
                </p:oleObj>
              </mc:Choice>
              <mc:Fallback>
                <p:oleObj name="Equation" r:id="rId8" imgW="774360" imgH="5205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5435600"/>
                        <a:ext cx="774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6" name="Text Box 12"/>
          <p:cNvSpPr txBox="1">
            <a:spLocks noChangeArrowheads="1"/>
          </p:cNvSpPr>
          <p:nvPr/>
        </p:nvSpPr>
        <p:spPr bwMode="auto">
          <a:xfrm>
            <a:off x="6553200" y="5410200"/>
            <a:ext cx="12223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unary</a:t>
            </a:r>
          </a:p>
        </p:txBody>
      </p:sp>
      <p:graphicFrame>
        <p:nvGraphicFramePr>
          <p:cNvPr id="59397" name="Object 13"/>
          <p:cNvGraphicFramePr>
            <a:graphicFrameLocks noChangeAspect="1"/>
          </p:cNvGraphicFramePr>
          <p:nvPr/>
        </p:nvGraphicFramePr>
        <p:xfrm>
          <a:off x="4997450" y="2343150"/>
          <a:ext cx="749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3" name="Equation" r:id="rId10" imgW="749160" imgH="406080" progId="Equation.3">
                  <p:embed/>
                </p:oleObj>
              </mc:Choice>
              <mc:Fallback>
                <p:oleObj name="Equation" r:id="rId10" imgW="749160" imgH="4060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2343150"/>
                        <a:ext cx="749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7" name="Text Box 14"/>
          <p:cNvSpPr txBox="1">
            <a:spLocks noChangeArrowheads="1"/>
          </p:cNvSpPr>
          <p:nvPr/>
        </p:nvSpPr>
        <p:spPr bwMode="auto">
          <a:xfrm>
            <a:off x="6248400" y="2209800"/>
            <a:ext cx="2505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are integers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EDBC51B6-5698-40E5-92B9-6CD6E29667F5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32" name="Line 2"/>
          <p:cNvSpPr>
            <a:spLocks noChangeShapeType="1"/>
          </p:cNvSpPr>
          <p:nvPr/>
        </p:nvSpPr>
        <p:spPr bwMode="auto">
          <a:xfrm>
            <a:off x="1981200" y="12954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3" name="Line 3"/>
          <p:cNvSpPr>
            <a:spLocks noChangeShapeType="1"/>
          </p:cNvSpPr>
          <p:nvPr/>
        </p:nvSpPr>
        <p:spPr bwMode="auto">
          <a:xfrm>
            <a:off x="1981200" y="1981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4" name="Line 4"/>
          <p:cNvSpPr>
            <a:spLocks noChangeShapeType="1"/>
          </p:cNvSpPr>
          <p:nvPr/>
        </p:nvSpPr>
        <p:spPr bwMode="auto">
          <a:xfrm>
            <a:off x="23622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5" name="Line 5"/>
          <p:cNvSpPr>
            <a:spLocks noChangeShapeType="1"/>
          </p:cNvSpPr>
          <p:nvPr/>
        </p:nvSpPr>
        <p:spPr bwMode="auto">
          <a:xfrm>
            <a:off x="2895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6" name="Line 6"/>
          <p:cNvSpPr>
            <a:spLocks noChangeShapeType="1"/>
          </p:cNvSpPr>
          <p:nvPr/>
        </p:nvSpPr>
        <p:spPr bwMode="auto">
          <a:xfrm>
            <a:off x="34290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7" name="Line 7"/>
          <p:cNvSpPr>
            <a:spLocks noChangeShapeType="1"/>
          </p:cNvSpPr>
          <p:nvPr/>
        </p:nvSpPr>
        <p:spPr bwMode="auto">
          <a:xfrm>
            <a:off x="39624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8" name="Line 8"/>
          <p:cNvSpPr>
            <a:spLocks noChangeShapeType="1"/>
          </p:cNvSpPr>
          <p:nvPr/>
        </p:nvSpPr>
        <p:spPr bwMode="auto">
          <a:xfrm>
            <a:off x="62484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9" name="Line 9"/>
          <p:cNvSpPr>
            <a:spLocks noChangeShapeType="1"/>
          </p:cNvSpPr>
          <p:nvPr/>
        </p:nvSpPr>
        <p:spPr bwMode="auto">
          <a:xfrm>
            <a:off x="67818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40" name="Line 10"/>
          <p:cNvSpPr>
            <a:spLocks noChangeShapeType="1"/>
          </p:cNvSpPr>
          <p:nvPr/>
        </p:nvSpPr>
        <p:spPr bwMode="auto">
          <a:xfrm>
            <a:off x="8229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41" name="Line 11"/>
          <p:cNvSpPr>
            <a:spLocks noChangeShapeType="1"/>
          </p:cNvSpPr>
          <p:nvPr/>
        </p:nvSpPr>
        <p:spPr bwMode="auto">
          <a:xfrm flipV="1">
            <a:off x="31242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0418" name="Object 12"/>
          <p:cNvGraphicFramePr>
            <a:graphicFrameLocks noChangeAspect="1"/>
          </p:cNvGraphicFramePr>
          <p:nvPr/>
        </p:nvGraphicFramePr>
        <p:xfrm>
          <a:off x="2514600" y="1447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1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13"/>
          <p:cNvGraphicFramePr>
            <a:graphicFrameLocks noChangeAspect="1"/>
          </p:cNvGraphicFramePr>
          <p:nvPr/>
        </p:nvGraphicFramePr>
        <p:xfrm>
          <a:off x="5867400" y="14478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2" name="Equation" r:id="rId6" imgW="253800" imgH="380880" progId="Equation.3">
                  <p:embed/>
                </p:oleObj>
              </mc:Choice>
              <mc:Fallback>
                <p:oleObj name="Equation" r:id="rId6" imgW="253800" imgH="380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14"/>
          <p:cNvGraphicFramePr>
            <a:graphicFrameLocks noChangeAspect="1"/>
          </p:cNvGraphicFramePr>
          <p:nvPr/>
        </p:nvGraphicFramePr>
        <p:xfrm>
          <a:off x="2895600" y="23622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3" name="Equation" r:id="rId8" imgW="444240" imgH="533160" progId="Equation.3">
                  <p:embed/>
                </p:oleObj>
              </mc:Choice>
              <mc:Fallback>
                <p:oleObj name="Equation" r:id="rId8" imgW="444240" imgH="5331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3622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15"/>
          <p:cNvGraphicFramePr>
            <a:graphicFrameLocks noChangeAspect="1"/>
          </p:cNvGraphicFramePr>
          <p:nvPr/>
        </p:nvGraphicFramePr>
        <p:xfrm>
          <a:off x="36576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4" name="Equation" r:id="rId10" imgW="164880" imgH="368280" progId="Equation.3">
                  <p:embed/>
                </p:oleObj>
              </mc:Choice>
              <mc:Fallback>
                <p:oleObj name="Equation" r:id="rId10" imgW="16488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16"/>
          <p:cNvGraphicFramePr>
            <a:graphicFrameLocks noChangeAspect="1"/>
          </p:cNvGraphicFramePr>
          <p:nvPr/>
        </p:nvGraphicFramePr>
        <p:xfrm>
          <a:off x="64008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5" name="Equation" r:id="rId12" imgW="164880" imgH="368280" progId="Equation.3">
                  <p:embed/>
                </p:oleObj>
              </mc:Choice>
              <mc:Fallback>
                <p:oleObj name="Equation" r:id="rId12" imgW="16488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17"/>
          <p:cNvGraphicFramePr>
            <a:graphicFrameLocks noChangeAspect="1"/>
          </p:cNvGraphicFramePr>
          <p:nvPr/>
        </p:nvGraphicFramePr>
        <p:xfrm>
          <a:off x="8382000" y="1447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6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447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18"/>
          <p:cNvGraphicFramePr>
            <a:graphicFrameLocks noChangeAspect="1"/>
          </p:cNvGraphicFramePr>
          <p:nvPr/>
        </p:nvGraphicFramePr>
        <p:xfrm>
          <a:off x="3092450" y="14589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7" name="Equation" r:id="rId15" imgW="164880" imgH="368280" progId="Equation.3">
                  <p:embed/>
                </p:oleObj>
              </mc:Choice>
              <mc:Fallback>
                <p:oleObj name="Equation" r:id="rId15" imgW="16488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14589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19"/>
          <p:cNvGraphicFramePr>
            <a:graphicFrameLocks noChangeAspect="1"/>
          </p:cNvGraphicFramePr>
          <p:nvPr/>
        </p:nvGraphicFramePr>
        <p:xfrm>
          <a:off x="78486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8" name="Equation" r:id="rId16" imgW="164880" imgH="368280" progId="Equation.3">
                  <p:embed/>
                </p:oleObj>
              </mc:Choice>
              <mc:Fallback>
                <p:oleObj name="Equation" r:id="rId16" imgW="16488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20"/>
          <p:cNvGraphicFramePr>
            <a:graphicFrameLocks noChangeAspect="1"/>
          </p:cNvGraphicFramePr>
          <p:nvPr/>
        </p:nvGraphicFramePr>
        <p:xfrm>
          <a:off x="4178300" y="2159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9" name="Equation" r:id="rId17" imgW="291960" imgH="304560" progId="Equation.3">
                  <p:embed/>
                </p:oleObj>
              </mc:Choice>
              <mc:Fallback>
                <p:oleObj name="Equation" r:id="rId17" imgW="291960" imgH="3045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2159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21"/>
          <p:cNvGraphicFramePr>
            <a:graphicFrameLocks noChangeAspect="1"/>
          </p:cNvGraphicFramePr>
          <p:nvPr/>
        </p:nvGraphicFramePr>
        <p:xfrm>
          <a:off x="7073900" y="209550"/>
          <a:ext cx="315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0" name="Equation" r:id="rId19" imgW="317160" imgH="406080" progId="Equation.3">
                  <p:embed/>
                </p:oleObj>
              </mc:Choice>
              <mc:Fallback>
                <p:oleObj name="Equation" r:id="rId19" imgW="317160" imgH="4060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09550"/>
                        <a:ext cx="315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8" name="Object 22"/>
          <p:cNvGraphicFramePr>
            <a:graphicFrameLocks noChangeAspect="1"/>
          </p:cNvGraphicFramePr>
          <p:nvPr/>
        </p:nvGraphicFramePr>
        <p:xfrm>
          <a:off x="54102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1" name="Equation" r:id="rId21" imgW="164880" imgH="368280" progId="Equation.3">
                  <p:embed/>
                </p:oleObj>
              </mc:Choice>
              <mc:Fallback>
                <p:oleObj name="Equation" r:id="rId21" imgW="16488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2" name="Line 23"/>
          <p:cNvSpPr>
            <a:spLocks noChangeShapeType="1"/>
          </p:cNvSpPr>
          <p:nvPr/>
        </p:nvSpPr>
        <p:spPr bwMode="auto">
          <a:xfrm>
            <a:off x="57150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43" name="Line 24"/>
          <p:cNvSpPr>
            <a:spLocks noChangeShapeType="1"/>
          </p:cNvSpPr>
          <p:nvPr/>
        </p:nvSpPr>
        <p:spPr bwMode="auto">
          <a:xfrm>
            <a:off x="5181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0429" name="Object 25"/>
          <p:cNvGraphicFramePr>
            <a:graphicFrameLocks noChangeAspect="1"/>
          </p:cNvGraphicFramePr>
          <p:nvPr/>
        </p:nvGraphicFramePr>
        <p:xfrm>
          <a:off x="4419600" y="16002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2" name="Equation" r:id="rId22" imgW="419040" imgH="114120" progId="Equation.3">
                  <p:embed/>
                </p:oleObj>
              </mc:Choice>
              <mc:Fallback>
                <p:oleObj name="Equation" r:id="rId22" imgW="419040" imgH="11412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4" name="Line 26"/>
          <p:cNvSpPr>
            <a:spLocks noChangeShapeType="1"/>
          </p:cNvSpPr>
          <p:nvPr/>
        </p:nvSpPr>
        <p:spPr bwMode="auto">
          <a:xfrm>
            <a:off x="76962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0430" name="Object 27"/>
          <p:cNvGraphicFramePr>
            <a:graphicFrameLocks noChangeAspect="1"/>
          </p:cNvGraphicFramePr>
          <p:nvPr/>
        </p:nvGraphicFramePr>
        <p:xfrm>
          <a:off x="7010400" y="16002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3" name="Equation" r:id="rId24" imgW="419040" imgH="114120" progId="Equation.3">
                  <p:embed/>
                </p:oleObj>
              </mc:Choice>
              <mc:Fallback>
                <p:oleObj name="Equation" r:id="rId24" imgW="419040" imgH="1141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002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5" name="AutoShape 28"/>
          <p:cNvSpPr>
            <a:spLocks/>
          </p:cNvSpPr>
          <p:nvPr/>
        </p:nvSpPr>
        <p:spPr bwMode="auto">
          <a:xfrm rot="-5413608">
            <a:off x="4038600" y="-381000"/>
            <a:ext cx="533400" cy="2667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46" name="AutoShape 29"/>
          <p:cNvSpPr>
            <a:spLocks/>
          </p:cNvSpPr>
          <p:nvPr/>
        </p:nvSpPr>
        <p:spPr bwMode="auto">
          <a:xfrm rot="-5413608">
            <a:off x="6972300" y="-38100"/>
            <a:ext cx="533400" cy="1981200"/>
          </a:xfrm>
          <a:prstGeom prst="rightBrace">
            <a:avLst>
              <a:gd name="adj1" fmla="val 309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47" name="Text Box 30"/>
          <p:cNvSpPr txBox="1">
            <a:spLocks noChangeArrowheads="1"/>
          </p:cNvSpPr>
          <p:nvPr/>
        </p:nvSpPr>
        <p:spPr bwMode="auto">
          <a:xfrm>
            <a:off x="304800" y="1295400"/>
            <a:ext cx="1254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60448" name="Text Box 31"/>
          <p:cNvSpPr txBox="1">
            <a:spLocks noChangeArrowheads="1"/>
          </p:cNvSpPr>
          <p:nvPr/>
        </p:nvSpPr>
        <p:spPr bwMode="auto">
          <a:xfrm>
            <a:off x="1752600" y="3124200"/>
            <a:ext cx="2386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initial state</a:t>
            </a:r>
          </a:p>
        </p:txBody>
      </p:sp>
      <p:sp>
        <p:nvSpPr>
          <p:cNvPr id="60449" name="Line 32"/>
          <p:cNvSpPr>
            <a:spLocks noChangeShapeType="1"/>
          </p:cNvSpPr>
          <p:nvPr/>
        </p:nvSpPr>
        <p:spPr bwMode="auto">
          <a:xfrm flipH="1" flipV="1">
            <a:off x="6019800" y="2057400"/>
            <a:ext cx="152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50" name="Text Box 33"/>
          <p:cNvSpPr txBox="1">
            <a:spLocks noChangeArrowheads="1"/>
          </p:cNvSpPr>
          <p:nvPr/>
        </p:nvSpPr>
        <p:spPr bwMode="auto">
          <a:xfrm>
            <a:off x="3429000" y="4114800"/>
            <a:ext cx="541337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 0 is the delimiter that </a:t>
            </a:r>
          </a:p>
          <a:p>
            <a:r>
              <a:rPr lang="en-US" altLang="en-US"/>
              <a:t>separates the two numbers</a:t>
            </a:r>
          </a:p>
        </p:txBody>
      </p:sp>
      <p:sp>
        <p:nvSpPr>
          <p:cNvPr id="60451" name="Rectangle 34"/>
          <p:cNvSpPr>
            <a:spLocks noChangeArrowheads="1"/>
          </p:cNvSpPr>
          <p:nvPr/>
        </p:nvSpPr>
        <p:spPr bwMode="auto">
          <a:xfrm>
            <a:off x="457200" y="5638800"/>
            <a:ext cx="5435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/>
              <a:t>Rosen book uses asterisk * instead 0</a:t>
            </a:r>
          </a:p>
          <a:p>
            <a:r>
              <a:rPr lang="en-US" altLang="en-US" sz="2400"/>
              <a:t>and represents n with n+1 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C32B271-2BF2-4062-AE12-8E57881D29A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6" name="Line 2"/>
          <p:cNvSpPr>
            <a:spLocks noChangeShapeType="1"/>
          </p:cNvSpPr>
          <p:nvPr/>
        </p:nvSpPr>
        <p:spPr bwMode="auto">
          <a:xfrm>
            <a:off x="1981200" y="12954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67" name="Line 3"/>
          <p:cNvSpPr>
            <a:spLocks noChangeShapeType="1"/>
          </p:cNvSpPr>
          <p:nvPr/>
        </p:nvSpPr>
        <p:spPr bwMode="auto">
          <a:xfrm>
            <a:off x="1981200" y="1981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68" name="Line 4"/>
          <p:cNvSpPr>
            <a:spLocks noChangeShapeType="1"/>
          </p:cNvSpPr>
          <p:nvPr/>
        </p:nvSpPr>
        <p:spPr bwMode="auto">
          <a:xfrm>
            <a:off x="23622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69" name="Line 5"/>
          <p:cNvSpPr>
            <a:spLocks noChangeShapeType="1"/>
          </p:cNvSpPr>
          <p:nvPr/>
        </p:nvSpPr>
        <p:spPr bwMode="auto">
          <a:xfrm>
            <a:off x="2895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0" name="Line 6"/>
          <p:cNvSpPr>
            <a:spLocks noChangeShapeType="1"/>
          </p:cNvSpPr>
          <p:nvPr/>
        </p:nvSpPr>
        <p:spPr bwMode="auto">
          <a:xfrm>
            <a:off x="34290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1" name="Line 7"/>
          <p:cNvSpPr>
            <a:spLocks noChangeShapeType="1"/>
          </p:cNvSpPr>
          <p:nvPr/>
        </p:nvSpPr>
        <p:spPr bwMode="auto">
          <a:xfrm>
            <a:off x="39624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2" name="Line 8"/>
          <p:cNvSpPr>
            <a:spLocks noChangeShapeType="1"/>
          </p:cNvSpPr>
          <p:nvPr/>
        </p:nvSpPr>
        <p:spPr bwMode="auto">
          <a:xfrm>
            <a:off x="62484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3" name="Line 9"/>
          <p:cNvSpPr>
            <a:spLocks noChangeShapeType="1"/>
          </p:cNvSpPr>
          <p:nvPr/>
        </p:nvSpPr>
        <p:spPr bwMode="auto">
          <a:xfrm>
            <a:off x="67818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4" name="Line 10"/>
          <p:cNvSpPr>
            <a:spLocks noChangeShapeType="1"/>
          </p:cNvSpPr>
          <p:nvPr/>
        </p:nvSpPr>
        <p:spPr bwMode="auto">
          <a:xfrm>
            <a:off x="8229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5" name="Line 11"/>
          <p:cNvSpPr>
            <a:spLocks noChangeShapeType="1"/>
          </p:cNvSpPr>
          <p:nvPr/>
        </p:nvSpPr>
        <p:spPr bwMode="auto">
          <a:xfrm flipV="1">
            <a:off x="31242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1442" name="Object 12"/>
          <p:cNvGraphicFramePr>
            <a:graphicFrameLocks noChangeAspect="1"/>
          </p:cNvGraphicFramePr>
          <p:nvPr/>
        </p:nvGraphicFramePr>
        <p:xfrm>
          <a:off x="2514600" y="1447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6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47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13"/>
          <p:cNvGraphicFramePr>
            <a:graphicFrameLocks noChangeAspect="1"/>
          </p:cNvGraphicFramePr>
          <p:nvPr/>
        </p:nvGraphicFramePr>
        <p:xfrm>
          <a:off x="5867400" y="14478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7" name="Equation" r:id="rId6" imgW="253800" imgH="380880" progId="Equation.3">
                  <p:embed/>
                </p:oleObj>
              </mc:Choice>
              <mc:Fallback>
                <p:oleObj name="Equation" r:id="rId6" imgW="253800" imgH="380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478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14"/>
          <p:cNvGraphicFramePr>
            <a:graphicFrameLocks noChangeAspect="1"/>
          </p:cNvGraphicFramePr>
          <p:nvPr/>
        </p:nvGraphicFramePr>
        <p:xfrm>
          <a:off x="2895600" y="23622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8" name="Equation" r:id="rId8" imgW="444240" imgH="533160" progId="Equation.3">
                  <p:embed/>
                </p:oleObj>
              </mc:Choice>
              <mc:Fallback>
                <p:oleObj name="Equation" r:id="rId8" imgW="444240" imgH="5331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3622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15"/>
          <p:cNvGraphicFramePr>
            <a:graphicFrameLocks noChangeAspect="1"/>
          </p:cNvGraphicFramePr>
          <p:nvPr/>
        </p:nvGraphicFramePr>
        <p:xfrm>
          <a:off x="36576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9" name="Equation" r:id="rId10" imgW="164880" imgH="368280" progId="Equation.3">
                  <p:embed/>
                </p:oleObj>
              </mc:Choice>
              <mc:Fallback>
                <p:oleObj name="Equation" r:id="rId10" imgW="16488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16"/>
          <p:cNvGraphicFramePr>
            <a:graphicFrameLocks noChangeAspect="1"/>
          </p:cNvGraphicFramePr>
          <p:nvPr/>
        </p:nvGraphicFramePr>
        <p:xfrm>
          <a:off x="64008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0" name="Equation" r:id="rId12" imgW="164880" imgH="368280" progId="Equation.3">
                  <p:embed/>
                </p:oleObj>
              </mc:Choice>
              <mc:Fallback>
                <p:oleObj name="Equation" r:id="rId12" imgW="16488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17"/>
          <p:cNvGraphicFramePr>
            <a:graphicFrameLocks noChangeAspect="1"/>
          </p:cNvGraphicFramePr>
          <p:nvPr/>
        </p:nvGraphicFramePr>
        <p:xfrm>
          <a:off x="8382000" y="14478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1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4478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18"/>
          <p:cNvGraphicFramePr>
            <a:graphicFrameLocks noChangeAspect="1"/>
          </p:cNvGraphicFramePr>
          <p:nvPr/>
        </p:nvGraphicFramePr>
        <p:xfrm>
          <a:off x="3092450" y="14589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2" name="Equation" r:id="rId15" imgW="164880" imgH="368280" progId="Equation.3">
                  <p:embed/>
                </p:oleObj>
              </mc:Choice>
              <mc:Fallback>
                <p:oleObj name="Equation" r:id="rId15" imgW="16488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14589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19"/>
          <p:cNvGraphicFramePr>
            <a:graphicFrameLocks noChangeAspect="1"/>
          </p:cNvGraphicFramePr>
          <p:nvPr/>
        </p:nvGraphicFramePr>
        <p:xfrm>
          <a:off x="78486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3" name="Equation" r:id="rId16" imgW="164880" imgH="368280" progId="Equation.3">
                  <p:embed/>
                </p:oleObj>
              </mc:Choice>
              <mc:Fallback>
                <p:oleObj name="Equation" r:id="rId16" imgW="16488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0" name="Object 20"/>
          <p:cNvGraphicFramePr>
            <a:graphicFrameLocks noChangeAspect="1"/>
          </p:cNvGraphicFramePr>
          <p:nvPr/>
        </p:nvGraphicFramePr>
        <p:xfrm>
          <a:off x="4178300" y="2159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4" name="Equation" r:id="rId17" imgW="291960" imgH="304560" progId="Equation.3">
                  <p:embed/>
                </p:oleObj>
              </mc:Choice>
              <mc:Fallback>
                <p:oleObj name="Equation" r:id="rId17" imgW="291960" imgH="3045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2159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1" name="Object 21"/>
          <p:cNvGraphicFramePr>
            <a:graphicFrameLocks noChangeAspect="1"/>
          </p:cNvGraphicFramePr>
          <p:nvPr/>
        </p:nvGraphicFramePr>
        <p:xfrm>
          <a:off x="7073900" y="209550"/>
          <a:ext cx="315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5" name="Equation" r:id="rId19" imgW="317160" imgH="406080" progId="Equation.3">
                  <p:embed/>
                </p:oleObj>
              </mc:Choice>
              <mc:Fallback>
                <p:oleObj name="Equation" r:id="rId19" imgW="317160" imgH="4060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209550"/>
                        <a:ext cx="315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2" name="Object 22"/>
          <p:cNvGraphicFramePr>
            <a:graphicFrameLocks noChangeAspect="1"/>
          </p:cNvGraphicFramePr>
          <p:nvPr/>
        </p:nvGraphicFramePr>
        <p:xfrm>
          <a:off x="5410200" y="14478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6" name="Equation" r:id="rId21" imgW="164880" imgH="368280" progId="Equation.3">
                  <p:embed/>
                </p:oleObj>
              </mc:Choice>
              <mc:Fallback>
                <p:oleObj name="Equation" r:id="rId21" imgW="16488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4478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6" name="Line 23"/>
          <p:cNvSpPr>
            <a:spLocks noChangeShapeType="1"/>
          </p:cNvSpPr>
          <p:nvPr/>
        </p:nvSpPr>
        <p:spPr bwMode="auto">
          <a:xfrm>
            <a:off x="57150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77" name="Line 24"/>
          <p:cNvSpPr>
            <a:spLocks noChangeShapeType="1"/>
          </p:cNvSpPr>
          <p:nvPr/>
        </p:nvSpPr>
        <p:spPr bwMode="auto">
          <a:xfrm>
            <a:off x="51816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1453" name="Object 25"/>
          <p:cNvGraphicFramePr>
            <a:graphicFrameLocks noChangeAspect="1"/>
          </p:cNvGraphicFramePr>
          <p:nvPr/>
        </p:nvGraphicFramePr>
        <p:xfrm>
          <a:off x="4419600" y="16002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7" name="Equation" r:id="rId22" imgW="419040" imgH="114120" progId="Equation.3">
                  <p:embed/>
                </p:oleObj>
              </mc:Choice>
              <mc:Fallback>
                <p:oleObj name="Equation" r:id="rId22" imgW="419040" imgH="11412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8" name="Line 26"/>
          <p:cNvSpPr>
            <a:spLocks noChangeShapeType="1"/>
          </p:cNvSpPr>
          <p:nvPr/>
        </p:nvSpPr>
        <p:spPr bwMode="auto">
          <a:xfrm>
            <a:off x="7696200" y="1295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1454" name="Object 27"/>
          <p:cNvGraphicFramePr>
            <a:graphicFrameLocks noChangeAspect="1"/>
          </p:cNvGraphicFramePr>
          <p:nvPr/>
        </p:nvGraphicFramePr>
        <p:xfrm>
          <a:off x="7010400" y="16002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8" name="Equation" r:id="rId24" imgW="419040" imgH="114120" progId="Equation.3">
                  <p:embed/>
                </p:oleObj>
              </mc:Choice>
              <mc:Fallback>
                <p:oleObj name="Equation" r:id="rId24" imgW="419040" imgH="1141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6002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9" name="AutoShape 28"/>
          <p:cNvSpPr>
            <a:spLocks/>
          </p:cNvSpPr>
          <p:nvPr/>
        </p:nvSpPr>
        <p:spPr bwMode="auto">
          <a:xfrm rot="-5413608">
            <a:off x="4038600" y="-381000"/>
            <a:ext cx="533400" cy="2667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80" name="AutoShape 29"/>
          <p:cNvSpPr>
            <a:spLocks/>
          </p:cNvSpPr>
          <p:nvPr/>
        </p:nvSpPr>
        <p:spPr bwMode="auto">
          <a:xfrm rot="-5413608">
            <a:off x="6972300" y="-38100"/>
            <a:ext cx="533400" cy="1981200"/>
          </a:xfrm>
          <a:prstGeom prst="rightBrace">
            <a:avLst>
              <a:gd name="adj1" fmla="val 309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81" name="Line 30"/>
          <p:cNvSpPr>
            <a:spLocks noChangeShapeType="1"/>
          </p:cNvSpPr>
          <p:nvPr/>
        </p:nvSpPr>
        <p:spPr bwMode="auto">
          <a:xfrm>
            <a:off x="1828800" y="5029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2" name="Line 31"/>
          <p:cNvSpPr>
            <a:spLocks noChangeShapeType="1"/>
          </p:cNvSpPr>
          <p:nvPr/>
        </p:nvSpPr>
        <p:spPr bwMode="auto">
          <a:xfrm>
            <a:off x="1828800" y="5715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3" name="Line 32"/>
          <p:cNvSpPr>
            <a:spLocks noChangeShapeType="1"/>
          </p:cNvSpPr>
          <p:nvPr/>
        </p:nvSpPr>
        <p:spPr bwMode="auto">
          <a:xfrm>
            <a:off x="2209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4" name="Line 33"/>
          <p:cNvSpPr>
            <a:spLocks noChangeShapeType="1"/>
          </p:cNvSpPr>
          <p:nvPr/>
        </p:nvSpPr>
        <p:spPr bwMode="auto">
          <a:xfrm>
            <a:off x="27432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5" name="Line 34"/>
          <p:cNvSpPr>
            <a:spLocks noChangeShapeType="1"/>
          </p:cNvSpPr>
          <p:nvPr/>
        </p:nvSpPr>
        <p:spPr bwMode="auto">
          <a:xfrm>
            <a:off x="3276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6" name="Line 35"/>
          <p:cNvSpPr>
            <a:spLocks noChangeShapeType="1"/>
          </p:cNvSpPr>
          <p:nvPr/>
        </p:nvSpPr>
        <p:spPr bwMode="auto">
          <a:xfrm>
            <a:off x="3810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7" name="Line 36"/>
          <p:cNvSpPr>
            <a:spLocks noChangeShapeType="1"/>
          </p:cNvSpPr>
          <p:nvPr/>
        </p:nvSpPr>
        <p:spPr bwMode="auto">
          <a:xfrm>
            <a:off x="6477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8" name="Line 37"/>
          <p:cNvSpPr>
            <a:spLocks noChangeShapeType="1"/>
          </p:cNvSpPr>
          <p:nvPr/>
        </p:nvSpPr>
        <p:spPr bwMode="auto">
          <a:xfrm>
            <a:off x="7010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89" name="Line 38"/>
          <p:cNvSpPr>
            <a:spLocks noChangeShapeType="1"/>
          </p:cNvSpPr>
          <p:nvPr/>
        </p:nvSpPr>
        <p:spPr bwMode="auto">
          <a:xfrm>
            <a:off x="80772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90" name="Line 39"/>
          <p:cNvSpPr>
            <a:spLocks noChangeShapeType="1"/>
          </p:cNvSpPr>
          <p:nvPr/>
        </p:nvSpPr>
        <p:spPr bwMode="auto">
          <a:xfrm flipV="1">
            <a:off x="2971800" y="571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1455" name="Object 40"/>
          <p:cNvGraphicFramePr>
            <a:graphicFrameLocks noChangeAspect="1"/>
          </p:cNvGraphicFramePr>
          <p:nvPr/>
        </p:nvGraphicFramePr>
        <p:xfrm>
          <a:off x="23622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9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6" name="Object 41"/>
          <p:cNvGraphicFramePr>
            <a:graphicFrameLocks noChangeAspect="1"/>
          </p:cNvGraphicFramePr>
          <p:nvPr/>
        </p:nvGraphicFramePr>
        <p:xfrm>
          <a:off x="7696200" y="51816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0" name="Equation" r:id="rId26" imgW="253800" imgH="380880" progId="Equation.3">
                  <p:embed/>
                </p:oleObj>
              </mc:Choice>
              <mc:Fallback>
                <p:oleObj name="Equation" r:id="rId26" imgW="253800" imgH="3808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7" name="Object 42"/>
          <p:cNvGraphicFramePr>
            <a:graphicFrameLocks noChangeAspect="1"/>
          </p:cNvGraphicFramePr>
          <p:nvPr/>
        </p:nvGraphicFramePr>
        <p:xfrm>
          <a:off x="2698750" y="6057900"/>
          <a:ext cx="5318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1" name="Equation" r:id="rId27" imgW="533160" imgH="609480" progId="Equation.3">
                  <p:embed/>
                </p:oleObj>
              </mc:Choice>
              <mc:Fallback>
                <p:oleObj name="Equation" r:id="rId27" imgW="533160" imgH="6094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6057900"/>
                        <a:ext cx="5318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8" name="Object 43"/>
          <p:cNvGraphicFramePr>
            <a:graphicFrameLocks noChangeAspect="1"/>
          </p:cNvGraphicFramePr>
          <p:nvPr/>
        </p:nvGraphicFramePr>
        <p:xfrm>
          <a:off x="35052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2" name="Equation" r:id="rId29" imgW="164880" imgH="368280" progId="Equation.3">
                  <p:embed/>
                </p:oleObj>
              </mc:Choice>
              <mc:Fallback>
                <p:oleObj name="Equation" r:id="rId29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59" name="Object 44"/>
          <p:cNvGraphicFramePr>
            <a:graphicFrameLocks noChangeAspect="1"/>
          </p:cNvGraphicFramePr>
          <p:nvPr/>
        </p:nvGraphicFramePr>
        <p:xfrm>
          <a:off x="82296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3" name="Equation" r:id="rId30" imgW="253800" imgH="368280" progId="Equation.3">
                  <p:embed/>
                </p:oleObj>
              </mc:Choice>
              <mc:Fallback>
                <p:oleObj name="Equation" r:id="rId30" imgW="25380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0" name="Object 45"/>
          <p:cNvGraphicFramePr>
            <a:graphicFrameLocks noChangeAspect="1"/>
          </p:cNvGraphicFramePr>
          <p:nvPr/>
        </p:nvGraphicFramePr>
        <p:xfrm>
          <a:off x="2940050" y="51927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4" name="Equation" r:id="rId31" imgW="164880" imgH="368280" progId="Equation.3">
                  <p:embed/>
                </p:oleObj>
              </mc:Choice>
              <mc:Fallback>
                <p:oleObj name="Equation" r:id="rId31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51927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1" name="Object 46"/>
          <p:cNvGraphicFramePr>
            <a:graphicFrameLocks noChangeAspect="1"/>
          </p:cNvGraphicFramePr>
          <p:nvPr/>
        </p:nvGraphicFramePr>
        <p:xfrm>
          <a:off x="4648200" y="3886200"/>
          <a:ext cx="10414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5" name="Equation" r:id="rId32" imgW="1041120" imgH="431640" progId="Equation.3">
                  <p:embed/>
                </p:oleObj>
              </mc:Choice>
              <mc:Fallback>
                <p:oleObj name="Equation" r:id="rId32" imgW="1041120" imgH="43164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10414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2" name="Object 47"/>
          <p:cNvGraphicFramePr>
            <a:graphicFrameLocks noChangeAspect="1"/>
          </p:cNvGraphicFramePr>
          <p:nvPr/>
        </p:nvGraphicFramePr>
        <p:xfrm>
          <a:off x="5105400" y="53340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6" name="Equation" r:id="rId34" imgW="419040" imgH="114120" progId="Equation.3">
                  <p:embed/>
                </p:oleObj>
              </mc:Choice>
              <mc:Fallback>
                <p:oleObj name="Equation" r:id="rId34" imgW="419040" imgH="11412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3340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1" name="Line 48"/>
          <p:cNvSpPr>
            <a:spLocks noChangeShapeType="1"/>
          </p:cNvSpPr>
          <p:nvPr/>
        </p:nvSpPr>
        <p:spPr bwMode="auto">
          <a:xfrm>
            <a:off x="7543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92" name="AutoShape 49"/>
          <p:cNvSpPr>
            <a:spLocks/>
          </p:cNvSpPr>
          <p:nvPr/>
        </p:nvSpPr>
        <p:spPr bwMode="auto">
          <a:xfrm rot="-5413608">
            <a:off x="4913313" y="2319338"/>
            <a:ext cx="533400" cy="4724400"/>
          </a:xfrm>
          <a:prstGeom prst="rightBrace">
            <a:avLst>
              <a:gd name="adj1" fmla="val 738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1463" name="Object 50"/>
          <p:cNvGraphicFramePr>
            <a:graphicFrameLocks noChangeAspect="1"/>
          </p:cNvGraphicFramePr>
          <p:nvPr/>
        </p:nvGraphicFramePr>
        <p:xfrm>
          <a:off x="72390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7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4" name="Object 51"/>
          <p:cNvGraphicFramePr>
            <a:graphicFrameLocks noChangeAspect="1"/>
          </p:cNvGraphicFramePr>
          <p:nvPr/>
        </p:nvGraphicFramePr>
        <p:xfrm>
          <a:off x="66294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8" name="Equation" r:id="rId36" imgW="164880" imgH="368280" progId="Equation.3">
                  <p:embed/>
                </p:oleObj>
              </mc:Choice>
              <mc:Fallback>
                <p:oleObj name="Equation" r:id="rId36" imgW="164880" imgH="36828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3" name="Text Box 52"/>
          <p:cNvSpPr txBox="1">
            <a:spLocks noChangeArrowheads="1"/>
          </p:cNvSpPr>
          <p:nvPr/>
        </p:nvSpPr>
        <p:spPr bwMode="auto">
          <a:xfrm>
            <a:off x="304800" y="1295400"/>
            <a:ext cx="1254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61494" name="Text Box 53"/>
          <p:cNvSpPr txBox="1">
            <a:spLocks noChangeArrowheads="1"/>
          </p:cNvSpPr>
          <p:nvPr/>
        </p:nvSpPr>
        <p:spPr bwMode="auto">
          <a:xfrm>
            <a:off x="228600" y="5029200"/>
            <a:ext cx="130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Finish</a:t>
            </a:r>
          </a:p>
        </p:txBody>
      </p:sp>
      <p:sp>
        <p:nvSpPr>
          <p:cNvPr id="61495" name="Text Box 54"/>
          <p:cNvSpPr txBox="1">
            <a:spLocks noChangeArrowheads="1"/>
          </p:cNvSpPr>
          <p:nvPr/>
        </p:nvSpPr>
        <p:spPr bwMode="auto">
          <a:xfrm>
            <a:off x="3429000" y="6096000"/>
            <a:ext cx="2171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final state</a:t>
            </a:r>
          </a:p>
        </p:txBody>
      </p:sp>
      <p:sp>
        <p:nvSpPr>
          <p:cNvPr id="61496" name="Text Box 55"/>
          <p:cNvSpPr txBox="1">
            <a:spLocks noChangeArrowheads="1"/>
          </p:cNvSpPr>
          <p:nvPr/>
        </p:nvSpPr>
        <p:spPr bwMode="auto">
          <a:xfrm>
            <a:off x="3581400" y="2362200"/>
            <a:ext cx="2386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initial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36402D99-E329-4540-AFF7-B002E52D8D7A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7" name="Line 2"/>
          <p:cNvSpPr>
            <a:spLocks noChangeShapeType="1"/>
          </p:cNvSpPr>
          <p:nvPr/>
        </p:nvSpPr>
        <p:spPr bwMode="auto">
          <a:xfrm>
            <a:off x="1828800" y="50292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8" name="Line 3"/>
          <p:cNvSpPr>
            <a:spLocks noChangeShapeType="1"/>
          </p:cNvSpPr>
          <p:nvPr/>
        </p:nvSpPr>
        <p:spPr bwMode="auto">
          <a:xfrm>
            <a:off x="1828800" y="5715000"/>
            <a:ext cx="670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9" name="Line 4"/>
          <p:cNvSpPr>
            <a:spLocks noChangeShapeType="1"/>
          </p:cNvSpPr>
          <p:nvPr/>
        </p:nvSpPr>
        <p:spPr bwMode="auto">
          <a:xfrm>
            <a:off x="2209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0" name="Line 5"/>
          <p:cNvSpPr>
            <a:spLocks noChangeShapeType="1"/>
          </p:cNvSpPr>
          <p:nvPr/>
        </p:nvSpPr>
        <p:spPr bwMode="auto">
          <a:xfrm>
            <a:off x="27432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1" name="Line 6"/>
          <p:cNvSpPr>
            <a:spLocks noChangeShapeType="1"/>
          </p:cNvSpPr>
          <p:nvPr/>
        </p:nvSpPr>
        <p:spPr bwMode="auto">
          <a:xfrm>
            <a:off x="3276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2" name="Line 7"/>
          <p:cNvSpPr>
            <a:spLocks noChangeShapeType="1"/>
          </p:cNvSpPr>
          <p:nvPr/>
        </p:nvSpPr>
        <p:spPr bwMode="auto">
          <a:xfrm>
            <a:off x="3810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3" name="Line 8"/>
          <p:cNvSpPr>
            <a:spLocks noChangeShapeType="1"/>
          </p:cNvSpPr>
          <p:nvPr/>
        </p:nvSpPr>
        <p:spPr bwMode="auto">
          <a:xfrm>
            <a:off x="6477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4" name="Line 9"/>
          <p:cNvSpPr>
            <a:spLocks noChangeShapeType="1"/>
          </p:cNvSpPr>
          <p:nvPr/>
        </p:nvSpPr>
        <p:spPr bwMode="auto">
          <a:xfrm>
            <a:off x="7010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5" name="Line 10"/>
          <p:cNvSpPr>
            <a:spLocks noChangeShapeType="1"/>
          </p:cNvSpPr>
          <p:nvPr/>
        </p:nvSpPr>
        <p:spPr bwMode="auto">
          <a:xfrm>
            <a:off x="80772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6" name="Line 11"/>
          <p:cNvSpPr>
            <a:spLocks noChangeShapeType="1"/>
          </p:cNvSpPr>
          <p:nvPr/>
        </p:nvSpPr>
        <p:spPr bwMode="auto">
          <a:xfrm flipV="1">
            <a:off x="2971800" y="571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2466" name="Object 12"/>
          <p:cNvGraphicFramePr>
            <a:graphicFrameLocks noChangeAspect="1"/>
          </p:cNvGraphicFramePr>
          <p:nvPr/>
        </p:nvGraphicFramePr>
        <p:xfrm>
          <a:off x="23622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3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13"/>
          <p:cNvGraphicFramePr>
            <a:graphicFrameLocks noChangeAspect="1"/>
          </p:cNvGraphicFramePr>
          <p:nvPr/>
        </p:nvGraphicFramePr>
        <p:xfrm>
          <a:off x="7696200" y="51816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4" name="Equation" r:id="rId6" imgW="253800" imgH="380880" progId="Equation.3">
                  <p:embed/>
                </p:oleObj>
              </mc:Choice>
              <mc:Fallback>
                <p:oleObj name="Equation" r:id="rId6" imgW="253800" imgH="3808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1816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14"/>
          <p:cNvGraphicFramePr>
            <a:graphicFrameLocks noChangeAspect="1"/>
          </p:cNvGraphicFramePr>
          <p:nvPr/>
        </p:nvGraphicFramePr>
        <p:xfrm>
          <a:off x="2698750" y="6057900"/>
          <a:ext cx="5318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5" name="Equation" r:id="rId8" imgW="533160" imgH="609480" progId="Equation.3">
                  <p:embed/>
                </p:oleObj>
              </mc:Choice>
              <mc:Fallback>
                <p:oleObj name="Equation" r:id="rId8" imgW="533160" imgH="609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6057900"/>
                        <a:ext cx="5318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15"/>
          <p:cNvGraphicFramePr>
            <a:graphicFrameLocks noChangeAspect="1"/>
          </p:cNvGraphicFramePr>
          <p:nvPr/>
        </p:nvGraphicFramePr>
        <p:xfrm>
          <a:off x="35052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6" name="Equation" r:id="rId10" imgW="164880" imgH="368280" progId="Equation.3">
                  <p:embed/>
                </p:oleObj>
              </mc:Choice>
              <mc:Fallback>
                <p:oleObj name="Equation" r:id="rId10" imgW="16488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16"/>
          <p:cNvGraphicFramePr>
            <a:graphicFrameLocks noChangeAspect="1"/>
          </p:cNvGraphicFramePr>
          <p:nvPr/>
        </p:nvGraphicFramePr>
        <p:xfrm>
          <a:off x="82296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7" name="Equation" r:id="rId12" imgW="253800" imgH="368280" progId="Equation.3">
                  <p:embed/>
                </p:oleObj>
              </mc:Choice>
              <mc:Fallback>
                <p:oleObj name="Equation" r:id="rId12" imgW="25380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17"/>
          <p:cNvGraphicFramePr>
            <a:graphicFrameLocks noChangeAspect="1"/>
          </p:cNvGraphicFramePr>
          <p:nvPr/>
        </p:nvGraphicFramePr>
        <p:xfrm>
          <a:off x="2940050" y="51927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8" name="Equation" r:id="rId13" imgW="164880" imgH="368280" progId="Equation.3">
                  <p:embed/>
                </p:oleObj>
              </mc:Choice>
              <mc:Fallback>
                <p:oleObj name="Equation" r:id="rId13" imgW="16488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51927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18"/>
          <p:cNvGraphicFramePr>
            <a:graphicFrameLocks noChangeAspect="1"/>
          </p:cNvGraphicFramePr>
          <p:nvPr/>
        </p:nvGraphicFramePr>
        <p:xfrm>
          <a:off x="4648200" y="3886200"/>
          <a:ext cx="10414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9" name="Equation" r:id="rId14" imgW="1041120" imgH="431640" progId="Equation.3">
                  <p:embed/>
                </p:oleObj>
              </mc:Choice>
              <mc:Fallback>
                <p:oleObj name="Equation" r:id="rId14" imgW="1041120" imgH="431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10414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3" name="Object 19"/>
          <p:cNvGraphicFramePr>
            <a:graphicFrameLocks noChangeAspect="1"/>
          </p:cNvGraphicFramePr>
          <p:nvPr/>
        </p:nvGraphicFramePr>
        <p:xfrm>
          <a:off x="5105400" y="5334000"/>
          <a:ext cx="4191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0" name="Equation" r:id="rId16" imgW="419040" imgH="114120" progId="Equation.3">
                  <p:embed/>
                </p:oleObj>
              </mc:Choice>
              <mc:Fallback>
                <p:oleObj name="Equation" r:id="rId16" imgW="419040" imgH="1141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334000"/>
                        <a:ext cx="419100" cy="11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7" name="Line 20"/>
          <p:cNvSpPr>
            <a:spLocks noChangeShapeType="1"/>
          </p:cNvSpPr>
          <p:nvPr/>
        </p:nvSpPr>
        <p:spPr bwMode="auto">
          <a:xfrm>
            <a:off x="7543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8" name="AutoShape 21"/>
          <p:cNvSpPr>
            <a:spLocks/>
          </p:cNvSpPr>
          <p:nvPr/>
        </p:nvSpPr>
        <p:spPr bwMode="auto">
          <a:xfrm rot="-5413608">
            <a:off x="4913313" y="2319338"/>
            <a:ext cx="533400" cy="4724400"/>
          </a:xfrm>
          <a:prstGeom prst="rightBrace">
            <a:avLst>
              <a:gd name="adj1" fmla="val 7381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2474" name="Object 22"/>
          <p:cNvGraphicFramePr>
            <a:graphicFrameLocks noChangeAspect="1"/>
          </p:cNvGraphicFramePr>
          <p:nvPr/>
        </p:nvGraphicFramePr>
        <p:xfrm>
          <a:off x="72390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1" name="Equation" r:id="rId18" imgW="164880" imgH="368280" progId="Equation.3">
                  <p:embed/>
                </p:oleObj>
              </mc:Choice>
              <mc:Fallback>
                <p:oleObj name="Equation" r:id="rId18" imgW="16488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23"/>
          <p:cNvGraphicFramePr>
            <a:graphicFrameLocks noChangeAspect="1"/>
          </p:cNvGraphicFramePr>
          <p:nvPr/>
        </p:nvGraphicFramePr>
        <p:xfrm>
          <a:off x="66294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2" name="Equation" r:id="rId19" imgW="164880" imgH="368280" progId="Equation.3">
                  <p:embed/>
                </p:oleObj>
              </mc:Choice>
              <mc:Fallback>
                <p:oleObj name="Equation" r:id="rId19" imgW="164880" imgH="3682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9" name="Text Box 24"/>
          <p:cNvSpPr txBox="1">
            <a:spLocks noChangeArrowheads="1"/>
          </p:cNvSpPr>
          <p:nvPr/>
        </p:nvSpPr>
        <p:spPr bwMode="auto">
          <a:xfrm>
            <a:off x="228600" y="5029200"/>
            <a:ext cx="130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Finish</a:t>
            </a:r>
          </a:p>
        </p:txBody>
      </p:sp>
      <p:sp>
        <p:nvSpPr>
          <p:cNvPr id="62490" name="Text Box 25"/>
          <p:cNvSpPr txBox="1">
            <a:spLocks noChangeArrowheads="1"/>
          </p:cNvSpPr>
          <p:nvPr/>
        </p:nvSpPr>
        <p:spPr bwMode="auto">
          <a:xfrm>
            <a:off x="3429000" y="6096000"/>
            <a:ext cx="2171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final state</a:t>
            </a:r>
          </a:p>
        </p:txBody>
      </p:sp>
      <p:sp>
        <p:nvSpPr>
          <p:cNvPr id="62491" name="Line 26"/>
          <p:cNvSpPr>
            <a:spLocks noChangeShapeType="1"/>
          </p:cNvSpPr>
          <p:nvPr/>
        </p:nvSpPr>
        <p:spPr bwMode="auto">
          <a:xfrm>
            <a:off x="6781800" y="2438400"/>
            <a:ext cx="9144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2" name="Text Box 27"/>
          <p:cNvSpPr txBox="1">
            <a:spLocks noChangeArrowheads="1"/>
          </p:cNvSpPr>
          <p:nvPr/>
        </p:nvSpPr>
        <p:spPr bwMode="auto">
          <a:xfrm>
            <a:off x="2590800" y="838200"/>
            <a:ext cx="611663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 0 helps when we use</a:t>
            </a:r>
          </a:p>
          <a:p>
            <a:r>
              <a:rPr lang="en-US" altLang="en-US"/>
              <a:t>the result for other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605B592C-2A69-4EF2-A123-9B2E2C199B9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7" name="Line 2"/>
          <p:cNvSpPr>
            <a:spLocks noChangeShapeType="1"/>
          </p:cNvSpPr>
          <p:nvPr/>
        </p:nvSpPr>
        <p:spPr bwMode="auto">
          <a:xfrm>
            <a:off x="1038225" y="4303713"/>
            <a:ext cx="7696200" cy="206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Line 3"/>
          <p:cNvSpPr>
            <a:spLocks noChangeShapeType="1"/>
          </p:cNvSpPr>
          <p:nvPr/>
        </p:nvSpPr>
        <p:spPr bwMode="auto">
          <a:xfrm>
            <a:off x="1114425" y="3236913"/>
            <a:ext cx="7696200" cy="2062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Line 4"/>
          <p:cNvSpPr>
            <a:spLocks noChangeShapeType="1"/>
          </p:cNvSpPr>
          <p:nvPr/>
        </p:nvSpPr>
        <p:spPr bwMode="auto">
          <a:xfrm flipH="1">
            <a:off x="1720850" y="35417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Line 5"/>
          <p:cNvSpPr>
            <a:spLocks noChangeShapeType="1"/>
          </p:cNvSpPr>
          <p:nvPr/>
        </p:nvSpPr>
        <p:spPr bwMode="auto">
          <a:xfrm flipH="1">
            <a:off x="3171825" y="39227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1" name="Line 6"/>
          <p:cNvSpPr>
            <a:spLocks noChangeShapeType="1"/>
          </p:cNvSpPr>
          <p:nvPr/>
        </p:nvSpPr>
        <p:spPr bwMode="auto">
          <a:xfrm flipH="1">
            <a:off x="4606925" y="43164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2" name="Line 7"/>
          <p:cNvSpPr>
            <a:spLocks noChangeShapeType="1"/>
          </p:cNvSpPr>
          <p:nvPr/>
        </p:nvSpPr>
        <p:spPr bwMode="auto">
          <a:xfrm flipH="1">
            <a:off x="5972175" y="4721225"/>
            <a:ext cx="528638" cy="915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13" name="Line 8"/>
          <p:cNvSpPr>
            <a:spLocks noChangeShapeType="1"/>
          </p:cNvSpPr>
          <p:nvPr/>
        </p:nvSpPr>
        <p:spPr bwMode="auto">
          <a:xfrm flipH="1">
            <a:off x="7400925" y="5078413"/>
            <a:ext cx="528638" cy="915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3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211388"/>
            <a:ext cx="1068388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8315" name="Text Box 10"/>
          <p:cNvSpPr txBox="1">
            <a:spLocks noChangeArrowheads="1"/>
          </p:cNvSpPr>
          <p:nvPr/>
        </p:nvSpPr>
        <p:spPr bwMode="auto">
          <a:xfrm>
            <a:off x="2714625" y="4075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rgbClr val="66FF33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6" name="Text Box 11"/>
          <p:cNvSpPr txBox="1">
            <a:spLocks noChangeArrowheads="1"/>
          </p:cNvSpPr>
          <p:nvPr/>
        </p:nvSpPr>
        <p:spPr bwMode="auto">
          <a:xfrm>
            <a:off x="4162425" y="4456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7" name="Text Box 12"/>
          <p:cNvSpPr txBox="1">
            <a:spLocks noChangeArrowheads="1"/>
          </p:cNvSpPr>
          <p:nvPr/>
        </p:nvSpPr>
        <p:spPr bwMode="auto">
          <a:xfrm>
            <a:off x="5478463" y="47990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8" name="Text Box 13"/>
          <p:cNvSpPr txBox="1">
            <a:spLocks noChangeArrowheads="1"/>
          </p:cNvSpPr>
          <p:nvPr/>
        </p:nvSpPr>
        <p:spPr bwMode="auto">
          <a:xfrm>
            <a:off x="8289925" y="5546725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19" name="Text Box 14"/>
          <p:cNvSpPr txBox="1">
            <a:spLocks noChangeArrowheads="1"/>
          </p:cNvSpPr>
          <p:nvPr/>
        </p:nvSpPr>
        <p:spPr bwMode="auto">
          <a:xfrm>
            <a:off x="1343025" y="36941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b="1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8320" name="Group 15"/>
          <p:cNvGrpSpPr>
            <a:grpSpLocks/>
          </p:cNvGrpSpPr>
          <p:nvPr/>
        </p:nvGrpSpPr>
        <p:grpSpPr bwMode="auto">
          <a:xfrm>
            <a:off x="604838" y="3414713"/>
            <a:ext cx="874712" cy="577850"/>
            <a:chOff x="3024" y="1824"/>
            <a:chExt cx="551" cy="364"/>
          </a:xfrm>
        </p:grpSpPr>
        <p:grpSp>
          <p:nvGrpSpPr>
            <p:cNvPr id="98336" name="Group 16"/>
            <p:cNvGrpSpPr>
              <a:grpSpLocks/>
            </p:cNvGrpSpPr>
            <p:nvPr/>
          </p:nvGrpSpPr>
          <p:grpSpPr bwMode="auto">
            <a:xfrm>
              <a:off x="3024" y="1824"/>
              <a:ext cx="527" cy="319"/>
              <a:chOff x="1080" y="2451"/>
              <a:chExt cx="527" cy="319"/>
            </a:xfrm>
          </p:grpSpPr>
          <p:sp>
            <p:nvSpPr>
              <p:cNvPr id="98343" name="Freeform 17"/>
              <p:cNvSpPr>
                <a:spLocks/>
              </p:cNvSpPr>
              <p:nvPr/>
            </p:nvSpPr>
            <p:spPr bwMode="auto">
              <a:xfrm>
                <a:off x="1080" y="2540"/>
                <a:ext cx="400" cy="230"/>
              </a:xfrm>
              <a:custGeom>
                <a:avLst/>
                <a:gdLst>
                  <a:gd name="T0" fmla="*/ 37 w 400"/>
                  <a:gd name="T1" fmla="*/ 24 h 230"/>
                  <a:gd name="T2" fmla="*/ 86 w 400"/>
                  <a:gd name="T3" fmla="*/ 73 h 230"/>
                  <a:gd name="T4" fmla="*/ 135 w 400"/>
                  <a:gd name="T5" fmla="*/ 89 h 230"/>
                  <a:gd name="T6" fmla="*/ 201 w 400"/>
                  <a:gd name="T7" fmla="*/ 130 h 230"/>
                  <a:gd name="T8" fmla="*/ 225 w 400"/>
                  <a:gd name="T9" fmla="*/ 155 h 230"/>
                  <a:gd name="T10" fmla="*/ 274 w 400"/>
                  <a:gd name="T11" fmla="*/ 187 h 230"/>
                  <a:gd name="T12" fmla="*/ 331 w 400"/>
                  <a:gd name="T13" fmla="*/ 220 h 230"/>
                  <a:gd name="T14" fmla="*/ 372 w 400"/>
                  <a:gd name="T15" fmla="*/ 155 h 230"/>
                  <a:gd name="T16" fmla="*/ 380 w 400"/>
                  <a:gd name="T17" fmla="*/ 81 h 230"/>
                  <a:gd name="T18" fmla="*/ 241 w 400"/>
                  <a:gd name="T19" fmla="*/ 57 h 230"/>
                  <a:gd name="T20" fmla="*/ 184 w 400"/>
                  <a:gd name="T21" fmla="*/ 32 h 230"/>
                  <a:gd name="T22" fmla="*/ 54 w 400"/>
                  <a:gd name="T23" fmla="*/ 0 h 230"/>
                  <a:gd name="T24" fmla="*/ 37 w 400"/>
                  <a:gd name="T25" fmla="*/ 24 h 2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0"/>
                  <a:gd name="T40" fmla="*/ 0 h 230"/>
                  <a:gd name="T41" fmla="*/ 400 w 400"/>
                  <a:gd name="T42" fmla="*/ 230 h 2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0" h="230">
                    <a:moveTo>
                      <a:pt x="37" y="24"/>
                    </a:moveTo>
                    <a:cubicBezTo>
                      <a:pt x="108" y="46"/>
                      <a:pt x="0" y="6"/>
                      <a:pt x="86" y="73"/>
                    </a:cubicBezTo>
                    <a:cubicBezTo>
                      <a:pt x="99" y="83"/>
                      <a:pt x="135" y="89"/>
                      <a:pt x="135" y="89"/>
                    </a:cubicBezTo>
                    <a:cubicBezTo>
                      <a:pt x="155" y="109"/>
                      <a:pt x="178" y="111"/>
                      <a:pt x="201" y="130"/>
                    </a:cubicBezTo>
                    <a:cubicBezTo>
                      <a:pt x="209" y="137"/>
                      <a:pt x="215" y="147"/>
                      <a:pt x="225" y="155"/>
                    </a:cubicBezTo>
                    <a:cubicBezTo>
                      <a:pt x="240" y="167"/>
                      <a:pt x="274" y="187"/>
                      <a:pt x="274" y="187"/>
                    </a:cubicBezTo>
                    <a:cubicBezTo>
                      <a:pt x="286" y="225"/>
                      <a:pt x="290" y="230"/>
                      <a:pt x="331" y="220"/>
                    </a:cubicBezTo>
                    <a:cubicBezTo>
                      <a:pt x="351" y="200"/>
                      <a:pt x="356" y="178"/>
                      <a:pt x="372" y="155"/>
                    </a:cubicBezTo>
                    <a:cubicBezTo>
                      <a:pt x="381" y="127"/>
                      <a:pt x="400" y="88"/>
                      <a:pt x="380" y="81"/>
                    </a:cubicBezTo>
                    <a:cubicBezTo>
                      <a:pt x="336" y="64"/>
                      <a:pt x="286" y="68"/>
                      <a:pt x="241" y="57"/>
                    </a:cubicBezTo>
                    <a:cubicBezTo>
                      <a:pt x="210" y="49"/>
                      <a:pt x="216" y="46"/>
                      <a:pt x="184" y="32"/>
                    </a:cubicBezTo>
                    <a:cubicBezTo>
                      <a:pt x="143" y="14"/>
                      <a:pt x="97" y="8"/>
                      <a:pt x="54" y="0"/>
                    </a:cubicBezTo>
                    <a:cubicBezTo>
                      <a:pt x="35" y="17"/>
                      <a:pt x="37" y="8"/>
                      <a:pt x="37" y="24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44" name="Freeform 18"/>
              <p:cNvSpPr>
                <a:spLocks/>
              </p:cNvSpPr>
              <p:nvPr/>
            </p:nvSpPr>
            <p:spPr bwMode="auto">
              <a:xfrm>
                <a:off x="1252" y="2451"/>
                <a:ext cx="355" cy="183"/>
              </a:xfrm>
              <a:custGeom>
                <a:avLst/>
                <a:gdLst>
                  <a:gd name="T0" fmla="*/ 17 w 355"/>
                  <a:gd name="T1" fmla="*/ 3 h 183"/>
                  <a:gd name="T2" fmla="*/ 213 w 355"/>
                  <a:gd name="T3" fmla="*/ 61 h 183"/>
                  <a:gd name="T4" fmla="*/ 287 w 355"/>
                  <a:gd name="T5" fmla="*/ 85 h 183"/>
                  <a:gd name="T6" fmla="*/ 311 w 355"/>
                  <a:gd name="T7" fmla="*/ 93 h 183"/>
                  <a:gd name="T8" fmla="*/ 311 w 355"/>
                  <a:gd name="T9" fmla="*/ 142 h 183"/>
                  <a:gd name="T10" fmla="*/ 246 w 355"/>
                  <a:gd name="T11" fmla="*/ 183 h 183"/>
                  <a:gd name="T12" fmla="*/ 213 w 355"/>
                  <a:gd name="T13" fmla="*/ 167 h 183"/>
                  <a:gd name="T14" fmla="*/ 205 w 355"/>
                  <a:gd name="T15" fmla="*/ 142 h 183"/>
                  <a:gd name="T16" fmla="*/ 115 w 355"/>
                  <a:gd name="T17" fmla="*/ 77 h 183"/>
                  <a:gd name="T18" fmla="*/ 17 w 355"/>
                  <a:gd name="T19" fmla="*/ 28 h 183"/>
                  <a:gd name="T20" fmla="*/ 17 w 355"/>
                  <a:gd name="T21" fmla="*/ 3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3"/>
                  <a:gd name="T35" fmla="*/ 355 w 355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3">
                    <a:moveTo>
                      <a:pt x="17" y="3"/>
                    </a:moveTo>
                    <a:cubicBezTo>
                      <a:pt x="82" y="17"/>
                      <a:pt x="149" y="39"/>
                      <a:pt x="213" y="61"/>
                    </a:cubicBezTo>
                    <a:cubicBezTo>
                      <a:pt x="246" y="72"/>
                      <a:pt x="257" y="75"/>
                      <a:pt x="287" y="85"/>
                    </a:cubicBezTo>
                    <a:cubicBezTo>
                      <a:pt x="295" y="87"/>
                      <a:pt x="311" y="93"/>
                      <a:pt x="311" y="93"/>
                    </a:cubicBezTo>
                    <a:cubicBezTo>
                      <a:pt x="336" y="118"/>
                      <a:pt x="355" y="127"/>
                      <a:pt x="311" y="142"/>
                    </a:cubicBezTo>
                    <a:cubicBezTo>
                      <a:pt x="287" y="158"/>
                      <a:pt x="273" y="173"/>
                      <a:pt x="246" y="183"/>
                    </a:cubicBezTo>
                    <a:cubicBezTo>
                      <a:pt x="235" y="177"/>
                      <a:pt x="221" y="175"/>
                      <a:pt x="213" y="167"/>
                    </a:cubicBezTo>
                    <a:cubicBezTo>
                      <a:pt x="206" y="160"/>
                      <a:pt x="210" y="149"/>
                      <a:pt x="205" y="142"/>
                    </a:cubicBezTo>
                    <a:cubicBezTo>
                      <a:pt x="180" y="108"/>
                      <a:pt x="152" y="89"/>
                      <a:pt x="115" y="77"/>
                    </a:cubicBezTo>
                    <a:cubicBezTo>
                      <a:pt x="85" y="57"/>
                      <a:pt x="50" y="38"/>
                      <a:pt x="17" y="28"/>
                    </a:cubicBezTo>
                    <a:cubicBezTo>
                      <a:pt x="8" y="0"/>
                      <a:pt x="0" y="3"/>
                      <a:pt x="17" y="3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37" name="Freeform 19"/>
            <p:cNvSpPr>
              <a:spLocks/>
            </p:cNvSpPr>
            <p:nvPr/>
          </p:nvSpPr>
          <p:spPr bwMode="auto">
            <a:xfrm>
              <a:off x="3543" y="1959"/>
              <a:ext cx="32" cy="49"/>
            </a:xfrm>
            <a:custGeom>
              <a:avLst/>
              <a:gdLst>
                <a:gd name="T0" fmla="*/ 0 w 32"/>
                <a:gd name="T1" fmla="*/ 0 h 49"/>
                <a:gd name="T2" fmla="*/ 32 w 32"/>
                <a:gd name="T3" fmla="*/ 49 h 49"/>
                <a:gd name="T4" fmla="*/ 0 60000 65536"/>
                <a:gd name="T5" fmla="*/ 0 60000 65536"/>
                <a:gd name="T6" fmla="*/ 0 w 32"/>
                <a:gd name="T7" fmla="*/ 0 h 49"/>
                <a:gd name="T8" fmla="*/ 32 w 32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49">
                  <a:moveTo>
                    <a:pt x="0" y="0"/>
                  </a:moveTo>
                  <a:cubicBezTo>
                    <a:pt x="7" y="23"/>
                    <a:pt x="15" y="32"/>
                    <a:pt x="32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8" name="Freeform 20"/>
            <p:cNvSpPr>
              <a:spLocks/>
            </p:cNvSpPr>
            <p:nvPr/>
          </p:nvSpPr>
          <p:spPr bwMode="auto">
            <a:xfrm>
              <a:off x="3339" y="2147"/>
              <a:ext cx="51" cy="41"/>
            </a:xfrm>
            <a:custGeom>
              <a:avLst/>
              <a:gdLst>
                <a:gd name="T0" fmla="*/ 0 w 51"/>
                <a:gd name="T1" fmla="*/ 0 h 41"/>
                <a:gd name="T2" fmla="*/ 49 w 51"/>
                <a:gd name="T3" fmla="*/ 41 h 41"/>
                <a:gd name="T4" fmla="*/ 0 60000 65536"/>
                <a:gd name="T5" fmla="*/ 0 60000 65536"/>
                <a:gd name="T6" fmla="*/ 0 w 51"/>
                <a:gd name="T7" fmla="*/ 0 h 41"/>
                <a:gd name="T8" fmla="*/ 51 w 51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41">
                  <a:moveTo>
                    <a:pt x="0" y="0"/>
                  </a:moveTo>
                  <a:cubicBezTo>
                    <a:pt x="51" y="33"/>
                    <a:pt x="49" y="12"/>
                    <a:pt x="49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9" name="Freeform 21"/>
            <p:cNvSpPr>
              <a:spLocks/>
            </p:cNvSpPr>
            <p:nvPr/>
          </p:nvSpPr>
          <p:spPr bwMode="auto">
            <a:xfrm>
              <a:off x="3388" y="2081"/>
              <a:ext cx="73" cy="41"/>
            </a:xfrm>
            <a:custGeom>
              <a:avLst/>
              <a:gdLst>
                <a:gd name="T0" fmla="*/ 0 w 73"/>
                <a:gd name="T1" fmla="*/ 0 h 41"/>
                <a:gd name="T2" fmla="*/ 73 w 73"/>
                <a:gd name="T3" fmla="*/ 41 h 41"/>
                <a:gd name="T4" fmla="*/ 0 60000 65536"/>
                <a:gd name="T5" fmla="*/ 0 60000 65536"/>
                <a:gd name="T6" fmla="*/ 0 w 73"/>
                <a:gd name="T7" fmla="*/ 0 h 41"/>
                <a:gd name="T8" fmla="*/ 73 w 73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41">
                  <a:moveTo>
                    <a:pt x="0" y="0"/>
                  </a:moveTo>
                  <a:cubicBezTo>
                    <a:pt x="26" y="9"/>
                    <a:pt x="73" y="41"/>
                    <a:pt x="73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0" name="Freeform 22"/>
            <p:cNvSpPr>
              <a:spLocks/>
            </p:cNvSpPr>
            <p:nvPr/>
          </p:nvSpPr>
          <p:spPr bwMode="auto">
            <a:xfrm>
              <a:off x="3412" y="2032"/>
              <a:ext cx="49" cy="25"/>
            </a:xfrm>
            <a:custGeom>
              <a:avLst/>
              <a:gdLst>
                <a:gd name="T0" fmla="*/ 0 w 49"/>
                <a:gd name="T1" fmla="*/ 0 h 25"/>
                <a:gd name="T2" fmla="*/ 49 w 49"/>
                <a:gd name="T3" fmla="*/ 25 h 25"/>
                <a:gd name="T4" fmla="*/ 0 60000 65536"/>
                <a:gd name="T5" fmla="*/ 0 60000 65536"/>
                <a:gd name="T6" fmla="*/ 0 w 49"/>
                <a:gd name="T7" fmla="*/ 0 h 25"/>
                <a:gd name="T8" fmla="*/ 49 w 49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" h="25">
                  <a:moveTo>
                    <a:pt x="0" y="0"/>
                  </a:moveTo>
                  <a:cubicBezTo>
                    <a:pt x="40" y="10"/>
                    <a:pt x="24" y="0"/>
                    <a:pt x="49" y="25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1" name="Freeform 23"/>
            <p:cNvSpPr>
              <a:spLocks/>
            </p:cNvSpPr>
            <p:nvPr/>
          </p:nvSpPr>
          <p:spPr bwMode="auto">
            <a:xfrm>
              <a:off x="3502" y="1983"/>
              <a:ext cx="33" cy="49"/>
            </a:xfrm>
            <a:custGeom>
              <a:avLst/>
              <a:gdLst>
                <a:gd name="T0" fmla="*/ 0 w 33"/>
                <a:gd name="T1" fmla="*/ 0 h 49"/>
                <a:gd name="T2" fmla="*/ 33 w 33"/>
                <a:gd name="T3" fmla="*/ 49 h 49"/>
                <a:gd name="T4" fmla="*/ 0 60000 65536"/>
                <a:gd name="T5" fmla="*/ 0 60000 65536"/>
                <a:gd name="T6" fmla="*/ 0 w 33"/>
                <a:gd name="T7" fmla="*/ 0 h 49"/>
                <a:gd name="T8" fmla="*/ 33 w 33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9">
                  <a:moveTo>
                    <a:pt x="0" y="0"/>
                  </a:moveTo>
                  <a:cubicBezTo>
                    <a:pt x="5" y="17"/>
                    <a:pt x="10" y="49"/>
                    <a:pt x="33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42" name="Freeform 24"/>
            <p:cNvSpPr>
              <a:spLocks/>
            </p:cNvSpPr>
            <p:nvPr/>
          </p:nvSpPr>
          <p:spPr bwMode="auto">
            <a:xfrm>
              <a:off x="3453" y="2008"/>
              <a:ext cx="41" cy="49"/>
            </a:xfrm>
            <a:custGeom>
              <a:avLst/>
              <a:gdLst>
                <a:gd name="T0" fmla="*/ 0 w 41"/>
                <a:gd name="T1" fmla="*/ 0 h 49"/>
                <a:gd name="T2" fmla="*/ 41 w 41"/>
                <a:gd name="T3" fmla="*/ 49 h 49"/>
                <a:gd name="T4" fmla="*/ 0 60000 65536"/>
                <a:gd name="T5" fmla="*/ 0 60000 65536"/>
                <a:gd name="T6" fmla="*/ 0 w 41"/>
                <a:gd name="T7" fmla="*/ 0 h 49"/>
                <a:gd name="T8" fmla="*/ 41 w 4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49">
                  <a:moveTo>
                    <a:pt x="0" y="0"/>
                  </a:moveTo>
                  <a:cubicBezTo>
                    <a:pt x="12" y="19"/>
                    <a:pt x="24" y="32"/>
                    <a:pt x="41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21" name="Line 25"/>
          <p:cNvSpPr>
            <a:spLocks noChangeShapeType="1"/>
          </p:cNvSpPr>
          <p:nvPr/>
        </p:nvSpPr>
        <p:spPr bwMode="auto">
          <a:xfrm>
            <a:off x="8659813" y="5791200"/>
            <a:ext cx="381000" cy="1031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Line 26"/>
          <p:cNvSpPr>
            <a:spLocks noChangeShapeType="1"/>
          </p:cNvSpPr>
          <p:nvPr/>
        </p:nvSpPr>
        <p:spPr bwMode="auto">
          <a:xfrm rot="10800000">
            <a:off x="177800" y="3514725"/>
            <a:ext cx="381000" cy="103188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323" name="Group 27"/>
          <p:cNvGrpSpPr>
            <a:grpSpLocks/>
          </p:cNvGrpSpPr>
          <p:nvPr/>
        </p:nvGrpSpPr>
        <p:grpSpPr bwMode="auto">
          <a:xfrm>
            <a:off x="4572000" y="709613"/>
            <a:ext cx="4038600" cy="2692400"/>
            <a:chOff x="3216" y="96"/>
            <a:chExt cx="2544" cy="1696"/>
          </a:xfrm>
        </p:grpSpPr>
        <p:sp>
          <p:nvSpPr>
            <p:cNvPr id="98334" name="Text Box 28"/>
            <p:cNvSpPr txBox="1">
              <a:spLocks noChangeArrowheads="1"/>
            </p:cNvSpPr>
            <p:nvPr/>
          </p:nvSpPr>
          <p:spPr bwMode="auto">
            <a:xfrm>
              <a:off x="3601" y="352"/>
              <a:ext cx="1949" cy="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1600" b="1">
                  <a:solidFill>
                    <a:srgbClr val="66FF33"/>
                  </a:solidFill>
                  <a:latin typeface="Verdana" panose="020B0604030504040204" pitchFamily="34" charset="0"/>
                </a:rPr>
                <a:t>Current state = 10</a:t>
              </a:r>
            </a:p>
            <a:p>
              <a:pPr>
                <a:spcBef>
                  <a:spcPct val="75000"/>
                </a:spcBef>
              </a:pPr>
              <a:r>
                <a:rPr lang="en-US" altLang="en-US" sz="1600" b="1">
                  <a:solidFill>
                    <a:srgbClr val="FF9999"/>
                  </a:solidFill>
                  <a:latin typeface="Verdana" panose="020B0604030504040204" pitchFamily="34" charset="0"/>
                </a:rPr>
                <a:t>If current state = 1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600" b="1">
                  <a:solidFill>
                    <a:srgbClr val="FF9999"/>
                  </a:solidFill>
                  <a:latin typeface="Verdana" panose="020B0604030504040204" pitchFamily="34" charset="0"/>
                </a:rPr>
                <a:t>and current symbol = 0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600" b="1">
                  <a:solidFill>
                    <a:srgbClr val="FF9999"/>
                  </a:solidFill>
                  <a:latin typeface="Verdana" panose="020B0604030504040204" pitchFamily="34" charset="0"/>
                </a:rPr>
                <a:t>then new state = 10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600" b="1">
                  <a:solidFill>
                    <a:srgbClr val="FF9999"/>
                  </a:solidFill>
                  <a:latin typeface="Verdana" panose="020B0604030504040204" pitchFamily="34" charset="0"/>
                </a:rPr>
                <a:t>new symbol = 1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600" b="1">
                  <a:solidFill>
                    <a:srgbClr val="FF9999"/>
                  </a:solidFill>
                  <a:latin typeface="Verdana" panose="020B0604030504040204" pitchFamily="34" charset="0"/>
                </a:rPr>
                <a:t>move right</a:t>
              </a:r>
              <a:endParaRPr lang="en-US" altLang="en-US" sz="1600" b="1">
                <a:solidFill>
                  <a:srgbClr val="FF7C8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8335" name="AutoShape 29"/>
            <p:cNvSpPr>
              <a:spLocks noChangeArrowheads="1"/>
            </p:cNvSpPr>
            <p:nvPr/>
          </p:nvSpPr>
          <p:spPr bwMode="auto">
            <a:xfrm>
              <a:off x="3216" y="96"/>
              <a:ext cx="2544" cy="1696"/>
            </a:xfrm>
            <a:prstGeom prst="cloudCallout">
              <a:avLst>
                <a:gd name="adj1" fmla="val -50194"/>
                <a:gd name="adj2" fmla="val 44986"/>
              </a:avLst>
            </a:prstGeom>
            <a:noFill/>
            <a:ln w="12700">
              <a:solidFill>
                <a:srgbClr val="FF99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n-US" altLang="en-US" sz="2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8324" name="Group 30"/>
          <p:cNvGrpSpPr>
            <a:grpSpLocks/>
          </p:cNvGrpSpPr>
          <p:nvPr/>
        </p:nvGrpSpPr>
        <p:grpSpPr bwMode="auto">
          <a:xfrm>
            <a:off x="1952625" y="3841750"/>
            <a:ext cx="874713" cy="577850"/>
            <a:chOff x="3024" y="1824"/>
            <a:chExt cx="551" cy="364"/>
          </a:xfrm>
        </p:grpSpPr>
        <p:grpSp>
          <p:nvGrpSpPr>
            <p:cNvPr id="98325" name="Group 31"/>
            <p:cNvGrpSpPr>
              <a:grpSpLocks/>
            </p:cNvGrpSpPr>
            <p:nvPr/>
          </p:nvGrpSpPr>
          <p:grpSpPr bwMode="auto">
            <a:xfrm>
              <a:off x="3024" y="1824"/>
              <a:ext cx="527" cy="319"/>
              <a:chOff x="1080" y="2451"/>
              <a:chExt cx="527" cy="319"/>
            </a:xfrm>
          </p:grpSpPr>
          <p:sp>
            <p:nvSpPr>
              <p:cNvPr id="98332" name="Freeform 32"/>
              <p:cNvSpPr>
                <a:spLocks/>
              </p:cNvSpPr>
              <p:nvPr/>
            </p:nvSpPr>
            <p:spPr bwMode="auto">
              <a:xfrm>
                <a:off x="1080" y="2540"/>
                <a:ext cx="400" cy="230"/>
              </a:xfrm>
              <a:custGeom>
                <a:avLst/>
                <a:gdLst>
                  <a:gd name="T0" fmla="*/ 37 w 400"/>
                  <a:gd name="T1" fmla="*/ 24 h 230"/>
                  <a:gd name="T2" fmla="*/ 86 w 400"/>
                  <a:gd name="T3" fmla="*/ 73 h 230"/>
                  <a:gd name="T4" fmla="*/ 135 w 400"/>
                  <a:gd name="T5" fmla="*/ 89 h 230"/>
                  <a:gd name="T6" fmla="*/ 201 w 400"/>
                  <a:gd name="T7" fmla="*/ 130 h 230"/>
                  <a:gd name="T8" fmla="*/ 225 w 400"/>
                  <a:gd name="T9" fmla="*/ 155 h 230"/>
                  <a:gd name="T10" fmla="*/ 274 w 400"/>
                  <a:gd name="T11" fmla="*/ 187 h 230"/>
                  <a:gd name="T12" fmla="*/ 331 w 400"/>
                  <a:gd name="T13" fmla="*/ 220 h 230"/>
                  <a:gd name="T14" fmla="*/ 372 w 400"/>
                  <a:gd name="T15" fmla="*/ 155 h 230"/>
                  <a:gd name="T16" fmla="*/ 380 w 400"/>
                  <a:gd name="T17" fmla="*/ 81 h 230"/>
                  <a:gd name="T18" fmla="*/ 241 w 400"/>
                  <a:gd name="T19" fmla="*/ 57 h 230"/>
                  <a:gd name="T20" fmla="*/ 184 w 400"/>
                  <a:gd name="T21" fmla="*/ 32 h 230"/>
                  <a:gd name="T22" fmla="*/ 54 w 400"/>
                  <a:gd name="T23" fmla="*/ 0 h 230"/>
                  <a:gd name="T24" fmla="*/ 37 w 400"/>
                  <a:gd name="T25" fmla="*/ 24 h 2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0"/>
                  <a:gd name="T40" fmla="*/ 0 h 230"/>
                  <a:gd name="T41" fmla="*/ 400 w 400"/>
                  <a:gd name="T42" fmla="*/ 230 h 2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0" h="230">
                    <a:moveTo>
                      <a:pt x="37" y="24"/>
                    </a:moveTo>
                    <a:cubicBezTo>
                      <a:pt x="108" y="46"/>
                      <a:pt x="0" y="6"/>
                      <a:pt x="86" y="73"/>
                    </a:cubicBezTo>
                    <a:cubicBezTo>
                      <a:pt x="99" y="83"/>
                      <a:pt x="135" y="89"/>
                      <a:pt x="135" y="89"/>
                    </a:cubicBezTo>
                    <a:cubicBezTo>
                      <a:pt x="155" y="109"/>
                      <a:pt x="178" y="111"/>
                      <a:pt x="201" y="130"/>
                    </a:cubicBezTo>
                    <a:cubicBezTo>
                      <a:pt x="209" y="137"/>
                      <a:pt x="215" y="147"/>
                      <a:pt x="225" y="155"/>
                    </a:cubicBezTo>
                    <a:cubicBezTo>
                      <a:pt x="240" y="167"/>
                      <a:pt x="274" y="187"/>
                      <a:pt x="274" y="187"/>
                    </a:cubicBezTo>
                    <a:cubicBezTo>
                      <a:pt x="286" y="225"/>
                      <a:pt x="290" y="230"/>
                      <a:pt x="331" y="220"/>
                    </a:cubicBezTo>
                    <a:cubicBezTo>
                      <a:pt x="351" y="200"/>
                      <a:pt x="356" y="178"/>
                      <a:pt x="372" y="155"/>
                    </a:cubicBezTo>
                    <a:cubicBezTo>
                      <a:pt x="381" y="127"/>
                      <a:pt x="400" y="88"/>
                      <a:pt x="380" y="81"/>
                    </a:cubicBezTo>
                    <a:cubicBezTo>
                      <a:pt x="336" y="64"/>
                      <a:pt x="286" y="68"/>
                      <a:pt x="241" y="57"/>
                    </a:cubicBezTo>
                    <a:cubicBezTo>
                      <a:pt x="210" y="49"/>
                      <a:pt x="216" y="46"/>
                      <a:pt x="184" y="32"/>
                    </a:cubicBezTo>
                    <a:cubicBezTo>
                      <a:pt x="143" y="14"/>
                      <a:pt x="97" y="8"/>
                      <a:pt x="54" y="0"/>
                    </a:cubicBezTo>
                    <a:cubicBezTo>
                      <a:pt x="35" y="17"/>
                      <a:pt x="37" y="8"/>
                      <a:pt x="37" y="24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3" name="Freeform 33"/>
              <p:cNvSpPr>
                <a:spLocks/>
              </p:cNvSpPr>
              <p:nvPr/>
            </p:nvSpPr>
            <p:spPr bwMode="auto">
              <a:xfrm>
                <a:off x="1252" y="2451"/>
                <a:ext cx="355" cy="183"/>
              </a:xfrm>
              <a:custGeom>
                <a:avLst/>
                <a:gdLst>
                  <a:gd name="T0" fmla="*/ 17 w 355"/>
                  <a:gd name="T1" fmla="*/ 3 h 183"/>
                  <a:gd name="T2" fmla="*/ 213 w 355"/>
                  <a:gd name="T3" fmla="*/ 61 h 183"/>
                  <a:gd name="T4" fmla="*/ 287 w 355"/>
                  <a:gd name="T5" fmla="*/ 85 h 183"/>
                  <a:gd name="T6" fmla="*/ 311 w 355"/>
                  <a:gd name="T7" fmla="*/ 93 h 183"/>
                  <a:gd name="T8" fmla="*/ 311 w 355"/>
                  <a:gd name="T9" fmla="*/ 142 h 183"/>
                  <a:gd name="T10" fmla="*/ 246 w 355"/>
                  <a:gd name="T11" fmla="*/ 183 h 183"/>
                  <a:gd name="T12" fmla="*/ 213 w 355"/>
                  <a:gd name="T13" fmla="*/ 167 h 183"/>
                  <a:gd name="T14" fmla="*/ 205 w 355"/>
                  <a:gd name="T15" fmla="*/ 142 h 183"/>
                  <a:gd name="T16" fmla="*/ 115 w 355"/>
                  <a:gd name="T17" fmla="*/ 77 h 183"/>
                  <a:gd name="T18" fmla="*/ 17 w 355"/>
                  <a:gd name="T19" fmla="*/ 28 h 183"/>
                  <a:gd name="T20" fmla="*/ 17 w 355"/>
                  <a:gd name="T21" fmla="*/ 3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5"/>
                  <a:gd name="T34" fmla="*/ 0 h 183"/>
                  <a:gd name="T35" fmla="*/ 355 w 355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5" h="183">
                    <a:moveTo>
                      <a:pt x="17" y="3"/>
                    </a:moveTo>
                    <a:cubicBezTo>
                      <a:pt x="82" y="17"/>
                      <a:pt x="149" y="39"/>
                      <a:pt x="213" y="61"/>
                    </a:cubicBezTo>
                    <a:cubicBezTo>
                      <a:pt x="246" y="72"/>
                      <a:pt x="257" y="75"/>
                      <a:pt x="287" y="85"/>
                    </a:cubicBezTo>
                    <a:cubicBezTo>
                      <a:pt x="295" y="87"/>
                      <a:pt x="311" y="93"/>
                      <a:pt x="311" y="93"/>
                    </a:cubicBezTo>
                    <a:cubicBezTo>
                      <a:pt x="336" y="118"/>
                      <a:pt x="355" y="127"/>
                      <a:pt x="311" y="142"/>
                    </a:cubicBezTo>
                    <a:cubicBezTo>
                      <a:pt x="287" y="158"/>
                      <a:pt x="273" y="173"/>
                      <a:pt x="246" y="183"/>
                    </a:cubicBezTo>
                    <a:cubicBezTo>
                      <a:pt x="235" y="177"/>
                      <a:pt x="221" y="175"/>
                      <a:pt x="213" y="167"/>
                    </a:cubicBezTo>
                    <a:cubicBezTo>
                      <a:pt x="206" y="160"/>
                      <a:pt x="210" y="149"/>
                      <a:pt x="205" y="142"/>
                    </a:cubicBezTo>
                    <a:cubicBezTo>
                      <a:pt x="180" y="108"/>
                      <a:pt x="152" y="89"/>
                      <a:pt x="115" y="77"/>
                    </a:cubicBezTo>
                    <a:cubicBezTo>
                      <a:pt x="85" y="57"/>
                      <a:pt x="50" y="38"/>
                      <a:pt x="17" y="28"/>
                    </a:cubicBezTo>
                    <a:cubicBezTo>
                      <a:pt x="8" y="0"/>
                      <a:pt x="0" y="3"/>
                      <a:pt x="17" y="3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26" name="Freeform 34"/>
            <p:cNvSpPr>
              <a:spLocks/>
            </p:cNvSpPr>
            <p:nvPr/>
          </p:nvSpPr>
          <p:spPr bwMode="auto">
            <a:xfrm>
              <a:off x="3543" y="1959"/>
              <a:ext cx="32" cy="49"/>
            </a:xfrm>
            <a:custGeom>
              <a:avLst/>
              <a:gdLst>
                <a:gd name="T0" fmla="*/ 0 w 32"/>
                <a:gd name="T1" fmla="*/ 0 h 49"/>
                <a:gd name="T2" fmla="*/ 32 w 32"/>
                <a:gd name="T3" fmla="*/ 49 h 49"/>
                <a:gd name="T4" fmla="*/ 0 60000 65536"/>
                <a:gd name="T5" fmla="*/ 0 60000 65536"/>
                <a:gd name="T6" fmla="*/ 0 w 32"/>
                <a:gd name="T7" fmla="*/ 0 h 49"/>
                <a:gd name="T8" fmla="*/ 32 w 32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" h="49">
                  <a:moveTo>
                    <a:pt x="0" y="0"/>
                  </a:moveTo>
                  <a:cubicBezTo>
                    <a:pt x="7" y="23"/>
                    <a:pt x="15" y="32"/>
                    <a:pt x="32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7" name="Freeform 35"/>
            <p:cNvSpPr>
              <a:spLocks/>
            </p:cNvSpPr>
            <p:nvPr/>
          </p:nvSpPr>
          <p:spPr bwMode="auto">
            <a:xfrm>
              <a:off x="3339" y="2147"/>
              <a:ext cx="51" cy="41"/>
            </a:xfrm>
            <a:custGeom>
              <a:avLst/>
              <a:gdLst>
                <a:gd name="T0" fmla="*/ 0 w 51"/>
                <a:gd name="T1" fmla="*/ 0 h 41"/>
                <a:gd name="T2" fmla="*/ 49 w 51"/>
                <a:gd name="T3" fmla="*/ 41 h 41"/>
                <a:gd name="T4" fmla="*/ 0 60000 65536"/>
                <a:gd name="T5" fmla="*/ 0 60000 65536"/>
                <a:gd name="T6" fmla="*/ 0 w 51"/>
                <a:gd name="T7" fmla="*/ 0 h 41"/>
                <a:gd name="T8" fmla="*/ 51 w 51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" h="41">
                  <a:moveTo>
                    <a:pt x="0" y="0"/>
                  </a:moveTo>
                  <a:cubicBezTo>
                    <a:pt x="51" y="33"/>
                    <a:pt x="49" y="12"/>
                    <a:pt x="49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8" name="Freeform 36"/>
            <p:cNvSpPr>
              <a:spLocks/>
            </p:cNvSpPr>
            <p:nvPr/>
          </p:nvSpPr>
          <p:spPr bwMode="auto">
            <a:xfrm>
              <a:off x="3388" y="2081"/>
              <a:ext cx="73" cy="41"/>
            </a:xfrm>
            <a:custGeom>
              <a:avLst/>
              <a:gdLst>
                <a:gd name="T0" fmla="*/ 0 w 73"/>
                <a:gd name="T1" fmla="*/ 0 h 41"/>
                <a:gd name="T2" fmla="*/ 73 w 73"/>
                <a:gd name="T3" fmla="*/ 41 h 41"/>
                <a:gd name="T4" fmla="*/ 0 60000 65536"/>
                <a:gd name="T5" fmla="*/ 0 60000 65536"/>
                <a:gd name="T6" fmla="*/ 0 w 73"/>
                <a:gd name="T7" fmla="*/ 0 h 41"/>
                <a:gd name="T8" fmla="*/ 73 w 73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" h="41">
                  <a:moveTo>
                    <a:pt x="0" y="0"/>
                  </a:moveTo>
                  <a:cubicBezTo>
                    <a:pt x="26" y="9"/>
                    <a:pt x="73" y="41"/>
                    <a:pt x="73" y="41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29" name="Freeform 37"/>
            <p:cNvSpPr>
              <a:spLocks/>
            </p:cNvSpPr>
            <p:nvPr/>
          </p:nvSpPr>
          <p:spPr bwMode="auto">
            <a:xfrm>
              <a:off x="3412" y="2032"/>
              <a:ext cx="49" cy="25"/>
            </a:xfrm>
            <a:custGeom>
              <a:avLst/>
              <a:gdLst>
                <a:gd name="T0" fmla="*/ 0 w 49"/>
                <a:gd name="T1" fmla="*/ 0 h 25"/>
                <a:gd name="T2" fmla="*/ 49 w 49"/>
                <a:gd name="T3" fmla="*/ 25 h 25"/>
                <a:gd name="T4" fmla="*/ 0 60000 65536"/>
                <a:gd name="T5" fmla="*/ 0 60000 65536"/>
                <a:gd name="T6" fmla="*/ 0 w 49"/>
                <a:gd name="T7" fmla="*/ 0 h 25"/>
                <a:gd name="T8" fmla="*/ 49 w 49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" h="25">
                  <a:moveTo>
                    <a:pt x="0" y="0"/>
                  </a:moveTo>
                  <a:cubicBezTo>
                    <a:pt x="40" y="10"/>
                    <a:pt x="24" y="0"/>
                    <a:pt x="49" y="25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0" name="Freeform 38"/>
            <p:cNvSpPr>
              <a:spLocks/>
            </p:cNvSpPr>
            <p:nvPr/>
          </p:nvSpPr>
          <p:spPr bwMode="auto">
            <a:xfrm>
              <a:off x="3502" y="1983"/>
              <a:ext cx="33" cy="49"/>
            </a:xfrm>
            <a:custGeom>
              <a:avLst/>
              <a:gdLst>
                <a:gd name="T0" fmla="*/ 0 w 33"/>
                <a:gd name="T1" fmla="*/ 0 h 49"/>
                <a:gd name="T2" fmla="*/ 33 w 33"/>
                <a:gd name="T3" fmla="*/ 49 h 49"/>
                <a:gd name="T4" fmla="*/ 0 60000 65536"/>
                <a:gd name="T5" fmla="*/ 0 60000 65536"/>
                <a:gd name="T6" fmla="*/ 0 w 33"/>
                <a:gd name="T7" fmla="*/ 0 h 49"/>
                <a:gd name="T8" fmla="*/ 33 w 33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49">
                  <a:moveTo>
                    <a:pt x="0" y="0"/>
                  </a:moveTo>
                  <a:cubicBezTo>
                    <a:pt x="5" y="17"/>
                    <a:pt x="10" y="49"/>
                    <a:pt x="33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31" name="Freeform 39"/>
            <p:cNvSpPr>
              <a:spLocks/>
            </p:cNvSpPr>
            <p:nvPr/>
          </p:nvSpPr>
          <p:spPr bwMode="auto">
            <a:xfrm>
              <a:off x="3453" y="2008"/>
              <a:ext cx="41" cy="49"/>
            </a:xfrm>
            <a:custGeom>
              <a:avLst/>
              <a:gdLst>
                <a:gd name="T0" fmla="*/ 0 w 41"/>
                <a:gd name="T1" fmla="*/ 0 h 49"/>
                <a:gd name="T2" fmla="*/ 41 w 41"/>
                <a:gd name="T3" fmla="*/ 49 h 49"/>
                <a:gd name="T4" fmla="*/ 0 60000 65536"/>
                <a:gd name="T5" fmla="*/ 0 60000 65536"/>
                <a:gd name="T6" fmla="*/ 0 w 41"/>
                <a:gd name="T7" fmla="*/ 0 h 49"/>
                <a:gd name="T8" fmla="*/ 41 w 41"/>
                <a:gd name="T9" fmla="*/ 49 h 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" h="49">
                  <a:moveTo>
                    <a:pt x="0" y="0"/>
                  </a:moveTo>
                  <a:cubicBezTo>
                    <a:pt x="12" y="19"/>
                    <a:pt x="24" y="32"/>
                    <a:pt x="41" y="49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FC96090-6172-4023-9961-8FE220E5726A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90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4" name="Oval 2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3490" name="Object 3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8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5" name="Line 4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06" name="Text Box 5"/>
          <p:cNvSpPr txBox="1">
            <a:spLocks noChangeArrowheads="1"/>
          </p:cNvSpPr>
          <p:nvPr/>
        </p:nvSpPr>
        <p:spPr bwMode="auto">
          <a:xfrm>
            <a:off x="0" y="101600"/>
            <a:ext cx="5605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</a:rPr>
              <a:t>Turing machine for  function</a:t>
            </a:r>
          </a:p>
        </p:txBody>
      </p:sp>
      <p:sp>
        <p:nvSpPr>
          <p:cNvPr id="63507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3491" name="Object 7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9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8" name="Oval 8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3492" name="Object 9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0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9" name="Oval 10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3493" name="Object 11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1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0" name="Line 12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11" name="Freeform 13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94" name="Object 14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2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15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3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2" name="Freeform 16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96" name="Object 17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4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18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5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Object 19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6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3" name="Freeform 20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99" name="Object 21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7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0" name="Object 22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8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4" name="Oval 23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3515" name="Line 24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516" name="Oval 25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3501" name="Object 26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9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17" name="Line 27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18" name="Line 28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3502" name="Object 29"/>
          <p:cNvGraphicFramePr>
            <a:graphicFrameLocks noChangeAspect="1"/>
          </p:cNvGraphicFramePr>
          <p:nvPr/>
        </p:nvGraphicFramePr>
        <p:xfrm>
          <a:off x="5867400" y="127000"/>
          <a:ext cx="29972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0" name="Equation" r:id="rId27" imgW="2997000" imgH="533160" progId="Equation.3">
                  <p:embed/>
                </p:oleObj>
              </mc:Choice>
              <mc:Fallback>
                <p:oleObj name="Equation" r:id="rId27" imgW="2997000" imgH="5331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7000"/>
                        <a:ext cx="29972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5C258ED-7BC3-450F-A0DF-0BF59D366E0D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91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36" name="Text Box 2"/>
          <p:cNvSpPr txBox="1">
            <a:spLocks noChangeArrowheads="1"/>
          </p:cNvSpPr>
          <p:nvPr/>
        </p:nvSpPr>
        <p:spPr bwMode="auto">
          <a:xfrm>
            <a:off x="365125" y="177800"/>
            <a:ext cx="3867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Execution Example:</a:t>
            </a:r>
          </a:p>
        </p:txBody>
      </p:sp>
      <p:graphicFrame>
        <p:nvGraphicFramePr>
          <p:cNvPr id="64514" name="Object 3"/>
          <p:cNvGraphicFramePr>
            <a:graphicFrameLocks noChangeAspect="1"/>
          </p:cNvGraphicFramePr>
          <p:nvPr/>
        </p:nvGraphicFramePr>
        <p:xfrm>
          <a:off x="1460500" y="1276350"/>
          <a:ext cx="1206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4" name="Equation" r:id="rId4" imgW="1206360" imgH="419040" progId="Equation.3">
                  <p:embed/>
                </p:oleObj>
              </mc:Choice>
              <mc:Fallback>
                <p:oleObj name="Equation" r:id="rId4" imgW="120636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1276350"/>
                        <a:ext cx="1206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4"/>
          <p:cNvGraphicFramePr>
            <a:graphicFrameLocks noChangeAspect="1"/>
          </p:cNvGraphicFramePr>
          <p:nvPr/>
        </p:nvGraphicFramePr>
        <p:xfrm>
          <a:off x="1460500" y="2336800"/>
          <a:ext cx="1244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5" name="Equation" r:id="rId6" imgW="1244520" imgH="520560" progId="Equation.3">
                  <p:embed/>
                </p:oleObj>
              </mc:Choice>
              <mc:Fallback>
                <p:oleObj name="Equation" r:id="rId6" imgW="1244520" imgH="520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336800"/>
                        <a:ext cx="1244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7" name="Line 5"/>
          <p:cNvSpPr>
            <a:spLocks noChangeShapeType="1"/>
          </p:cNvSpPr>
          <p:nvPr/>
        </p:nvSpPr>
        <p:spPr bwMode="auto">
          <a:xfrm>
            <a:off x="4572000" y="1524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8" name="Line 6"/>
          <p:cNvSpPr>
            <a:spLocks noChangeShapeType="1"/>
          </p:cNvSpPr>
          <p:nvPr/>
        </p:nvSpPr>
        <p:spPr bwMode="auto">
          <a:xfrm>
            <a:off x="4572000" y="2209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39" name="Line 7"/>
          <p:cNvSpPr>
            <a:spLocks noChangeShapeType="1"/>
          </p:cNvSpPr>
          <p:nvPr/>
        </p:nvSpPr>
        <p:spPr bwMode="auto">
          <a:xfrm>
            <a:off x="49530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0" name="Line 8"/>
          <p:cNvSpPr>
            <a:spLocks noChangeShapeType="1"/>
          </p:cNvSpPr>
          <p:nvPr/>
        </p:nvSpPr>
        <p:spPr bwMode="auto">
          <a:xfrm>
            <a:off x="54864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1" name="Line 9"/>
          <p:cNvSpPr>
            <a:spLocks noChangeShapeType="1"/>
          </p:cNvSpPr>
          <p:nvPr/>
        </p:nvSpPr>
        <p:spPr bwMode="auto">
          <a:xfrm>
            <a:off x="60198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2" name="Line 10"/>
          <p:cNvSpPr>
            <a:spLocks noChangeShapeType="1"/>
          </p:cNvSpPr>
          <p:nvPr/>
        </p:nvSpPr>
        <p:spPr bwMode="auto">
          <a:xfrm>
            <a:off x="65532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3" name="Line 11"/>
          <p:cNvSpPr>
            <a:spLocks noChangeShapeType="1"/>
          </p:cNvSpPr>
          <p:nvPr/>
        </p:nvSpPr>
        <p:spPr bwMode="auto">
          <a:xfrm>
            <a:off x="70866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4" name="Line 12"/>
          <p:cNvSpPr>
            <a:spLocks noChangeShapeType="1"/>
          </p:cNvSpPr>
          <p:nvPr/>
        </p:nvSpPr>
        <p:spPr bwMode="auto">
          <a:xfrm>
            <a:off x="76200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5" name="Line 13"/>
          <p:cNvSpPr>
            <a:spLocks noChangeShapeType="1"/>
          </p:cNvSpPr>
          <p:nvPr/>
        </p:nvSpPr>
        <p:spPr bwMode="auto">
          <a:xfrm>
            <a:off x="8153400" y="152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46" name="Line 14"/>
          <p:cNvSpPr>
            <a:spLocks noChangeShapeType="1"/>
          </p:cNvSpPr>
          <p:nvPr/>
        </p:nvSpPr>
        <p:spPr bwMode="auto">
          <a:xfrm flipV="1">
            <a:off x="5715000" y="2209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4516" name="Object 15"/>
          <p:cNvGraphicFramePr>
            <a:graphicFrameLocks noChangeAspect="1"/>
          </p:cNvGraphicFramePr>
          <p:nvPr/>
        </p:nvGraphicFramePr>
        <p:xfrm>
          <a:off x="5105400" y="1676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6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76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16"/>
          <p:cNvGraphicFramePr>
            <a:graphicFrameLocks noChangeAspect="1"/>
          </p:cNvGraphicFramePr>
          <p:nvPr/>
        </p:nvGraphicFramePr>
        <p:xfrm>
          <a:off x="6705600" y="1681163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7" name="Equation" r:id="rId10" imgW="253800" imgH="380880" progId="Equation.3">
                  <p:embed/>
                </p:oleObj>
              </mc:Choice>
              <mc:Fallback>
                <p:oleObj name="Equation" r:id="rId10" imgW="253800" imgH="3808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681163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17"/>
          <p:cNvGraphicFramePr>
            <a:graphicFrameLocks noChangeAspect="1"/>
          </p:cNvGraphicFramePr>
          <p:nvPr/>
        </p:nvGraphicFramePr>
        <p:xfrm>
          <a:off x="5486400" y="25908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8" name="Equation" r:id="rId12" imgW="444240" imgH="533160" progId="Equation.3">
                  <p:embed/>
                </p:oleObj>
              </mc:Choice>
              <mc:Fallback>
                <p:oleObj name="Equation" r:id="rId12" imgW="444240" imgH="5331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908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18"/>
          <p:cNvGraphicFramePr>
            <a:graphicFrameLocks noChangeAspect="1"/>
          </p:cNvGraphicFramePr>
          <p:nvPr/>
        </p:nvGraphicFramePr>
        <p:xfrm>
          <a:off x="6248400" y="16764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9" name="Equation" r:id="rId14" imgW="164880" imgH="368280" progId="Equation.3">
                  <p:embed/>
                </p:oleObj>
              </mc:Choice>
              <mc:Fallback>
                <p:oleObj name="Equation" r:id="rId14" imgW="164880" imgH="3682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19"/>
          <p:cNvGraphicFramePr>
            <a:graphicFrameLocks noChangeAspect="1"/>
          </p:cNvGraphicFramePr>
          <p:nvPr/>
        </p:nvGraphicFramePr>
        <p:xfrm>
          <a:off x="7283450" y="16875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0" name="Equation" r:id="rId16" imgW="164880" imgH="368280" progId="Equation.3">
                  <p:embed/>
                </p:oleObj>
              </mc:Choice>
              <mc:Fallback>
                <p:oleObj name="Equation" r:id="rId16" imgW="16488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16875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1" name="Object 20"/>
          <p:cNvGraphicFramePr>
            <a:graphicFrameLocks noChangeAspect="1"/>
          </p:cNvGraphicFramePr>
          <p:nvPr/>
        </p:nvGraphicFramePr>
        <p:xfrm>
          <a:off x="8305800" y="16764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1" name="Equation" r:id="rId18" imgW="253800" imgH="368280" progId="Equation.3">
                  <p:embed/>
                </p:oleObj>
              </mc:Choice>
              <mc:Fallback>
                <p:oleObj name="Equation" r:id="rId18" imgW="2538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6764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2" name="Object 21"/>
          <p:cNvGraphicFramePr>
            <a:graphicFrameLocks noChangeAspect="1"/>
          </p:cNvGraphicFramePr>
          <p:nvPr/>
        </p:nvGraphicFramePr>
        <p:xfrm>
          <a:off x="5683250" y="16875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2" name="Equation" r:id="rId19" imgW="164880" imgH="368280" progId="Equation.3">
                  <p:embed/>
                </p:oleObj>
              </mc:Choice>
              <mc:Fallback>
                <p:oleObj name="Equation" r:id="rId19" imgW="164880" imgH="3682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16875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" name="Object 22"/>
          <p:cNvGraphicFramePr>
            <a:graphicFrameLocks noChangeAspect="1"/>
          </p:cNvGraphicFramePr>
          <p:nvPr/>
        </p:nvGraphicFramePr>
        <p:xfrm>
          <a:off x="7772400" y="16764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3" name="Equation" r:id="rId20" imgW="164880" imgH="368280" progId="Equation.3">
                  <p:embed/>
                </p:oleObj>
              </mc:Choice>
              <mc:Fallback>
                <p:oleObj name="Equation" r:id="rId20" imgW="164880" imgH="3682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6764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7" name="Text Box 23"/>
          <p:cNvSpPr txBox="1">
            <a:spLocks noChangeArrowheads="1"/>
          </p:cNvSpPr>
          <p:nvPr/>
        </p:nvSpPr>
        <p:spPr bwMode="auto">
          <a:xfrm>
            <a:off x="6096000" y="304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0</a:t>
            </a:r>
          </a:p>
        </p:txBody>
      </p:sp>
      <p:graphicFrame>
        <p:nvGraphicFramePr>
          <p:cNvPr id="64524" name="Object 24"/>
          <p:cNvGraphicFramePr>
            <a:graphicFrameLocks noChangeAspect="1"/>
          </p:cNvGraphicFramePr>
          <p:nvPr/>
        </p:nvGraphicFramePr>
        <p:xfrm>
          <a:off x="5854700" y="1130300"/>
          <a:ext cx="2905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4" name="Equation" r:id="rId21" imgW="291960" imgH="304560" progId="Equation.3">
                  <p:embed/>
                </p:oleObj>
              </mc:Choice>
              <mc:Fallback>
                <p:oleObj name="Equation" r:id="rId21" imgW="291960" imgH="3045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1130300"/>
                        <a:ext cx="2905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5" name="Object 25"/>
          <p:cNvGraphicFramePr>
            <a:graphicFrameLocks noChangeAspect="1"/>
          </p:cNvGraphicFramePr>
          <p:nvPr/>
        </p:nvGraphicFramePr>
        <p:xfrm>
          <a:off x="7378700" y="1123950"/>
          <a:ext cx="315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5" name="Equation" r:id="rId23" imgW="317160" imgH="406080" progId="Equation.3">
                  <p:embed/>
                </p:oleObj>
              </mc:Choice>
              <mc:Fallback>
                <p:oleObj name="Equation" r:id="rId23" imgW="317160" imgH="4060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1123950"/>
                        <a:ext cx="315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48" name="Text Box 26"/>
          <p:cNvSpPr txBox="1">
            <a:spLocks noChangeArrowheads="1"/>
          </p:cNvSpPr>
          <p:nvPr/>
        </p:nvSpPr>
        <p:spPr bwMode="auto">
          <a:xfrm>
            <a:off x="5486400" y="3886200"/>
            <a:ext cx="2389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Final Result</a:t>
            </a:r>
          </a:p>
        </p:txBody>
      </p:sp>
      <p:sp>
        <p:nvSpPr>
          <p:cNvPr id="64549" name="Line 27"/>
          <p:cNvSpPr>
            <a:spLocks noChangeShapeType="1"/>
          </p:cNvSpPr>
          <p:nvPr/>
        </p:nvSpPr>
        <p:spPr bwMode="auto">
          <a:xfrm>
            <a:off x="4572000" y="5029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0" name="Line 28"/>
          <p:cNvSpPr>
            <a:spLocks noChangeShapeType="1"/>
          </p:cNvSpPr>
          <p:nvPr/>
        </p:nvSpPr>
        <p:spPr bwMode="auto">
          <a:xfrm>
            <a:off x="4572000" y="5715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1" name="Line 29"/>
          <p:cNvSpPr>
            <a:spLocks noChangeShapeType="1"/>
          </p:cNvSpPr>
          <p:nvPr/>
        </p:nvSpPr>
        <p:spPr bwMode="auto">
          <a:xfrm>
            <a:off x="4953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2" name="Line 30"/>
          <p:cNvSpPr>
            <a:spLocks noChangeShapeType="1"/>
          </p:cNvSpPr>
          <p:nvPr/>
        </p:nvSpPr>
        <p:spPr bwMode="auto">
          <a:xfrm>
            <a:off x="5486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3" name="Line 31"/>
          <p:cNvSpPr>
            <a:spLocks noChangeShapeType="1"/>
          </p:cNvSpPr>
          <p:nvPr/>
        </p:nvSpPr>
        <p:spPr bwMode="auto">
          <a:xfrm>
            <a:off x="6019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4" name="Line 32"/>
          <p:cNvSpPr>
            <a:spLocks noChangeShapeType="1"/>
          </p:cNvSpPr>
          <p:nvPr/>
        </p:nvSpPr>
        <p:spPr bwMode="auto">
          <a:xfrm>
            <a:off x="65532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5" name="Line 33"/>
          <p:cNvSpPr>
            <a:spLocks noChangeShapeType="1"/>
          </p:cNvSpPr>
          <p:nvPr/>
        </p:nvSpPr>
        <p:spPr bwMode="auto">
          <a:xfrm>
            <a:off x="70866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6" name="Line 34"/>
          <p:cNvSpPr>
            <a:spLocks noChangeShapeType="1"/>
          </p:cNvSpPr>
          <p:nvPr/>
        </p:nvSpPr>
        <p:spPr bwMode="auto">
          <a:xfrm>
            <a:off x="76200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7" name="Line 35"/>
          <p:cNvSpPr>
            <a:spLocks noChangeShapeType="1"/>
          </p:cNvSpPr>
          <p:nvPr/>
        </p:nvSpPr>
        <p:spPr bwMode="auto">
          <a:xfrm>
            <a:off x="8153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58" name="Line 36"/>
          <p:cNvSpPr>
            <a:spLocks noChangeShapeType="1"/>
          </p:cNvSpPr>
          <p:nvPr/>
        </p:nvSpPr>
        <p:spPr bwMode="auto">
          <a:xfrm flipV="1">
            <a:off x="5715000" y="571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4526" name="Object 37"/>
          <p:cNvGraphicFramePr>
            <a:graphicFrameLocks noChangeAspect="1"/>
          </p:cNvGraphicFramePr>
          <p:nvPr/>
        </p:nvGraphicFramePr>
        <p:xfrm>
          <a:off x="51054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6" name="Equation" r:id="rId25" imgW="253800" imgH="368280" progId="Equation.3">
                  <p:embed/>
                </p:oleObj>
              </mc:Choice>
              <mc:Fallback>
                <p:oleObj name="Equation" r:id="rId25" imgW="253800" imgH="3682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7" name="Object 38"/>
          <p:cNvGraphicFramePr>
            <a:graphicFrameLocks noChangeAspect="1"/>
          </p:cNvGraphicFramePr>
          <p:nvPr/>
        </p:nvGraphicFramePr>
        <p:xfrm>
          <a:off x="7772400" y="518160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7" name="Equation" r:id="rId26" imgW="253800" imgH="380880" progId="Equation.3">
                  <p:embed/>
                </p:oleObj>
              </mc:Choice>
              <mc:Fallback>
                <p:oleObj name="Equation" r:id="rId26" imgW="253800" imgH="3808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18160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8" name="Object 39"/>
          <p:cNvGraphicFramePr>
            <a:graphicFrameLocks noChangeAspect="1"/>
          </p:cNvGraphicFramePr>
          <p:nvPr/>
        </p:nvGraphicFramePr>
        <p:xfrm>
          <a:off x="5486400" y="610076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8" name="Equation" r:id="rId27" imgW="444240" imgH="520560" progId="Equation.3">
                  <p:embed/>
                </p:oleObj>
              </mc:Choice>
              <mc:Fallback>
                <p:oleObj name="Equation" r:id="rId27" imgW="44424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10076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9" name="Object 40"/>
          <p:cNvGraphicFramePr>
            <a:graphicFrameLocks noChangeAspect="1"/>
          </p:cNvGraphicFramePr>
          <p:nvPr/>
        </p:nvGraphicFramePr>
        <p:xfrm>
          <a:off x="62484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9" name="Equation" r:id="rId29" imgW="164880" imgH="368280" progId="Equation.3">
                  <p:embed/>
                </p:oleObj>
              </mc:Choice>
              <mc:Fallback>
                <p:oleObj name="Equation" r:id="rId29" imgW="164880" imgH="3682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0" name="Object 41"/>
          <p:cNvGraphicFramePr>
            <a:graphicFrameLocks noChangeAspect="1"/>
          </p:cNvGraphicFramePr>
          <p:nvPr/>
        </p:nvGraphicFramePr>
        <p:xfrm>
          <a:off x="7283450" y="51927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0" name="Equation" r:id="rId30" imgW="164880" imgH="368280" progId="Equation.3">
                  <p:embed/>
                </p:oleObj>
              </mc:Choice>
              <mc:Fallback>
                <p:oleObj name="Equation" r:id="rId30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51927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1" name="Object 42"/>
          <p:cNvGraphicFramePr>
            <a:graphicFrameLocks noChangeAspect="1"/>
          </p:cNvGraphicFramePr>
          <p:nvPr/>
        </p:nvGraphicFramePr>
        <p:xfrm>
          <a:off x="8305800" y="51816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1" name="Equation" r:id="rId31" imgW="253800" imgH="368280" progId="Equation.3">
                  <p:embed/>
                </p:oleObj>
              </mc:Choice>
              <mc:Fallback>
                <p:oleObj name="Equation" r:id="rId31" imgW="25380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1816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2" name="Object 43"/>
          <p:cNvGraphicFramePr>
            <a:graphicFrameLocks noChangeAspect="1"/>
          </p:cNvGraphicFramePr>
          <p:nvPr/>
        </p:nvGraphicFramePr>
        <p:xfrm>
          <a:off x="5683250" y="51927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2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51927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3" name="Object 44"/>
          <p:cNvGraphicFramePr>
            <a:graphicFrameLocks noChangeAspect="1"/>
          </p:cNvGraphicFramePr>
          <p:nvPr/>
        </p:nvGraphicFramePr>
        <p:xfrm>
          <a:off x="6781800" y="51816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3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4" name="Object 45"/>
          <p:cNvGraphicFramePr>
            <a:graphicFrameLocks noChangeAspect="1"/>
          </p:cNvGraphicFramePr>
          <p:nvPr/>
        </p:nvGraphicFramePr>
        <p:xfrm>
          <a:off x="6172200" y="4572000"/>
          <a:ext cx="10414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4" name="Equation" r:id="rId34" imgW="1041120" imgH="431640" progId="Equation.3">
                  <p:embed/>
                </p:oleObj>
              </mc:Choice>
              <mc:Fallback>
                <p:oleObj name="Equation" r:id="rId34" imgW="1041120" imgH="4316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572000"/>
                        <a:ext cx="10414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59" name="Text Box 46"/>
          <p:cNvSpPr txBox="1">
            <a:spLocks noChangeArrowheads="1"/>
          </p:cNvSpPr>
          <p:nvPr/>
        </p:nvSpPr>
        <p:spPr bwMode="auto">
          <a:xfrm>
            <a:off x="3124200" y="1219200"/>
            <a:ext cx="73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(2)</a:t>
            </a:r>
          </a:p>
        </p:txBody>
      </p:sp>
      <p:sp>
        <p:nvSpPr>
          <p:cNvPr id="64560" name="Text Box 47"/>
          <p:cNvSpPr txBox="1">
            <a:spLocks noChangeArrowheads="1"/>
          </p:cNvSpPr>
          <p:nvPr/>
        </p:nvSpPr>
        <p:spPr bwMode="auto">
          <a:xfrm>
            <a:off x="3124200" y="2286000"/>
            <a:ext cx="730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A0C68265-62ED-4A38-A284-B89F37C1072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92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9" name="Oval 2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5560" name="Line 3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1" name="Line 4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2" name="Line 5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3" name="Line 6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4" name="Line 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5" name="Line 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6" name="Line 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7" name="Line 1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8" name="Line 11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69" name="Line 12"/>
          <p:cNvSpPr>
            <a:spLocks noChangeShapeType="1"/>
          </p:cNvSpPr>
          <p:nvPr/>
        </p:nvSpPr>
        <p:spPr bwMode="auto">
          <a:xfrm flipV="1">
            <a:off x="3810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5538" name="Object 13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5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14"/>
          <p:cNvGraphicFramePr>
            <a:graphicFrameLocks noChangeAspect="1"/>
          </p:cNvGraphicFramePr>
          <p:nvPr/>
        </p:nvGraphicFramePr>
        <p:xfrm>
          <a:off x="4800600" y="766763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6" name="Equation" r:id="rId6" imgW="253800" imgH="380880" progId="Equation.3">
                  <p:embed/>
                </p:oleObj>
              </mc:Choice>
              <mc:Fallback>
                <p:oleObj name="Equation" r:id="rId6" imgW="253800" imgH="3808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6763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15"/>
          <p:cNvGraphicFramePr>
            <a:graphicFrameLocks noChangeAspect="1"/>
          </p:cNvGraphicFramePr>
          <p:nvPr/>
        </p:nvGraphicFramePr>
        <p:xfrm>
          <a:off x="3581400" y="1676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7" name="Equation" r:id="rId8" imgW="444240" imgH="533160" progId="Equation.3">
                  <p:embed/>
                </p:oleObj>
              </mc:Choice>
              <mc:Fallback>
                <p:oleObj name="Equation" r:id="rId8" imgW="444240" imgH="5331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76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16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8" name="Equation" r:id="rId10" imgW="164880" imgH="368280" progId="Equation.3">
                  <p:embed/>
                </p:oleObj>
              </mc:Choice>
              <mc:Fallback>
                <p:oleObj name="Equation" r:id="rId10" imgW="164880" imgH="3682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17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9" name="Equation" r:id="rId12" imgW="164880" imgH="368280" progId="Equation.3">
                  <p:embed/>
                </p:oleObj>
              </mc:Choice>
              <mc:Fallback>
                <p:oleObj name="Equation" r:id="rId12" imgW="164880" imgH="3682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0" name="Text Box 18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0</a:t>
            </a:r>
          </a:p>
        </p:txBody>
      </p:sp>
      <p:graphicFrame>
        <p:nvGraphicFramePr>
          <p:cNvPr id="65543" name="Object 19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0" name="Equation" r:id="rId14" imgW="253800" imgH="368280" progId="Equation.3">
                  <p:embed/>
                </p:oleObj>
              </mc:Choice>
              <mc:Fallback>
                <p:oleObj name="Equation" r:id="rId14" imgW="253800" imgH="368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1" name="Oval 20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5544" name="Object 21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1" name="Equation" r:id="rId15" imgW="444240" imgH="533160" progId="Equation.3">
                  <p:embed/>
                </p:oleObj>
              </mc:Choice>
              <mc:Fallback>
                <p:oleObj name="Equation" r:id="rId15" imgW="444240" imgH="5331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2" name="Line 22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73" name="Oval 23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5545" name="Object 24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2" name="Equation" r:id="rId16" imgW="380880" imgH="520560" progId="Equation.3">
                  <p:embed/>
                </p:oleObj>
              </mc:Choice>
              <mc:Fallback>
                <p:oleObj name="Equation" r:id="rId16" imgW="380880" imgH="5205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4" name="Oval 25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5546" name="Object 26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3" name="Equation" r:id="rId18" imgW="444240" imgH="520560" progId="Equation.3">
                  <p:embed/>
                </p:oleObj>
              </mc:Choice>
              <mc:Fallback>
                <p:oleObj name="Equation" r:id="rId18" imgW="444240" imgH="52056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27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4" name="Equation" r:id="rId20" imgW="431640" imgH="533160" progId="Equation.3">
                  <p:embed/>
                </p:oleObj>
              </mc:Choice>
              <mc:Fallback>
                <p:oleObj name="Equation" r:id="rId20" imgW="431640" imgH="5331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5" name="Line 28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76" name="Freeform 29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5" name="Equation" r:id="rId22" imgW="1549080" imgH="457200" progId="Equation.3">
                  <p:embed/>
                </p:oleObj>
              </mc:Choice>
              <mc:Fallback>
                <p:oleObj name="Equation" r:id="rId22" imgW="1549080" imgH="4572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6" name="Equation" r:id="rId24" imgW="1460160" imgH="457200" progId="Equation.3">
                  <p:embed/>
                </p:oleObj>
              </mc:Choice>
              <mc:Fallback>
                <p:oleObj name="Equation" r:id="rId24" imgW="1460160" imgH="4572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7" name="Freeform 32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550" name="Object 33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7" name="Equation" r:id="rId26" imgW="1384200" imgH="457200" progId="Equation.3">
                  <p:embed/>
                </p:oleObj>
              </mc:Choice>
              <mc:Fallback>
                <p:oleObj name="Equation" r:id="rId26" imgW="1384200" imgH="4572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1" name="Object 34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8" name="Equation" r:id="rId28" imgW="1587240" imgH="457200" progId="Equation.3">
                  <p:embed/>
                </p:oleObj>
              </mc:Choice>
              <mc:Fallback>
                <p:oleObj name="Equation" r:id="rId28" imgW="1587240" imgH="4572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2" name="Object 35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59" name="Equation" r:id="rId30" imgW="1485720" imgH="457200" progId="Equation.3">
                  <p:embed/>
                </p:oleObj>
              </mc:Choice>
              <mc:Fallback>
                <p:oleObj name="Equation" r:id="rId30" imgW="1485720" imgH="4572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8" name="Freeform 36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553" name="Object 37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0" name="Equation" r:id="rId32" imgW="1409400" imgH="457200" progId="Equation.3">
                  <p:embed/>
                </p:oleObj>
              </mc:Choice>
              <mc:Fallback>
                <p:oleObj name="Equation" r:id="rId32" imgW="1409400" imgH="4572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4" name="Object 38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1" name="Equation" r:id="rId34" imgW="444240" imgH="520560" progId="Equation.3">
                  <p:embed/>
                </p:oleObj>
              </mc:Choice>
              <mc:Fallback>
                <p:oleObj name="Equation" r:id="rId34" imgW="444240" imgH="52056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79" name="Oval 39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5580" name="Line 40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5581" name="Oval 41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5555" name="Object 42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2" name="Equation" r:id="rId36" imgW="1409400" imgH="457200" progId="Equation.3">
                  <p:embed/>
                </p:oleObj>
              </mc:Choice>
              <mc:Fallback>
                <p:oleObj name="Equation" r:id="rId36" imgW="1409400" imgH="4572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82" name="Line 43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583" name="Line 44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5556" name="Object 45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3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7" name="Object 46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84" name="Oval 47"/>
          <p:cNvSpPr>
            <a:spLocks noChangeArrowheads="1"/>
          </p:cNvSpPr>
          <p:nvPr/>
        </p:nvSpPr>
        <p:spPr bwMode="auto">
          <a:xfrm>
            <a:off x="0" y="28956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1DD1D007-1AAD-44E3-9486-9B424FEF8C7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93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83" name="Oval 2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6584" name="Line 3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85" name="Line 4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86" name="Line 5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87" name="Line 6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88" name="Line 7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89" name="Line 8"/>
          <p:cNvSpPr>
            <a:spLocks noChangeShapeType="1"/>
          </p:cNvSpPr>
          <p:nvPr/>
        </p:nvSpPr>
        <p:spPr bwMode="auto">
          <a:xfrm flipV="1">
            <a:off x="44196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6562" name="Object 9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9" name="Equation" r:id="rId4" imgW="253800" imgH="368280" progId="Equation.3">
                  <p:embed/>
                </p:oleObj>
              </mc:Choice>
              <mc:Fallback>
                <p:oleObj name="Equation" r:id="rId4" imgW="253800" imgH="368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10"/>
          <p:cNvGraphicFramePr>
            <a:graphicFrameLocks noChangeAspect="1"/>
          </p:cNvGraphicFramePr>
          <p:nvPr/>
        </p:nvGraphicFramePr>
        <p:xfrm>
          <a:off x="4237038" y="1671638"/>
          <a:ext cx="44291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0" name="Equation" r:id="rId6" imgW="444240" imgH="533160" progId="Equation.3">
                  <p:embed/>
                </p:oleObj>
              </mc:Choice>
              <mc:Fallback>
                <p:oleObj name="Equation" r:id="rId6" imgW="4442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1671638"/>
                        <a:ext cx="44291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11"/>
          <p:cNvGraphicFramePr>
            <a:graphicFrameLocks noChangeAspect="1"/>
          </p:cNvGraphicFramePr>
          <p:nvPr/>
        </p:nvGraphicFramePr>
        <p:xfrm>
          <a:off x="63246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1" name="Equation" r:id="rId8" imgW="253800" imgH="368280" progId="Equation.3">
                  <p:embed/>
                </p:oleObj>
              </mc:Choice>
              <mc:Fallback>
                <p:oleObj name="Equation" r:id="rId8" imgW="253800" imgH="3682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0" name="Oval 12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6565" name="Object 13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2" name="Equation" r:id="rId9" imgW="444240" imgH="533160" progId="Equation.3">
                  <p:embed/>
                </p:oleObj>
              </mc:Choice>
              <mc:Fallback>
                <p:oleObj name="Equation" r:id="rId9" imgW="444240" imgH="533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1" name="Line 14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92" name="Oval 15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6566" name="Object 16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3" name="Equation" r:id="rId10" imgW="380880" imgH="520560" progId="Equation.3">
                  <p:embed/>
                </p:oleObj>
              </mc:Choice>
              <mc:Fallback>
                <p:oleObj name="Equation" r:id="rId10" imgW="380880" imgH="5205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3" name="Oval 17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6567" name="Object 1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4" name="Equation" r:id="rId12" imgW="444240" imgH="520560" progId="Equation.3">
                  <p:embed/>
                </p:oleObj>
              </mc:Choice>
              <mc:Fallback>
                <p:oleObj name="Equation" r:id="rId12" imgW="444240" imgH="5205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8" name="Object 19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5" name="Equation" r:id="rId14" imgW="431640" imgH="533160" progId="Equation.3">
                  <p:embed/>
                </p:oleObj>
              </mc:Choice>
              <mc:Fallback>
                <p:oleObj name="Equation" r:id="rId14" imgW="431640" imgH="5331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4" name="Line 20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595" name="Freeform 21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6569" name="Object 22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6" name="Equation" r:id="rId16" imgW="1549080" imgH="457200" progId="Equation.3">
                  <p:embed/>
                </p:oleObj>
              </mc:Choice>
              <mc:Fallback>
                <p:oleObj name="Equation" r:id="rId16" imgW="1549080" imgH="45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0" name="Object 23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7" name="Equation" r:id="rId18" imgW="1460160" imgH="457200" progId="Equation.3">
                  <p:embed/>
                </p:oleObj>
              </mc:Choice>
              <mc:Fallback>
                <p:oleObj name="Equation" r:id="rId18" imgW="1460160" imgH="457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6" name="Freeform 24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6571" name="Object 25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8" name="Equation" r:id="rId20" imgW="1384200" imgH="457200" progId="Equation.3">
                  <p:embed/>
                </p:oleObj>
              </mc:Choice>
              <mc:Fallback>
                <p:oleObj name="Equation" r:id="rId20" imgW="13842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2" name="Object 26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9" name="Equation" r:id="rId22" imgW="1587240" imgH="457200" progId="Equation.3">
                  <p:embed/>
                </p:oleObj>
              </mc:Choice>
              <mc:Fallback>
                <p:oleObj name="Equation" r:id="rId22" imgW="1587240" imgH="457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3" name="Object 27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0" name="Equation" r:id="rId24" imgW="1485720" imgH="457200" progId="Equation.3">
                  <p:embed/>
                </p:oleObj>
              </mc:Choice>
              <mc:Fallback>
                <p:oleObj name="Equation" r:id="rId24" imgW="1485720" imgH="4572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7" name="Freeform 28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6574" name="Object 29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1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5" name="Object 30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2" name="Equation" r:id="rId28" imgW="444240" imgH="520560" progId="Equation.3">
                  <p:embed/>
                </p:oleObj>
              </mc:Choice>
              <mc:Fallback>
                <p:oleObj name="Equation" r:id="rId28" imgW="444240" imgH="5205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98" name="Oval 31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6599" name="Line 32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600" name="Oval 33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6576" name="Object 34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3" name="Equation" r:id="rId30" imgW="1409400" imgH="457200" progId="Equation.3">
                  <p:embed/>
                </p:oleObj>
              </mc:Choice>
              <mc:Fallback>
                <p:oleObj name="Equation" r:id="rId30" imgW="1409400" imgH="4572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01" name="Line 35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602" name="Line 36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603" name="Line 3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604" name="Line 3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605" name="Line 3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6606" name="Line 4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6577" name="Object 41"/>
          <p:cNvGraphicFramePr>
            <a:graphicFrameLocks noChangeAspect="1"/>
          </p:cNvGraphicFramePr>
          <p:nvPr/>
        </p:nvGraphicFramePr>
        <p:xfrm>
          <a:off x="4800600" y="766763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4" name="Equation" r:id="rId31" imgW="253800" imgH="380880" progId="Equation.3">
                  <p:embed/>
                </p:oleObj>
              </mc:Choice>
              <mc:Fallback>
                <p:oleObj name="Equation" r:id="rId31" imgW="253800" imgH="3808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6763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8" name="Object 42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5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9" name="Object 43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6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0" name="Object 44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7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81" name="Object 45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8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607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17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1</a:t>
            </a:r>
          </a:p>
        </p:txBody>
      </p:sp>
      <p:sp>
        <p:nvSpPr>
          <p:cNvPr id="66608" name="Oval 47"/>
          <p:cNvSpPr>
            <a:spLocks noChangeArrowheads="1"/>
          </p:cNvSpPr>
          <p:nvPr/>
        </p:nvSpPr>
        <p:spPr bwMode="auto">
          <a:xfrm>
            <a:off x="0" y="28956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B700832D-91CA-4513-88FF-43AD5AC49A04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94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7" name="Oval 2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7608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7586" name="Object 4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9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10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7587" name="Object 7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4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1" name="Oval 8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7588" name="Object 9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5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6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2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13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7590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7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8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4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7592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9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3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0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1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5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7595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2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6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3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6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7617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18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7597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4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19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620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1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2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3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4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5" name="Line 32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6" name="Line 33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7" name="Line 34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8" name="Line 35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29" name="Line 36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7630" name="Line 37"/>
          <p:cNvSpPr>
            <a:spLocks noChangeShapeType="1"/>
          </p:cNvSpPr>
          <p:nvPr/>
        </p:nvSpPr>
        <p:spPr bwMode="auto">
          <a:xfrm flipV="1">
            <a:off x="49530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7598" name="Object 38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5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9" name="Object 39"/>
          <p:cNvGraphicFramePr>
            <a:graphicFrameLocks noChangeAspect="1"/>
          </p:cNvGraphicFramePr>
          <p:nvPr/>
        </p:nvGraphicFramePr>
        <p:xfrm>
          <a:off x="4800600" y="766763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6" name="Equation" r:id="rId29" imgW="253800" imgH="380880" progId="Equation.3">
                  <p:embed/>
                </p:oleObj>
              </mc:Choice>
              <mc:Fallback>
                <p:oleObj name="Equation" r:id="rId29" imgW="253800" imgH="3808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6763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0" name="Object 40"/>
          <p:cNvGraphicFramePr>
            <a:graphicFrameLocks noChangeAspect="1"/>
          </p:cNvGraphicFramePr>
          <p:nvPr/>
        </p:nvGraphicFramePr>
        <p:xfrm>
          <a:off x="4724400" y="1676400"/>
          <a:ext cx="4429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7" name="Equation" r:id="rId31" imgW="444240" imgH="533160" progId="Equation.3">
                  <p:embed/>
                </p:oleObj>
              </mc:Choice>
              <mc:Fallback>
                <p:oleObj name="Equation" r:id="rId31" imgW="444240" imgH="53316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4429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1" name="Object 41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8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2" name="Object 42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9" name="Equation" r:id="rId34" imgW="164880" imgH="368280" progId="Equation.3">
                  <p:embed/>
                </p:oleObj>
              </mc:Choice>
              <mc:Fallback>
                <p:oleObj name="Equation" r:id="rId34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3" name="Object 43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0" name="Equation" r:id="rId36" imgW="253800" imgH="368280" progId="Equation.3">
                  <p:embed/>
                </p:oleObj>
              </mc:Choice>
              <mc:Fallback>
                <p:oleObj name="Equation" r:id="rId36" imgW="25380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4" name="Object 44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1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5" name="Object 45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12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31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2</a:t>
            </a:r>
          </a:p>
        </p:txBody>
      </p:sp>
      <p:sp>
        <p:nvSpPr>
          <p:cNvPr id="67632" name="Oval 47"/>
          <p:cNvSpPr>
            <a:spLocks noChangeArrowheads="1"/>
          </p:cNvSpPr>
          <p:nvPr/>
        </p:nvSpPr>
        <p:spPr bwMode="auto">
          <a:xfrm>
            <a:off x="1066800" y="42672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0E8A4203-104F-4105-BE47-781333EBF18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95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31" name="Oval 2"/>
          <p:cNvSpPr>
            <a:spLocks noChangeArrowheads="1"/>
          </p:cNvSpPr>
          <p:nvPr/>
        </p:nvSpPr>
        <p:spPr bwMode="auto">
          <a:xfrm>
            <a:off x="2743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8610" name="Object 3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7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2" name="Line 4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33" name="Oval 5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8611" name="Object 6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8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4" name="Oval 7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8612" name="Object 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9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5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8613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0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6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37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614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1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2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8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616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3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4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39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619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7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0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8641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42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8621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8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43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644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45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46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47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48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49" name="Line 32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50" name="Line 33"/>
          <p:cNvSpPr>
            <a:spLocks noChangeShapeType="1"/>
          </p:cNvSpPr>
          <p:nvPr/>
        </p:nvSpPr>
        <p:spPr bwMode="auto">
          <a:xfrm flipV="1">
            <a:off x="548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8622" name="Object 34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9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3" name="Object 35"/>
          <p:cNvGraphicFramePr>
            <a:graphicFrameLocks noChangeAspect="1"/>
          </p:cNvGraphicFramePr>
          <p:nvPr/>
        </p:nvGraphicFramePr>
        <p:xfrm>
          <a:off x="5287963" y="1681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0" name="Equation" r:id="rId29" imgW="380880" imgH="520560" progId="Equation.3">
                  <p:embed/>
                </p:oleObj>
              </mc:Choice>
              <mc:Fallback>
                <p:oleObj name="Equation" r:id="rId29" imgW="380880" imgH="5205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3" y="1681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4" name="Object 36"/>
          <p:cNvGraphicFramePr>
            <a:graphicFrameLocks noChangeAspect="1"/>
          </p:cNvGraphicFramePr>
          <p:nvPr/>
        </p:nvGraphicFramePr>
        <p:xfrm>
          <a:off x="63246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1" name="Equation" r:id="rId30" imgW="253800" imgH="368280" progId="Equation.3">
                  <p:embed/>
                </p:oleObj>
              </mc:Choice>
              <mc:Fallback>
                <p:oleObj name="Equation" r:id="rId30" imgW="253800" imgH="3682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51" name="Line 3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52" name="Line 3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53" name="Line 3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8654" name="Line 4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8625" name="Object 41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2" name="Equation" r:id="rId31" imgW="164880" imgH="368280" progId="Equation.3">
                  <p:embed/>
                </p:oleObj>
              </mc:Choice>
              <mc:Fallback>
                <p:oleObj name="Equation" r:id="rId31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6" name="Object 42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3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7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4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8" name="Object 44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5" name="Equation" r:id="rId36" imgW="164880" imgH="368280" progId="Equation.3">
                  <p:embed/>
                </p:oleObj>
              </mc:Choice>
              <mc:Fallback>
                <p:oleObj name="Equation" r:id="rId36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9" name="Object 45"/>
          <p:cNvGraphicFramePr>
            <a:graphicFrameLocks noChangeAspect="1"/>
          </p:cNvGraphicFramePr>
          <p:nvPr/>
        </p:nvGraphicFramePr>
        <p:xfrm>
          <a:off x="48006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6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55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3</a:t>
            </a:r>
          </a:p>
        </p:txBody>
      </p:sp>
      <p:sp>
        <p:nvSpPr>
          <p:cNvPr id="68656" name="Oval 47"/>
          <p:cNvSpPr>
            <a:spLocks noChangeArrowheads="1"/>
          </p:cNvSpPr>
          <p:nvPr/>
        </p:nvSpPr>
        <p:spPr bwMode="auto">
          <a:xfrm>
            <a:off x="2209800" y="29718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A061240-B3C5-4130-B3FA-9D5D35D6299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96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55" name="Oval 2"/>
          <p:cNvSpPr>
            <a:spLocks noChangeArrowheads="1"/>
          </p:cNvSpPr>
          <p:nvPr/>
        </p:nvSpPr>
        <p:spPr bwMode="auto">
          <a:xfrm>
            <a:off x="2743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9634" name="Object 3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1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6" name="Line 4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57" name="Oval 5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9635" name="Object 6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2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8" name="Oval 7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9636" name="Object 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3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9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9637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4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0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61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638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5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6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2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640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7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8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9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3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643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0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4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1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4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9665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66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69645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2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7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68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69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0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1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2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3" name="Line 32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4" name="Line 33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5" name="Line 34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6" name="Line 35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7" name="Line 36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9678" name="Line 37"/>
          <p:cNvSpPr>
            <a:spLocks noChangeShapeType="1"/>
          </p:cNvSpPr>
          <p:nvPr/>
        </p:nvSpPr>
        <p:spPr bwMode="auto">
          <a:xfrm flipV="1">
            <a:off x="59436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9646" name="Object 38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3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39"/>
          <p:cNvGraphicFramePr>
            <a:graphicFrameLocks noChangeAspect="1"/>
          </p:cNvGraphicFramePr>
          <p:nvPr/>
        </p:nvGraphicFramePr>
        <p:xfrm>
          <a:off x="5745163" y="168116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4" name="Equation" r:id="rId29" imgW="380880" imgH="520560" progId="Equation.3">
                  <p:embed/>
                </p:oleObj>
              </mc:Choice>
              <mc:Fallback>
                <p:oleObj name="Equation" r:id="rId29" imgW="38088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168116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8" name="Object 40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5" name="Equation" r:id="rId30" imgW="164880" imgH="368280" progId="Equation.3">
                  <p:embed/>
                </p:oleObj>
              </mc:Choice>
              <mc:Fallback>
                <p:oleObj name="Equation" r:id="rId30" imgW="164880" imgH="3682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9" name="Object 41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6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0" name="Object 42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7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8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2" name="Object 44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9" name="Equation" r:id="rId36" imgW="164880" imgH="368280" progId="Equation.3">
                  <p:embed/>
                </p:oleObj>
              </mc:Choice>
              <mc:Fallback>
                <p:oleObj name="Equation" r:id="rId36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3" name="Object 45"/>
          <p:cNvGraphicFramePr>
            <a:graphicFrameLocks noChangeAspect="1"/>
          </p:cNvGraphicFramePr>
          <p:nvPr/>
        </p:nvGraphicFramePr>
        <p:xfrm>
          <a:off x="48768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60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79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4</a:t>
            </a:r>
          </a:p>
        </p:txBody>
      </p:sp>
      <p:sp>
        <p:nvSpPr>
          <p:cNvPr id="69680" name="Oval 47"/>
          <p:cNvSpPr>
            <a:spLocks noChangeArrowheads="1"/>
          </p:cNvSpPr>
          <p:nvPr/>
        </p:nvSpPr>
        <p:spPr bwMode="auto">
          <a:xfrm>
            <a:off x="2209800" y="29718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71133705-03E2-4258-8BFF-03FBDA274607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97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9" name="Oval 2"/>
          <p:cNvSpPr>
            <a:spLocks noChangeArrowheads="1"/>
          </p:cNvSpPr>
          <p:nvPr/>
        </p:nvSpPr>
        <p:spPr bwMode="auto">
          <a:xfrm>
            <a:off x="2743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0658" name="Object 3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5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0" name="Line 4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81" name="Oval 5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0659" name="Object 6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6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2" name="Oval 7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0660" name="Object 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7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3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0661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8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4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85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0662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9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0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6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0664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1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2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6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3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7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0667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4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8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5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88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0689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0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0669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6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91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92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3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4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5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6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7" name="Line 32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698" name="Line 33"/>
          <p:cNvSpPr>
            <a:spLocks noChangeShapeType="1"/>
          </p:cNvSpPr>
          <p:nvPr/>
        </p:nvSpPr>
        <p:spPr bwMode="auto">
          <a:xfrm flipV="1">
            <a:off x="6400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0670" name="Object 34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7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1" name="Object 35"/>
          <p:cNvGraphicFramePr>
            <a:graphicFrameLocks noChangeAspect="1"/>
          </p:cNvGraphicFramePr>
          <p:nvPr/>
        </p:nvGraphicFramePr>
        <p:xfrm>
          <a:off x="6248400" y="1676400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8" name="Equation" r:id="rId29" imgW="380880" imgH="520560" progId="Equation.3">
                  <p:embed/>
                </p:oleObj>
              </mc:Choice>
              <mc:Fallback>
                <p:oleObj name="Equation" r:id="rId29" imgW="380880" imgH="5205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2" name="Object 36"/>
          <p:cNvGraphicFramePr>
            <a:graphicFrameLocks noChangeAspect="1"/>
          </p:cNvGraphicFramePr>
          <p:nvPr/>
        </p:nvGraphicFramePr>
        <p:xfrm>
          <a:off x="63246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79" name="Equation" r:id="rId30" imgW="253800" imgH="368280" progId="Equation.3">
                  <p:embed/>
                </p:oleObj>
              </mc:Choice>
              <mc:Fallback>
                <p:oleObj name="Equation" r:id="rId30" imgW="253800" imgH="3682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99" name="Line 3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700" name="Line 3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701" name="Line 3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0702" name="Line 4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0673" name="Object 41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0" name="Equation" r:id="rId31" imgW="164880" imgH="368280" progId="Equation.3">
                  <p:embed/>
                </p:oleObj>
              </mc:Choice>
              <mc:Fallback>
                <p:oleObj name="Equation" r:id="rId31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4" name="Object 42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1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5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2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6" name="Object 44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3" name="Equation" r:id="rId36" imgW="164880" imgH="368280" progId="Equation.3">
                  <p:embed/>
                </p:oleObj>
              </mc:Choice>
              <mc:Fallback>
                <p:oleObj name="Equation" r:id="rId36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7" name="Object 45"/>
          <p:cNvGraphicFramePr>
            <a:graphicFrameLocks noChangeAspect="1"/>
          </p:cNvGraphicFramePr>
          <p:nvPr/>
        </p:nvGraphicFramePr>
        <p:xfrm>
          <a:off x="48006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4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03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5</a:t>
            </a:r>
          </a:p>
        </p:txBody>
      </p:sp>
      <p:sp>
        <p:nvSpPr>
          <p:cNvPr id="70704" name="Oval 47"/>
          <p:cNvSpPr>
            <a:spLocks noChangeArrowheads="1"/>
          </p:cNvSpPr>
          <p:nvPr/>
        </p:nvSpPr>
        <p:spPr bwMode="auto">
          <a:xfrm>
            <a:off x="3352800" y="42672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D58DC798-612C-41C7-BC45-051FB4E47DC9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98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03" name="Oval 2"/>
          <p:cNvSpPr>
            <a:spLocks noChangeArrowheads="1"/>
          </p:cNvSpPr>
          <p:nvPr/>
        </p:nvSpPr>
        <p:spPr bwMode="auto">
          <a:xfrm>
            <a:off x="52578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1704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682" name="Object 4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9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1683" name="Object 6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0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6" name="Oval 7"/>
          <p:cNvSpPr>
            <a:spLocks noChangeArrowheads="1"/>
          </p:cNvSpPr>
          <p:nvPr/>
        </p:nvSpPr>
        <p:spPr bwMode="auto">
          <a:xfrm>
            <a:off x="7696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684" name="Object 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1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7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685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2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8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09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686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3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4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0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688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5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6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7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1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691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8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2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9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2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1713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14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1693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0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5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16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17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18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19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0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1" name="Line 32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2" name="Line 33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3" name="Line 34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4" name="Line 35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5" name="Line 36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26" name="Line 37"/>
          <p:cNvSpPr>
            <a:spLocks noChangeShapeType="1"/>
          </p:cNvSpPr>
          <p:nvPr/>
        </p:nvSpPr>
        <p:spPr bwMode="auto">
          <a:xfrm flipV="1">
            <a:off x="60198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1694" name="Object 38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1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5" name="Object 39"/>
          <p:cNvGraphicFramePr>
            <a:graphicFrameLocks noChangeAspect="1"/>
          </p:cNvGraphicFramePr>
          <p:nvPr/>
        </p:nvGraphicFramePr>
        <p:xfrm>
          <a:off x="5837238" y="1676400"/>
          <a:ext cx="4429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2" name="Equation" r:id="rId29" imgW="444240" imgH="520560" progId="Equation.3">
                  <p:embed/>
                </p:oleObj>
              </mc:Choice>
              <mc:Fallback>
                <p:oleObj name="Equation" r:id="rId29" imgW="444240" imgH="52056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1676400"/>
                        <a:ext cx="44291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6" name="Object 40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3" name="Equation" r:id="rId30" imgW="164880" imgH="368280" progId="Equation.3">
                  <p:embed/>
                </p:oleObj>
              </mc:Choice>
              <mc:Fallback>
                <p:oleObj name="Equation" r:id="rId30" imgW="164880" imgH="36828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7" name="Object 41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4" name="Equation" r:id="rId32" imgW="164880" imgH="368280" progId="Equation.3">
                  <p:embed/>
                </p:oleObj>
              </mc:Choice>
              <mc:Fallback>
                <p:oleObj name="Equation" r:id="rId32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8" name="Object 42"/>
          <p:cNvGraphicFramePr>
            <a:graphicFrameLocks noChangeAspect="1"/>
          </p:cNvGraphicFramePr>
          <p:nvPr/>
        </p:nvGraphicFramePr>
        <p:xfrm>
          <a:off x="64008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5" name="Equation" r:id="rId34" imgW="253800" imgH="368280" progId="Equation.3">
                  <p:embed/>
                </p:oleObj>
              </mc:Choice>
              <mc:Fallback>
                <p:oleObj name="Equation" r:id="rId34" imgW="25380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9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6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0" name="Object 44"/>
          <p:cNvGraphicFramePr>
            <a:graphicFrameLocks noChangeAspect="1"/>
          </p:cNvGraphicFramePr>
          <p:nvPr/>
        </p:nvGraphicFramePr>
        <p:xfrm>
          <a:off x="5867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7" name="Equation" r:id="rId36" imgW="164880" imgH="368280" progId="Equation.3">
                  <p:embed/>
                </p:oleObj>
              </mc:Choice>
              <mc:Fallback>
                <p:oleObj name="Equation" r:id="rId36" imgW="164880" imgH="3682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1" name="Object 45"/>
          <p:cNvGraphicFramePr>
            <a:graphicFrameLocks noChangeAspect="1"/>
          </p:cNvGraphicFramePr>
          <p:nvPr/>
        </p:nvGraphicFramePr>
        <p:xfrm>
          <a:off x="48768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8" name="Equation" r:id="rId37" imgW="164880" imgH="368280" progId="Equation.3">
                  <p:embed/>
                </p:oleObj>
              </mc:Choice>
              <mc:Fallback>
                <p:oleObj name="Equation" r:id="rId37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7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6</a:t>
            </a:r>
          </a:p>
        </p:txBody>
      </p:sp>
      <p:sp>
        <p:nvSpPr>
          <p:cNvPr id="71728" name="Oval 47"/>
          <p:cNvSpPr>
            <a:spLocks noChangeArrowheads="1"/>
          </p:cNvSpPr>
          <p:nvPr/>
        </p:nvSpPr>
        <p:spPr bwMode="auto">
          <a:xfrm>
            <a:off x="5867400" y="42672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4E5B6676-D3A2-42E8-B8A0-B0784C0979C2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99</a:t>
            </a:fld>
            <a:endParaRPr lang="en-US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7" name="Oval 2"/>
          <p:cNvSpPr>
            <a:spLocks noChangeArrowheads="1"/>
          </p:cNvSpPr>
          <p:nvPr/>
        </p:nvSpPr>
        <p:spPr bwMode="auto">
          <a:xfrm>
            <a:off x="7696200" y="4572000"/>
            <a:ext cx="685800" cy="609600"/>
          </a:xfrm>
          <a:prstGeom prst="ellipse">
            <a:avLst/>
          </a:prstGeom>
          <a:solidFill>
            <a:srgbClr val="FF0000">
              <a:alpha val="50195"/>
            </a:srgbClr>
          </a:solidFill>
          <a:ln w="38100">
            <a:solidFill>
              <a:srgbClr val="FF0000"/>
            </a:solidFill>
            <a:round/>
            <a:headEnd/>
            <a:tailEnd type="none" w="lg" len="lg"/>
          </a:ln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2728" name="Oval 3"/>
          <p:cNvSpPr>
            <a:spLocks noChangeArrowheads="1"/>
          </p:cNvSpPr>
          <p:nvPr/>
        </p:nvSpPr>
        <p:spPr bwMode="auto">
          <a:xfrm>
            <a:off x="2743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2706" name="Object 4"/>
          <p:cNvGraphicFramePr>
            <a:graphicFrameLocks noChangeAspect="1"/>
          </p:cNvGraphicFramePr>
          <p:nvPr/>
        </p:nvGraphicFramePr>
        <p:xfrm>
          <a:off x="609600" y="4570413"/>
          <a:ext cx="4429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3" name="Equation" r:id="rId4" imgW="444240" imgH="533160" progId="Equation.3">
                  <p:embed/>
                </p:oleObj>
              </mc:Choice>
              <mc:Fallback>
                <p:oleObj name="Equation" r:id="rId4" imgW="44424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0413"/>
                        <a:ext cx="4429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9" name="Line 5"/>
          <p:cNvSpPr>
            <a:spLocks noChangeShapeType="1"/>
          </p:cNvSpPr>
          <p:nvPr/>
        </p:nvSpPr>
        <p:spPr bwMode="auto">
          <a:xfrm>
            <a:off x="3429000" y="4875213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30" name="Oval 6"/>
          <p:cNvSpPr>
            <a:spLocks noChangeArrowheads="1"/>
          </p:cNvSpPr>
          <p:nvPr/>
        </p:nvSpPr>
        <p:spPr bwMode="auto">
          <a:xfrm>
            <a:off x="5270500" y="45831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2707" name="Object 7"/>
          <p:cNvGraphicFramePr>
            <a:graphicFrameLocks noChangeAspect="1"/>
          </p:cNvGraphicFramePr>
          <p:nvPr/>
        </p:nvGraphicFramePr>
        <p:xfrm>
          <a:off x="2895600" y="4570413"/>
          <a:ext cx="381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4" name="Equation" r:id="rId6" imgW="380880" imgH="520560" progId="Equation.3">
                  <p:embed/>
                </p:oleObj>
              </mc:Choice>
              <mc:Fallback>
                <p:oleObj name="Equation" r:id="rId6" imgW="38088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0413"/>
                        <a:ext cx="381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8"/>
          <p:cNvGraphicFramePr>
            <a:graphicFrameLocks noChangeAspect="1"/>
          </p:cNvGraphicFramePr>
          <p:nvPr/>
        </p:nvGraphicFramePr>
        <p:xfrm>
          <a:off x="5410200" y="4494213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5" name="Equation" r:id="rId8" imgW="444240" imgH="520560" progId="Equation.3">
                  <p:embed/>
                </p:oleObj>
              </mc:Choice>
              <mc:Fallback>
                <p:oleObj name="Equation" r:id="rId8" imgW="44424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4213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1" name="Oval 9"/>
          <p:cNvSpPr>
            <a:spLocks noChangeArrowheads="1"/>
          </p:cNvSpPr>
          <p:nvPr/>
        </p:nvSpPr>
        <p:spPr bwMode="auto">
          <a:xfrm>
            <a:off x="457200" y="4570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2709" name="Object 10"/>
          <p:cNvGraphicFramePr>
            <a:graphicFrameLocks noChangeAspect="1"/>
          </p:cNvGraphicFramePr>
          <p:nvPr/>
        </p:nvGraphicFramePr>
        <p:xfrm>
          <a:off x="7848600" y="4570413"/>
          <a:ext cx="4302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6" name="Equation" r:id="rId10" imgW="431640" imgH="533160" progId="Equation.3">
                  <p:embed/>
                </p:oleObj>
              </mc:Choice>
              <mc:Fallback>
                <p:oleObj name="Equation" r:id="rId10" imgW="431640" imgH="5331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0413"/>
                        <a:ext cx="4302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2" name="Line 11"/>
          <p:cNvSpPr>
            <a:spLocks noChangeShapeType="1"/>
          </p:cNvSpPr>
          <p:nvPr/>
        </p:nvSpPr>
        <p:spPr bwMode="auto">
          <a:xfrm>
            <a:off x="5943600" y="4875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33" name="Freeform 12"/>
          <p:cNvSpPr>
            <a:spLocks/>
          </p:cNvSpPr>
          <p:nvPr/>
        </p:nvSpPr>
        <p:spPr bwMode="auto">
          <a:xfrm>
            <a:off x="2438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2710" name="Object 13"/>
          <p:cNvGraphicFramePr>
            <a:graphicFrameLocks noChangeAspect="1"/>
          </p:cNvGraphicFramePr>
          <p:nvPr/>
        </p:nvGraphicFramePr>
        <p:xfrm>
          <a:off x="3454400" y="44180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7" name="Equation" r:id="rId12" imgW="1549080" imgH="457200" progId="Equation.3">
                  <p:embed/>
                </p:oleObj>
              </mc:Choice>
              <mc:Fallback>
                <p:oleObj name="Equation" r:id="rId12" imgW="15490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418013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14"/>
          <p:cNvGraphicFramePr>
            <a:graphicFrameLocks noChangeAspect="1"/>
          </p:cNvGraphicFramePr>
          <p:nvPr/>
        </p:nvGraphicFramePr>
        <p:xfrm>
          <a:off x="6007100" y="4429125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8" name="Equation" r:id="rId14" imgW="1460160" imgH="457200" progId="Equation.3">
                  <p:embed/>
                </p:oleObj>
              </mc:Choice>
              <mc:Fallback>
                <p:oleObj name="Equation" r:id="rId14" imgW="146016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429125"/>
                        <a:ext cx="1460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4" name="Freeform 15"/>
          <p:cNvSpPr>
            <a:spLocks/>
          </p:cNvSpPr>
          <p:nvPr/>
        </p:nvSpPr>
        <p:spPr bwMode="auto">
          <a:xfrm>
            <a:off x="7391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2712" name="Object 16"/>
          <p:cNvGraphicFramePr>
            <a:graphicFrameLocks noChangeAspect="1"/>
          </p:cNvGraphicFramePr>
          <p:nvPr/>
        </p:nvGraphicFramePr>
        <p:xfrm>
          <a:off x="7353300" y="3122613"/>
          <a:ext cx="1384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9" name="Equation" r:id="rId16" imgW="1384200" imgH="457200" progId="Equation.3">
                  <p:embed/>
                </p:oleObj>
              </mc:Choice>
              <mc:Fallback>
                <p:oleObj name="Equation" r:id="rId16" imgW="13842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3122613"/>
                        <a:ext cx="1384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17"/>
          <p:cNvGraphicFramePr>
            <a:graphicFrameLocks noChangeAspect="1"/>
          </p:cNvGraphicFramePr>
          <p:nvPr/>
        </p:nvGraphicFramePr>
        <p:xfrm>
          <a:off x="7321550" y="5561013"/>
          <a:ext cx="158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0" name="Equation" r:id="rId18" imgW="1587240" imgH="457200" progId="Equation.3">
                  <p:embed/>
                </p:oleObj>
              </mc:Choice>
              <mc:Fallback>
                <p:oleObj name="Equation" r:id="rId18" imgW="1587240" imgH="457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1550" y="5561013"/>
                        <a:ext cx="158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8"/>
          <p:cNvGraphicFramePr>
            <a:graphicFrameLocks noChangeAspect="1"/>
          </p:cNvGraphicFramePr>
          <p:nvPr/>
        </p:nvGraphicFramePr>
        <p:xfrm>
          <a:off x="1225550" y="4424363"/>
          <a:ext cx="1485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1" name="Equation" r:id="rId20" imgW="1485720" imgH="457200" progId="Equation.3">
                  <p:embed/>
                </p:oleObj>
              </mc:Choice>
              <mc:Fallback>
                <p:oleObj name="Equation" r:id="rId20" imgW="148572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424363"/>
                        <a:ext cx="1485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5" name="Freeform 19"/>
          <p:cNvSpPr>
            <a:spLocks/>
          </p:cNvSpPr>
          <p:nvPr/>
        </p:nvSpPr>
        <p:spPr bwMode="auto">
          <a:xfrm>
            <a:off x="152400" y="3579813"/>
            <a:ext cx="1117600" cy="1003300"/>
          </a:xfrm>
          <a:custGeom>
            <a:avLst/>
            <a:gdLst>
              <a:gd name="T0" fmla="*/ 2147483647 w 704"/>
              <a:gd name="T1" fmla="*/ 2147483647 h 632"/>
              <a:gd name="T2" fmla="*/ 2147483647 w 704"/>
              <a:gd name="T3" fmla="*/ 2147483647 h 632"/>
              <a:gd name="T4" fmla="*/ 2147483647 w 704"/>
              <a:gd name="T5" fmla="*/ 2147483647 h 632"/>
              <a:gd name="T6" fmla="*/ 2147483647 w 704"/>
              <a:gd name="T7" fmla="*/ 2147483647 h 632"/>
              <a:gd name="T8" fmla="*/ 2147483647 w 704"/>
              <a:gd name="T9" fmla="*/ 2147483647 h 6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4"/>
              <a:gd name="T16" fmla="*/ 0 h 632"/>
              <a:gd name="T17" fmla="*/ 704 w 704"/>
              <a:gd name="T18" fmla="*/ 632 h 6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4" h="632">
                <a:moveTo>
                  <a:pt x="296" y="632"/>
                </a:moveTo>
                <a:cubicBezTo>
                  <a:pt x="148" y="492"/>
                  <a:pt x="0" y="352"/>
                  <a:pt x="8" y="248"/>
                </a:cubicBezTo>
                <a:cubicBezTo>
                  <a:pt x="16" y="144"/>
                  <a:pt x="232" y="16"/>
                  <a:pt x="344" y="8"/>
                </a:cubicBezTo>
                <a:cubicBezTo>
                  <a:pt x="456" y="0"/>
                  <a:pt x="656" y="96"/>
                  <a:pt x="680" y="200"/>
                </a:cubicBezTo>
                <a:cubicBezTo>
                  <a:pt x="704" y="304"/>
                  <a:pt x="596" y="468"/>
                  <a:pt x="488" y="6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2715" name="Object 20"/>
          <p:cNvGraphicFramePr>
            <a:graphicFrameLocks noChangeAspect="1"/>
          </p:cNvGraphicFramePr>
          <p:nvPr/>
        </p:nvGraphicFramePr>
        <p:xfrm>
          <a:off x="120650" y="305276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2" name="Equation" r:id="rId22" imgW="1409400" imgH="457200" progId="Equation.3">
                  <p:embed/>
                </p:oleObj>
              </mc:Choice>
              <mc:Fallback>
                <p:oleObj name="Equation" r:id="rId22" imgW="1409400" imgH="457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05276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21"/>
          <p:cNvGraphicFramePr>
            <a:graphicFrameLocks noChangeAspect="1"/>
          </p:cNvGraphicFramePr>
          <p:nvPr/>
        </p:nvGraphicFramePr>
        <p:xfrm>
          <a:off x="6400800" y="6099175"/>
          <a:ext cx="4429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3" name="Equation" r:id="rId24" imgW="444240" imgH="520560" progId="Equation.3">
                  <p:embed/>
                </p:oleObj>
              </mc:Choice>
              <mc:Fallback>
                <p:oleObj name="Equation" r:id="rId24" imgW="444240" imgH="5205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099175"/>
                        <a:ext cx="4429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6" name="Oval 22"/>
          <p:cNvSpPr>
            <a:spLocks noChangeArrowheads="1"/>
          </p:cNvSpPr>
          <p:nvPr/>
        </p:nvSpPr>
        <p:spPr bwMode="auto">
          <a:xfrm>
            <a:off x="6324600" y="6094413"/>
            <a:ext cx="685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72737" name="Line 23"/>
          <p:cNvSpPr>
            <a:spLocks noChangeShapeType="1"/>
          </p:cNvSpPr>
          <p:nvPr/>
        </p:nvSpPr>
        <p:spPr bwMode="auto">
          <a:xfrm>
            <a:off x="1143000" y="4875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38" name="Oval 24"/>
          <p:cNvSpPr>
            <a:spLocks noChangeArrowheads="1"/>
          </p:cNvSpPr>
          <p:nvPr/>
        </p:nvSpPr>
        <p:spPr bwMode="auto">
          <a:xfrm>
            <a:off x="6172200" y="5942013"/>
            <a:ext cx="9906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72717" name="Object 25"/>
          <p:cNvGraphicFramePr>
            <a:graphicFrameLocks noChangeAspect="1"/>
          </p:cNvGraphicFramePr>
          <p:nvPr/>
        </p:nvGraphicFramePr>
        <p:xfrm>
          <a:off x="2451100" y="3122613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4" name="Equation" r:id="rId26" imgW="1409400" imgH="457200" progId="Equation.3">
                  <p:embed/>
                </p:oleObj>
              </mc:Choice>
              <mc:Fallback>
                <p:oleObj name="Equation" r:id="rId26" imgW="1409400" imgH="457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3122613"/>
                        <a:ext cx="1409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39" name="Line 26"/>
          <p:cNvSpPr>
            <a:spLocks noChangeShapeType="1"/>
          </p:cNvSpPr>
          <p:nvPr/>
        </p:nvSpPr>
        <p:spPr bwMode="auto">
          <a:xfrm>
            <a:off x="0" y="48752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40" name="Line 27"/>
          <p:cNvSpPr>
            <a:spLocks noChangeShapeType="1"/>
          </p:cNvSpPr>
          <p:nvPr/>
        </p:nvSpPr>
        <p:spPr bwMode="auto">
          <a:xfrm flipH="1">
            <a:off x="7010400" y="5103813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1" name="Line 28"/>
          <p:cNvSpPr>
            <a:spLocks noChangeShapeType="1"/>
          </p:cNvSpPr>
          <p:nvPr/>
        </p:nvSpPr>
        <p:spPr bwMode="auto">
          <a:xfrm>
            <a:off x="2667000" y="609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2" name="Line 29"/>
          <p:cNvSpPr>
            <a:spLocks noChangeShapeType="1"/>
          </p:cNvSpPr>
          <p:nvPr/>
        </p:nvSpPr>
        <p:spPr bwMode="auto">
          <a:xfrm>
            <a:off x="2667000" y="1295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3" name="Line 30"/>
          <p:cNvSpPr>
            <a:spLocks noChangeShapeType="1"/>
          </p:cNvSpPr>
          <p:nvPr/>
        </p:nvSpPr>
        <p:spPr bwMode="auto">
          <a:xfrm>
            <a:off x="3048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4" name="Line 31"/>
          <p:cNvSpPr>
            <a:spLocks noChangeShapeType="1"/>
          </p:cNvSpPr>
          <p:nvPr/>
        </p:nvSpPr>
        <p:spPr bwMode="auto">
          <a:xfrm>
            <a:off x="3581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5" name="Line 32"/>
          <p:cNvSpPr>
            <a:spLocks noChangeShapeType="1"/>
          </p:cNvSpPr>
          <p:nvPr/>
        </p:nvSpPr>
        <p:spPr bwMode="auto">
          <a:xfrm>
            <a:off x="62484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6" name="Line 33"/>
          <p:cNvSpPr>
            <a:spLocks noChangeShapeType="1"/>
          </p:cNvSpPr>
          <p:nvPr/>
        </p:nvSpPr>
        <p:spPr bwMode="auto">
          <a:xfrm flipV="1">
            <a:off x="5486400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2718" name="Object 34"/>
          <p:cNvGraphicFramePr>
            <a:graphicFrameLocks noChangeAspect="1"/>
          </p:cNvGraphicFramePr>
          <p:nvPr/>
        </p:nvGraphicFramePr>
        <p:xfrm>
          <a:off x="3200400" y="762000"/>
          <a:ext cx="2524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5" name="Equation" r:id="rId27" imgW="253800" imgH="368280" progId="Equation.3">
                  <p:embed/>
                </p:oleObj>
              </mc:Choice>
              <mc:Fallback>
                <p:oleObj name="Equation" r:id="rId27" imgW="253800" imgH="3682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762000"/>
                        <a:ext cx="2524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9" name="Object 35"/>
          <p:cNvGraphicFramePr>
            <a:graphicFrameLocks noChangeAspect="1"/>
          </p:cNvGraphicFramePr>
          <p:nvPr/>
        </p:nvGraphicFramePr>
        <p:xfrm>
          <a:off x="5334000" y="1676400"/>
          <a:ext cx="4302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6" name="Equation" r:id="rId29" imgW="431640" imgH="533160" progId="Equation.3">
                  <p:embed/>
                </p:oleObj>
              </mc:Choice>
              <mc:Fallback>
                <p:oleObj name="Equation" r:id="rId29" imgW="431640" imgH="53316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76400"/>
                        <a:ext cx="4302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0" name="Object 36"/>
          <p:cNvGraphicFramePr>
            <a:graphicFrameLocks noChangeAspect="1"/>
          </p:cNvGraphicFramePr>
          <p:nvPr/>
        </p:nvGraphicFramePr>
        <p:xfrm>
          <a:off x="6324600" y="762000"/>
          <a:ext cx="304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7" name="Equation" r:id="rId30" imgW="253800" imgH="368280" progId="Equation.3">
                  <p:embed/>
                </p:oleObj>
              </mc:Choice>
              <mc:Fallback>
                <p:oleObj name="Equation" r:id="rId30" imgW="253800" imgH="3682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762000"/>
                        <a:ext cx="304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47" name="Line 37"/>
          <p:cNvSpPr>
            <a:spLocks noChangeShapeType="1"/>
          </p:cNvSpPr>
          <p:nvPr/>
        </p:nvSpPr>
        <p:spPr bwMode="auto">
          <a:xfrm>
            <a:off x="41148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8" name="Line 38"/>
          <p:cNvSpPr>
            <a:spLocks noChangeShapeType="1"/>
          </p:cNvSpPr>
          <p:nvPr/>
        </p:nvSpPr>
        <p:spPr bwMode="auto">
          <a:xfrm>
            <a:off x="46482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49" name="Line 39"/>
          <p:cNvSpPr>
            <a:spLocks noChangeShapeType="1"/>
          </p:cNvSpPr>
          <p:nvPr/>
        </p:nvSpPr>
        <p:spPr bwMode="auto">
          <a:xfrm>
            <a:off x="51816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2750" name="Line 40"/>
          <p:cNvSpPr>
            <a:spLocks noChangeShapeType="1"/>
          </p:cNvSpPr>
          <p:nvPr/>
        </p:nvSpPr>
        <p:spPr bwMode="auto">
          <a:xfrm>
            <a:off x="5715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2721" name="Object 41"/>
          <p:cNvGraphicFramePr>
            <a:graphicFrameLocks noChangeAspect="1"/>
          </p:cNvGraphicFramePr>
          <p:nvPr/>
        </p:nvGraphicFramePr>
        <p:xfrm>
          <a:off x="43434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8" name="Equation" r:id="rId31" imgW="164880" imgH="368280" progId="Equation.3">
                  <p:embed/>
                </p:oleObj>
              </mc:Choice>
              <mc:Fallback>
                <p:oleObj name="Equation" r:id="rId31" imgW="164880" imgH="3682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2" name="Object 42"/>
          <p:cNvGraphicFramePr>
            <a:graphicFrameLocks noChangeAspect="1"/>
          </p:cNvGraphicFramePr>
          <p:nvPr/>
        </p:nvGraphicFramePr>
        <p:xfrm>
          <a:off x="53784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9" name="Equation" r:id="rId33" imgW="164880" imgH="368280" progId="Equation.3">
                  <p:embed/>
                </p:oleObj>
              </mc:Choice>
              <mc:Fallback>
                <p:oleObj name="Equation" r:id="rId33" imgW="1648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3" name="Object 43"/>
          <p:cNvGraphicFramePr>
            <a:graphicFrameLocks noChangeAspect="1"/>
          </p:cNvGraphicFramePr>
          <p:nvPr/>
        </p:nvGraphicFramePr>
        <p:xfrm>
          <a:off x="3778250" y="773113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0" name="Equation" r:id="rId35" imgW="164880" imgH="368280" progId="Equation.3">
                  <p:embed/>
                </p:oleObj>
              </mc:Choice>
              <mc:Fallback>
                <p:oleObj name="Equation" r:id="rId35" imgW="164880" imgH="3682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773113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4" name="Object 44"/>
          <p:cNvGraphicFramePr>
            <a:graphicFrameLocks noChangeAspect="1"/>
          </p:cNvGraphicFramePr>
          <p:nvPr/>
        </p:nvGraphicFramePr>
        <p:xfrm>
          <a:off x="5822950" y="755650"/>
          <a:ext cx="252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1" name="Equation" r:id="rId36" imgW="253800" imgH="380880" progId="Equation.3">
                  <p:embed/>
                </p:oleObj>
              </mc:Choice>
              <mc:Fallback>
                <p:oleObj name="Equation" r:id="rId36" imgW="253800" imgH="3808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755650"/>
                        <a:ext cx="252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5" name="Object 45"/>
          <p:cNvGraphicFramePr>
            <a:graphicFrameLocks noChangeAspect="1"/>
          </p:cNvGraphicFramePr>
          <p:nvPr/>
        </p:nvGraphicFramePr>
        <p:xfrm>
          <a:off x="4800600" y="762000"/>
          <a:ext cx="1635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2" name="Equation" r:id="rId38" imgW="164880" imgH="368280" progId="Equation.3">
                  <p:embed/>
                </p:oleObj>
              </mc:Choice>
              <mc:Fallback>
                <p:oleObj name="Equation" r:id="rId38" imgW="164880" imgH="3682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1635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51" name="Text Box 46"/>
          <p:cNvSpPr txBox="1">
            <a:spLocks noChangeArrowheads="1"/>
          </p:cNvSpPr>
          <p:nvPr/>
        </p:nvSpPr>
        <p:spPr bwMode="auto">
          <a:xfrm>
            <a:off x="609600" y="685800"/>
            <a:ext cx="1482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Time 7</a:t>
            </a:r>
          </a:p>
        </p:txBody>
      </p:sp>
      <p:sp>
        <p:nvSpPr>
          <p:cNvPr id="72752" name="Oval 47"/>
          <p:cNvSpPr>
            <a:spLocks noChangeArrowheads="1"/>
          </p:cNvSpPr>
          <p:nvPr/>
        </p:nvSpPr>
        <p:spPr bwMode="auto">
          <a:xfrm>
            <a:off x="7162800" y="2971800"/>
            <a:ext cx="1752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">
  <a:themeElements>
    <a:clrScheme name="cla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Office\Templates\class.pot</Template>
  <TotalTime>9471</TotalTime>
  <Words>2545</Words>
  <Application>Microsoft Office PowerPoint</Application>
  <PresentationFormat>On-screen Show (4:3)</PresentationFormat>
  <Paragraphs>750</Paragraphs>
  <Slides>121</Slides>
  <Notes>121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30" baseType="lpstr">
      <vt:lpstr>Comic Sans MS</vt:lpstr>
      <vt:lpstr>Arial</vt:lpstr>
      <vt:lpstr>Times New Roman</vt:lpstr>
      <vt:lpstr>Verdana</vt:lpstr>
      <vt:lpstr>Tahoma</vt:lpstr>
      <vt:lpstr>Monotype Sorts</vt:lpstr>
      <vt:lpstr>Symbol</vt:lpstr>
      <vt:lpstr>class</vt:lpstr>
      <vt:lpstr>Microsoft Equation 3.0</vt:lpstr>
      <vt:lpstr>PowerPoint Presentation</vt:lpstr>
      <vt:lpstr>PowerPoint Presentation</vt:lpstr>
      <vt:lpstr>Foundations</vt:lpstr>
      <vt:lpstr>Alan Turing</vt:lpstr>
      <vt:lpstr>The Decision Problem</vt:lpstr>
      <vt:lpstr>The Turing Machine</vt:lpstr>
      <vt:lpstr>PowerPoint Presentation</vt:lpstr>
      <vt:lpstr>PowerPoint Presentation</vt:lpstr>
      <vt:lpstr>PowerPoint Presentation</vt:lpstr>
      <vt:lpstr>Functions</vt:lpstr>
      <vt:lpstr>Turing’s Theorem</vt:lpstr>
      <vt:lpstr>First computers: custom computing machines</vt:lpstr>
      <vt:lpstr>Can Machines Think?</vt:lpstr>
      <vt:lpstr>The Turing Test</vt:lpstr>
      <vt:lpstr>Artificial Intelligence</vt:lpstr>
      <vt:lpstr>The Church-Turning Thesis</vt:lpstr>
      <vt:lpstr>AI: The Argument</vt:lpstr>
      <vt:lpstr>Turing Machines</vt:lpstr>
      <vt:lpstr>The Language Hierarchy</vt:lpstr>
      <vt:lpstr>PowerPoint Presentation</vt:lpstr>
      <vt:lpstr>A Turing Machine</vt:lpstr>
      <vt:lpstr>The Tape</vt:lpstr>
      <vt:lpstr>PowerPoint Presentation</vt:lpstr>
      <vt:lpstr>PowerPoint Presentation</vt:lpstr>
      <vt:lpstr>PowerPoint Presentation</vt:lpstr>
      <vt:lpstr>The Input String</vt:lpstr>
      <vt:lpstr>PowerPoint Presentation</vt:lpstr>
      <vt:lpstr>States &amp; Transitions</vt:lpstr>
      <vt:lpstr>PowerPoint Presentation</vt:lpstr>
      <vt:lpstr>PowerPoint Presentation</vt:lpstr>
      <vt:lpstr>PowerPoint Presentation</vt:lpstr>
      <vt:lpstr>PowerPoint Presentation</vt:lpstr>
      <vt:lpstr>Determinism</vt:lpstr>
      <vt:lpstr>Partial Transition Function</vt:lpstr>
      <vt:lpstr>Halting</vt:lpstr>
      <vt:lpstr>PowerPoint Presentation</vt:lpstr>
      <vt:lpstr>Final States</vt:lpstr>
      <vt:lpstr>Acceptance</vt:lpstr>
      <vt:lpstr>Turing Machine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Infinite Loop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Turing Machine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Formal Definitions for  Turing Machines</vt:lpstr>
      <vt:lpstr>PowerPoint Presentation</vt:lpstr>
      <vt:lpstr>PowerPoint Presentation</vt:lpstr>
      <vt:lpstr>PowerPoint Presentation</vt:lpstr>
      <vt:lpstr>Configuration</vt:lpstr>
      <vt:lpstr>PowerPoint Presentation</vt:lpstr>
      <vt:lpstr>PowerPoint Presentation</vt:lpstr>
      <vt:lpstr>PowerPoint Presentation</vt:lpstr>
      <vt:lpstr>PowerPoint Presentation</vt:lpstr>
      <vt:lpstr>The Accepted Language</vt:lpstr>
      <vt:lpstr>Standard Turing Machine</vt:lpstr>
      <vt:lpstr>Computing Functions with Turing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Example</vt:lpstr>
      <vt:lpstr>PowerPoint Presentation</vt:lpstr>
      <vt:lpstr>PowerPoint Presentation</vt:lpstr>
      <vt:lpstr>PowerPoint Presentation</vt:lpstr>
      <vt:lpstr>PowerPoint Presentation</vt:lpstr>
      <vt:lpstr>Another Example</vt:lpstr>
      <vt:lpstr>PowerPoint Presentation</vt:lpstr>
      <vt:lpstr>PowerPoint Presentation</vt:lpstr>
      <vt:lpstr>Combining Turing Machines</vt:lpstr>
      <vt:lpstr>PowerPoint Presentation</vt:lpstr>
      <vt:lpstr>PowerPoint Presentation</vt:lpstr>
      <vt:lpstr>Computational complexity</vt:lpstr>
      <vt:lpstr>Decision problem</vt:lpstr>
      <vt:lpstr>P class of decision problems</vt:lpstr>
      <vt:lpstr>PowerPoint Presentation</vt:lpstr>
      <vt:lpstr>NP class of decision problems</vt:lpstr>
      <vt:lpstr>P and NP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Languages and Finite Automata</dc:title>
  <dc:creator>Costas Busch</dc:creator>
  <cp:lastModifiedBy>latecki</cp:lastModifiedBy>
  <cp:revision>1575</cp:revision>
  <cp:lastPrinted>2000-10-19T15:05:32Z</cp:lastPrinted>
  <dcterms:created xsi:type="dcterms:W3CDTF">2000-08-31T01:12:33Z</dcterms:created>
  <dcterms:modified xsi:type="dcterms:W3CDTF">2018-04-18T23:15:29Z</dcterms:modified>
</cp:coreProperties>
</file>