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7" r:id="rId3"/>
    <p:sldId id="278" r:id="rId4"/>
    <p:sldId id="279" r:id="rId5"/>
    <p:sldId id="28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6" r:id="rId17"/>
    <p:sldId id="271" r:id="rId18"/>
    <p:sldId id="272" r:id="rId19"/>
    <p:sldId id="273" r:id="rId20"/>
    <p:sldId id="268" r:id="rId21"/>
    <p:sldId id="269" r:id="rId22"/>
    <p:sldId id="274" r:id="rId23"/>
    <p:sldId id="275" r:id="rId24"/>
    <p:sldId id="270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98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2C0B7-5E3D-445B-A5FE-20CB7C665F87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A2855-37AE-43BD-BFBF-09A136CC80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D1F8F-657C-4397-AB89-7249A56BD5C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1FB53-EBB4-4E01-988F-1D4CD8636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4B6E-921D-4E82-A3B7-1D2EE0203679}" type="datetime1">
              <a:rPr lang="en-US" smtClean="0"/>
              <a:pPr/>
              <a:t>4/24/2014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11F4-E12B-4F2A-AC9D-77C31D0714F5}" type="datetime1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C6D0-140A-465D-B7B0-13A455538678}" type="datetime1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SzPct val="70000"/>
              <a:buFont typeface="Wingdings" pitchFamily="2" charset="2"/>
              <a:buChar char="q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766D5A3-AD38-4427-95A5-35312B3B1276}" type="datetime1">
              <a:rPr lang="en-US" smtClean="0"/>
              <a:pPr/>
              <a:t>4/24/2014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2F4AEE-DD6B-4418-8729-89400BD71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0E2D-4A8F-4F90-B0F6-C2501F12B4F1}" type="datetime1">
              <a:rPr lang="en-US" smtClean="0"/>
              <a:pPr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568-F5FB-4218-9EB5-4ECDAD200E03}" type="datetime1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2C01-90BF-4B10-8C06-EA2DA7A081A3}" type="datetime1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FA-1109-418E-BA01-6CCCB018EC9B}" type="datetime1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379A-AC65-46F0-95E5-FB749A8FDF7F}" type="datetime1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8B1E-91EB-433D-BC76-6A8DDE71B943}" type="datetime1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EFC3-DFAA-4095-A26A-160853D5B196}" type="datetime1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41036-7D9D-470C-A6A3-BAB006E0717E}" type="datetime1">
              <a:rPr lang="en-US" smtClean="0"/>
              <a:pPr/>
              <a:t>4/24/2014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A42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 21 Maximum Likelihood</a:t>
            </a:r>
            <a:br>
              <a:rPr lang="en-US" sz="5400" b="1" dirty="0" smtClean="0">
                <a:solidFill>
                  <a:srgbClr val="A42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343400"/>
            <a:ext cx="7162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CIS 2033: Computational Probability and Statistics</a:t>
            </a:r>
          </a:p>
          <a:p>
            <a:pPr algn="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Prof. Longin Jan Latecki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algn="l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4" descr="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6" y="576386"/>
            <a:ext cx="4643303" cy="947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</a:t>
            </a:fld>
            <a:endParaRPr kumimoji="0"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572500" cy="521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610" y="1066800"/>
            <a:ext cx="8384127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45" y="762000"/>
            <a:ext cx="859448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97" y="1994723"/>
            <a:ext cx="8059003" cy="419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6184" y="533400"/>
            <a:ext cx="3977941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61" y="393962"/>
            <a:ext cx="8604639" cy="52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566863"/>
            <a:ext cx="74866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43348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8610600" cy="59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80945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70" y="1274438"/>
            <a:ext cx="8806630" cy="40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924800" cy="294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343400"/>
            <a:ext cx="6920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18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52400"/>
            <a:ext cx="48403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340" y="2514600"/>
            <a:ext cx="781993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20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5289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5342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74676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518" y="1600200"/>
            <a:ext cx="8297239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21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"/>
            <a:ext cx="27164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09600"/>
            <a:ext cx="29826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263114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891463" cy="603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5247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5247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522" y="3733800"/>
            <a:ext cx="835189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257300"/>
            <a:ext cx="7410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43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217734"/>
            <a:ext cx="8001000" cy="228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43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75628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2731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52600"/>
            <a:ext cx="6724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876800"/>
            <a:ext cx="63722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019800"/>
            <a:ext cx="247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6019800"/>
            <a:ext cx="557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4038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Since we model the data as a random sample from a geometric distribution, the probability of the data for smokers—as a function of </a:t>
            </a:r>
            <a:r>
              <a:rPr lang="en-US" i="1" dirty="0" smtClean="0"/>
              <a:t>p—is given by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15200" y="51816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06" y="3048000"/>
            <a:ext cx="8043216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741495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18288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Since </a:t>
            </a:r>
            <a:r>
              <a:rPr lang="en-US" i="1" dirty="0" smtClean="0"/>
              <a:t>C does not depend on p, we do not need to know the value</a:t>
            </a:r>
          </a:p>
          <a:p>
            <a:r>
              <a:rPr lang="en-US" dirty="0" smtClean="0"/>
              <a:t>of </a:t>
            </a:r>
            <a:r>
              <a:rPr lang="en-US" i="1" dirty="0" smtClean="0"/>
              <a:t>C explicitly to find for which p the function L(p) is maximal.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884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6724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83" y="381000"/>
            <a:ext cx="813853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0"/>
            <a:ext cx="8202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100</Words>
  <Application>Microsoft Office PowerPoint</Application>
  <PresentationFormat>On-screen Show (4:3)</PresentationFormat>
  <Paragraphs>31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Ch. 21 Maximum Likelihood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Unbiased estimators</dc:title>
  <dc:creator>Nouf Albarakati</dc:creator>
  <cp:lastModifiedBy>latecki</cp:lastModifiedBy>
  <cp:revision>67</cp:revision>
  <dcterms:created xsi:type="dcterms:W3CDTF">2013-04-18T10:24:18Z</dcterms:created>
  <dcterms:modified xsi:type="dcterms:W3CDTF">2014-04-24T16:17:34Z</dcterms:modified>
</cp:coreProperties>
</file>