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8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Matching of Sets of Points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Project 3</a:t>
            </a:r>
          </a:p>
          <a:p>
            <a:r>
              <a:rPr lang="en-US" dirty="0" smtClean="0"/>
              <a:t>Due Nov. </a:t>
            </a:r>
            <a:r>
              <a:rPr lang="en-US" smtClean="0"/>
              <a:t>29, </a:t>
            </a:r>
            <a:r>
              <a:rPr lang="en-US" dirty="0" smtClean="0"/>
              <a:t>2012, 10pm EST</a:t>
            </a:r>
          </a:p>
          <a:p>
            <a:r>
              <a:rPr lang="en-US" dirty="0" smtClean="0"/>
              <a:t>Class presentation on Dec. 3, 2012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Your task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609600"/>
            <a:ext cx="81310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Given are two sets: points P={p1, …, </a:t>
            </a:r>
            <a:r>
              <a:rPr lang="en-US" sz="2400" dirty="0" err="1" smtClean="0"/>
              <a:t>pk</a:t>
            </a:r>
            <a:r>
              <a:rPr lang="en-US" sz="2400" dirty="0" smtClean="0"/>
              <a:t>} and labels L={l1, …lm} </a:t>
            </a:r>
          </a:p>
          <a:p>
            <a:r>
              <a:rPr lang="en-US" sz="2400" dirty="0" smtClean="0"/>
              <a:t>with k&gt;m. Your goal is to find the best possible correspondence </a:t>
            </a:r>
          </a:p>
          <a:p>
            <a:r>
              <a:rPr lang="en-US" sz="2400" dirty="0" smtClean="0"/>
              <a:t>(or matching) of points to labels. For example, </a:t>
            </a:r>
          </a:p>
          <a:p>
            <a:r>
              <a:rPr lang="en-US" sz="2400" dirty="0" smtClean="0"/>
              <a:t>we are given 7 points (stars) and 6 labels (triangles):</a:t>
            </a:r>
            <a:endParaRPr lang="en-US" dirty="0"/>
          </a:p>
        </p:txBody>
      </p:sp>
      <p:pic>
        <p:nvPicPr>
          <p:cNvPr id="8195" name="Picture 3" descr="C:\T\Inference\MATLAB\RandWalkMWS\points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5637" y="2514600"/>
            <a:ext cx="4368363" cy="3276600"/>
          </a:xfrm>
          <a:prstGeom prst="rect">
            <a:avLst/>
          </a:prstGeom>
          <a:noFill/>
        </p:spPr>
      </p:pic>
      <p:pic>
        <p:nvPicPr>
          <p:cNvPr id="8196" name="Picture 4" descr="C:\T\Inference\MATLAB\RandWalkMWS\points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14600"/>
            <a:ext cx="4368363" cy="32766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319363" y="2967335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4191000" y="3886200"/>
            <a:ext cx="838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5867400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162800" y="4191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248400" y="5029200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96000" y="4267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943600" y="3124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305800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019800" y="2743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" y="57912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correct solution here is 1 → 1, 2 → 3,  3 → 2, 4 → 4, 5 → 5, 6 → 6, 7 → 0,</a:t>
            </a:r>
          </a:p>
          <a:p>
            <a:r>
              <a:rPr lang="en-US" dirty="0" smtClean="0"/>
              <a:t>where 0 means no match. We can represent it as a vector (1, 3, 2, 4, 5, 6, 0).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Questions to answer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038600"/>
            <a:ext cx="8229600" cy="2362200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Input: points </a:t>
            </a:r>
            <a:r>
              <a:rPr lang="en-US" sz="2400" dirty="0" smtClean="0"/>
              <a:t>-</a:t>
            </a:r>
            <a:r>
              <a:rPr lang="en-US" sz="2400" dirty="0" smtClean="0"/>
              <a:t> </a:t>
            </a:r>
            <a:r>
              <a:rPr lang="en-US" sz="2400" dirty="0" smtClean="0"/>
              <a:t>a 2 x k matrix and labels </a:t>
            </a:r>
            <a:r>
              <a:rPr lang="en-US" sz="2400" dirty="0" smtClean="0"/>
              <a:t>- </a:t>
            </a:r>
            <a:r>
              <a:rPr lang="en-US" sz="2400" dirty="0" smtClean="0"/>
              <a:t>2 x m matrix, both matrices hold coordinates of points on the </a:t>
            </a:r>
            <a:r>
              <a:rPr lang="en-US" sz="2400" dirty="0" smtClean="0"/>
              <a:t>plane, and </a:t>
            </a:r>
            <a:r>
              <a:rPr lang="en-US" sz="2400" dirty="0" err="1" smtClean="0"/>
              <a:t>maxpoints</a:t>
            </a:r>
            <a:r>
              <a:rPr lang="en-US" sz="2400" dirty="0" smtClean="0"/>
              <a:t> </a:t>
            </a:r>
            <a:r>
              <a:rPr lang="en-US" sz="2400" dirty="0" smtClean="0"/>
              <a:t>- </a:t>
            </a:r>
            <a:r>
              <a:rPr lang="en-US" sz="2400" dirty="0" smtClean="0"/>
              <a:t>the maximal number of points a single label can match </a:t>
            </a:r>
            <a:r>
              <a:rPr lang="en-US" sz="2400" dirty="0" smtClean="0"/>
              <a:t>to.</a:t>
            </a:r>
            <a:endParaRPr lang="en-US" sz="2400" dirty="0" smtClean="0"/>
          </a:p>
          <a:p>
            <a:r>
              <a:rPr lang="en-US" sz="2400" dirty="0" smtClean="0"/>
              <a:t>Output: </a:t>
            </a:r>
            <a:r>
              <a:rPr lang="en-US" sz="2400" dirty="0" err="1" smtClean="0"/>
              <a:t>Corr</a:t>
            </a:r>
            <a:r>
              <a:rPr lang="en-US" sz="2400" dirty="0" smtClean="0"/>
              <a:t> is a 1 x k matrix representing the labels indices assigned to points, e.g., </a:t>
            </a:r>
            <a:r>
              <a:rPr lang="en-US" sz="2400" dirty="0" err="1" smtClean="0"/>
              <a:t>Corr</a:t>
            </a:r>
            <a:r>
              <a:rPr lang="en-US" sz="2400" dirty="0" smtClean="0"/>
              <a:t>(2)=3 means that point 2 matches to label 3 and </a:t>
            </a:r>
            <a:r>
              <a:rPr lang="en-US" sz="2400" dirty="0" err="1" smtClean="0"/>
              <a:t>Corr</a:t>
            </a:r>
            <a:r>
              <a:rPr lang="en-US" sz="2400" dirty="0" smtClean="0"/>
              <a:t>(7)=0 means that point 7 has no matching label.</a:t>
            </a:r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3352800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algn="ctr">
              <a:spcBef>
                <a:spcPct val="0"/>
              </a:spcBef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Write a </a:t>
            </a:r>
            <a:r>
              <a:rPr kumimoji="0" lang="en-US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Mablab</a:t>
            </a: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function   </a:t>
            </a:r>
            <a:r>
              <a:rPr lang="en-US" sz="4500" dirty="0" smtClean="0"/>
              <a:t>[</a:t>
            </a:r>
            <a:r>
              <a:rPr lang="en-US" sz="4500" dirty="0" err="1" smtClean="0"/>
              <a:t>Corr</a:t>
            </a:r>
            <a:r>
              <a:rPr lang="en-US" sz="4500" dirty="0" smtClean="0"/>
              <a:t>] = </a:t>
            </a:r>
            <a:r>
              <a:rPr lang="en-US" sz="4500" dirty="0" err="1" smtClean="0"/>
              <a:t>pointmatchfun</a:t>
            </a:r>
            <a:r>
              <a:rPr lang="en-US" sz="4500" dirty="0" smtClean="0"/>
              <a:t> (</a:t>
            </a:r>
            <a:r>
              <a:rPr lang="en-US" sz="4500" dirty="0" err="1" smtClean="0"/>
              <a:t>points,labels,maxpoints</a:t>
            </a:r>
            <a:r>
              <a:rPr lang="en-US" sz="4500" dirty="0" smtClean="0"/>
              <a:t>)</a:t>
            </a:r>
            <a:endParaRPr lang="en-US" sz="45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143001"/>
            <a:ext cx="8229600" cy="1904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Which method to use, e.g., Hungarian, branch and bound, or dense subgraph computation or …?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to measure the distance or similarity between points and labels, which are also points here?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Evaluators’ job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Generate 5 different test sets of points and labels. The number of points and labels and their configurations may vary, but always #points &gt; #labels.</a:t>
            </a:r>
          </a:p>
          <a:p>
            <a:r>
              <a:rPr lang="en-US" dirty="0" smtClean="0"/>
              <a:t>Make sure that the correct correspondence can be solved by humans.</a:t>
            </a:r>
          </a:p>
          <a:p>
            <a:r>
              <a:rPr lang="en-US" dirty="0" smtClean="0"/>
              <a:t>Save the correct </a:t>
            </a:r>
            <a:r>
              <a:rPr lang="en-US" dirty="0" err="1" smtClean="0"/>
              <a:t>matchings</a:t>
            </a:r>
            <a:r>
              <a:rPr lang="en-US" dirty="0" smtClean="0"/>
              <a:t> as 1 x k matrix for each set.</a:t>
            </a:r>
          </a:p>
          <a:p>
            <a:r>
              <a:rPr lang="en-US" dirty="0" smtClean="0"/>
              <a:t>Show examples to the class on Nov. 19</a:t>
            </a:r>
          </a:p>
          <a:p>
            <a:r>
              <a:rPr lang="en-US" dirty="0" smtClean="0"/>
              <a:t>Write an evaluation function, which for each test set computes the correspondence accuracy defined as number of correct </a:t>
            </a:r>
            <a:r>
              <a:rPr lang="en-US" dirty="0" err="1" smtClean="0"/>
              <a:t>matchings</a:t>
            </a:r>
            <a:r>
              <a:rPr lang="en-US" dirty="0" smtClean="0"/>
              <a:t> divided by true number of </a:t>
            </a:r>
            <a:r>
              <a:rPr lang="en-US" dirty="0" err="1" smtClean="0"/>
              <a:t>matchings</a:t>
            </a:r>
            <a:r>
              <a:rPr lang="en-US" dirty="0" smtClean="0"/>
              <a:t>. The final score is the average of the 5 accuracy scores.</a:t>
            </a:r>
          </a:p>
          <a:p>
            <a:r>
              <a:rPr lang="en-US" dirty="0" smtClean="0"/>
              <a:t>Example is in the </a:t>
            </a:r>
            <a:r>
              <a:rPr lang="en-US" dirty="0" err="1" smtClean="0"/>
              <a:t>Matlab</a:t>
            </a:r>
            <a:r>
              <a:rPr lang="en-US" dirty="0" smtClean="0"/>
              <a:t> script </a:t>
            </a:r>
            <a:r>
              <a:rPr lang="en-US" dirty="0" err="1" smtClean="0"/>
              <a:t>pointmatching.m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406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Matching of Sets of Points</vt:lpstr>
      <vt:lpstr>Your task</vt:lpstr>
      <vt:lpstr>Questions to answer</vt:lpstr>
      <vt:lpstr>Evaluators’ job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A* Project</dc:title>
  <dc:creator>latecki</dc:creator>
  <cp:lastModifiedBy>latecki</cp:lastModifiedBy>
  <cp:revision>70</cp:revision>
  <dcterms:created xsi:type="dcterms:W3CDTF">2006-08-16T00:00:00Z</dcterms:created>
  <dcterms:modified xsi:type="dcterms:W3CDTF">2012-11-27T15:17:26Z</dcterms:modified>
</cp:coreProperties>
</file>