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99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0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0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4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5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5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85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5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584AB-CF3B-437B-9F90-F4BB66C6B5F5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EE63-2F2F-4594-B402-07B02AA61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2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Semir</a:t>
            </a:r>
            <a:r>
              <a:rPr lang="en-US" dirty="0"/>
              <a:t> </a:t>
            </a:r>
            <a:r>
              <a:rPr lang="en-US" dirty="0" err="1"/>
              <a:t>Elezovikj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Mo'taz</a:t>
            </a:r>
            <a:r>
              <a:rPr lang="en-US" dirty="0"/>
              <a:t> Abdul Aziz Ali </a:t>
            </a:r>
            <a:r>
              <a:rPr lang="en-US" dirty="0" smtClean="0"/>
              <a:t>Al-</a:t>
            </a:r>
            <a:r>
              <a:rPr lang="en-US" dirty="0" err="1" smtClean="0"/>
              <a:t>Hami</a:t>
            </a:r>
            <a:endParaRPr lang="en-US" dirty="0" smtClean="0"/>
          </a:p>
          <a:p>
            <a:r>
              <a:rPr lang="en-US" dirty="0" smtClean="0"/>
              <a:t>Howard Liu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09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Function H(n)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F(n) = G(n) + H(n)</a:t>
            </a:r>
          </a:p>
          <a:p>
            <a:r>
              <a:rPr lang="en-US" dirty="0" smtClean="0"/>
              <a:t>How to decide the heuristic function H(n) in this project?</a:t>
            </a:r>
          </a:p>
          <a:p>
            <a:r>
              <a:rPr lang="en-US" dirty="0" smtClean="0"/>
              <a:t>Our choice for this project: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two points (x1, y1) and (x2, y2):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H(n) = Diagonal Distance</a:t>
            </a:r>
          </a:p>
          <a:p>
            <a:pPr marL="0" indent="0">
              <a:buNone/>
            </a:pPr>
            <a:r>
              <a:rPr lang="en-US" dirty="0" smtClean="0"/>
              <a:t>	= max(abs(x1-x2),abs(y1-y2))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619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3657600" cy="6400800"/>
          </a:xfrm>
        </p:spPr>
      </p:pic>
      <p:sp>
        <p:nvSpPr>
          <p:cNvPr id="5" name="TextBox 4"/>
          <p:cNvSpPr txBox="1"/>
          <p:nvPr/>
        </p:nvSpPr>
        <p:spPr>
          <a:xfrm>
            <a:off x="3962400" y="685800"/>
            <a:ext cx="4495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Consider a 3x6 map (in terms of edge length):</a:t>
            </a:r>
          </a:p>
          <a:p>
            <a:endParaRPr lang="en-US" sz="2800" dirty="0" smtClean="0"/>
          </a:p>
          <a:p>
            <a:r>
              <a:rPr lang="en-US" sz="2800" dirty="0" smtClean="0"/>
              <a:t>1. Costs are assigned to nodes but not edges.</a:t>
            </a:r>
          </a:p>
          <a:p>
            <a:endParaRPr lang="en-US" sz="2800" dirty="0" smtClean="0"/>
          </a:p>
          <a:p>
            <a:r>
              <a:rPr lang="en-US" sz="2800" dirty="0" smtClean="0"/>
              <a:t>2. Paths between two nodes can be vertical, horizontal, or diagonal.</a:t>
            </a:r>
          </a:p>
          <a:p>
            <a:endParaRPr lang="en-US" sz="2800" dirty="0" smtClean="0"/>
          </a:p>
          <a:p>
            <a:r>
              <a:rPr lang="en-US" sz="2800" dirty="0" smtClean="0"/>
              <a:t> 3. costs are random numbers between 1 and 11.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705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3657600" cy="6400801"/>
          </a:xfrm>
        </p:spPr>
      </p:pic>
      <p:sp>
        <p:nvSpPr>
          <p:cNvPr id="5" name="TextBox 4"/>
          <p:cNvSpPr txBox="1"/>
          <p:nvPr/>
        </p:nvSpPr>
        <p:spPr>
          <a:xfrm>
            <a:off x="4114801" y="685800"/>
            <a:ext cx="449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find the minimum cost for a 3x6 map:</a:t>
            </a:r>
          </a:p>
          <a:p>
            <a:endParaRPr lang="en-US" sz="2400" dirty="0" smtClean="0"/>
          </a:p>
          <a:p>
            <a:r>
              <a:rPr lang="en-US" sz="2400" dirty="0" smtClean="0"/>
              <a:t>1. Assume all nodes have the lowest cost: 1.</a:t>
            </a:r>
          </a:p>
          <a:p>
            <a:pPr marL="514350" indent="-514350">
              <a:buAutoNum type="arabicPeriod"/>
            </a:pPr>
            <a:endParaRPr lang="en-US" sz="2400" dirty="0" smtClean="0"/>
          </a:p>
          <a:p>
            <a:r>
              <a:rPr lang="en-US" sz="2400" dirty="0" smtClean="0"/>
              <a:t>2. Find the shortest path in this map.</a:t>
            </a:r>
          </a:p>
          <a:p>
            <a:endParaRPr lang="en-US" sz="2400" dirty="0" smtClean="0"/>
          </a:p>
          <a:p>
            <a:r>
              <a:rPr lang="en-US" sz="2400" dirty="0" smtClean="0"/>
              <a:t>3. The cost of this shortest path is the lowest cost of all possible “random number costs” 3x6 maps.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757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304800"/>
            <a:ext cx="2057401" cy="36004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1" y="357405"/>
            <a:ext cx="2057399" cy="36004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671" y="383705"/>
            <a:ext cx="2057400" cy="36004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10007"/>
            <a:ext cx="2027341" cy="35478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4038600"/>
            <a:ext cx="8686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By brute force, we can find many shortest paths. Here are four of them.</a:t>
            </a:r>
          </a:p>
          <a:p>
            <a:pPr marL="457200" indent="-457200">
              <a:buAutoNum type="arabicPeriod"/>
            </a:pPr>
            <a:endParaRPr lang="en-US" sz="2000" dirty="0" smtClean="0"/>
          </a:p>
          <a:p>
            <a:r>
              <a:rPr lang="en-US" sz="2000" dirty="0" smtClean="0"/>
              <a:t>2. They all consist of the start node, 3 diagonal moves, and 3 vertical moves.</a:t>
            </a:r>
          </a:p>
          <a:p>
            <a:endParaRPr lang="en-US" sz="2000" dirty="0" smtClean="0"/>
          </a:p>
          <a:p>
            <a:r>
              <a:rPr lang="en-US" sz="2000" dirty="0" smtClean="0"/>
              <a:t>3. They all have the lowest cost: 1 + 3 + 3 = 7.</a:t>
            </a:r>
          </a:p>
          <a:p>
            <a:endParaRPr lang="en-US" sz="2000" dirty="0" smtClean="0"/>
          </a:p>
          <a:p>
            <a:r>
              <a:rPr lang="en-US" sz="2000" dirty="0" smtClean="0"/>
              <a:t>4. The cost 7 should be the minimum cost of all possible “random number costs” 3x6 maps.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12831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7200"/>
            <a:ext cx="3208689" cy="56152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13488" y="457200"/>
            <a:ext cx="540191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 In a 3x3 square, the number of diagonal moves is equal to its side length 3.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r>
              <a:rPr lang="en-US" dirty="0" smtClean="0"/>
              <a:t>2.  In fact, 7 = the longer length of the rectangle + start node = 6 + 1.</a:t>
            </a:r>
          </a:p>
          <a:p>
            <a:endParaRPr lang="en-US" dirty="0"/>
          </a:p>
          <a:p>
            <a:r>
              <a:rPr lang="en-US" dirty="0" smtClean="0"/>
              <a:t>3.  Therefore, we can conclude the minimum cost of a map is its longer side length + 1.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 startAt="4"/>
            </a:pPr>
            <a:r>
              <a:rPr lang="en-US" dirty="0" smtClean="0"/>
              <a:t>This is an admissible heuristic function.</a:t>
            </a:r>
          </a:p>
          <a:p>
            <a:r>
              <a:rPr lang="en-US" dirty="0" smtClean="0"/>
              <a:t>	H(n) &lt;= H*(n).</a:t>
            </a:r>
          </a:p>
          <a:p>
            <a:endParaRPr lang="en-US" dirty="0" smtClean="0"/>
          </a:p>
          <a:p>
            <a:r>
              <a:rPr lang="en-US" dirty="0" smtClean="0"/>
              <a:t>5.   We can ignore the 1 cost of start node, since it is already counted in G(n).</a:t>
            </a:r>
          </a:p>
          <a:p>
            <a:endParaRPr lang="en-US" dirty="0" smtClean="0"/>
          </a:p>
          <a:p>
            <a:r>
              <a:rPr lang="en-US" dirty="0"/>
              <a:t>6</a:t>
            </a:r>
            <a:r>
              <a:rPr lang="en-US" dirty="0" smtClean="0"/>
              <a:t>.   Formula</a:t>
            </a:r>
            <a:r>
              <a:rPr lang="en-US" dirty="0"/>
              <a:t>:</a:t>
            </a:r>
          </a:p>
          <a:p>
            <a:r>
              <a:rPr lang="en-US" dirty="0"/>
              <a:t>	for two points (x1, y1) and (x2, y2),</a:t>
            </a:r>
          </a:p>
          <a:p>
            <a:r>
              <a:rPr lang="en-US" dirty="0"/>
              <a:t>	H(n) = max(abs(x1-x2), abs(y1-y2))</a:t>
            </a:r>
          </a:p>
          <a:p>
            <a:endParaRPr lang="en-US" dirty="0"/>
          </a:p>
          <a:p>
            <a:r>
              <a:rPr lang="en-US" dirty="0" smtClean="0"/>
              <a:t>7.   This </a:t>
            </a:r>
            <a:r>
              <a:rPr lang="en-US" dirty="0"/>
              <a:t>is called “Diagonal Distance”, “Chessboard Distance”, or “</a:t>
            </a:r>
            <a:r>
              <a:rPr lang="en-US" dirty="0" err="1"/>
              <a:t>Chebyshev</a:t>
            </a:r>
            <a:r>
              <a:rPr lang="en-US" dirty="0"/>
              <a:t> Distance”.</a:t>
            </a:r>
          </a:p>
        </p:txBody>
      </p:sp>
    </p:spTree>
    <p:extLst>
      <p:ext uri="{BB962C8B-B14F-4D97-AF65-F5344CB8AC3E}">
        <p14:creationId xmlns:p14="http://schemas.microsoft.com/office/powerpoint/2010/main" val="960077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Up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Our strategies:</a:t>
            </a:r>
          </a:p>
          <a:p>
            <a:endParaRPr lang="en-US" dirty="0" smtClean="0"/>
          </a:p>
          <a:p>
            <a:r>
              <a:rPr lang="en-US" dirty="0" smtClean="0"/>
              <a:t>Avoid </a:t>
            </a:r>
            <a:r>
              <a:rPr lang="en-US" dirty="0"/>
              <a:t>repeatedly changing matrix size in a big </a:t>
            </a:r>
            <a:r>
              <a:rPr lang="en-US" dirty="0" smtClean="0"/>
              <a:t>loop.</a:t>
            </a:r>
          </a:p>
          <a:p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void </a:t>
            </a:r>
            <a:r>
              <a:rPr lang="en-US" dirty="0"/>
              <a:t>repeatedly calling </a:t>
            </a:r>
            <a:r>
              <a:rPr lang="en-US" dirty="0" smtClean="0"/>
              <a:t>sub-functions </a:t>
            </a:r>
            <a:r>
              <a:rPr lang="en-US" dirty="0"/>
              <a:t>in a big </a:t>
            </a:r>
            <a:r>
              <a:rPr lang="en-US" dirty="0" smtClean="0"/>
              <a:t>loop.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Since the </a:t>
            </a:r>
            <a:r>
              <a:rPr lang="en-US" dirty="0"/>
              <a:t>map size is not very big, a simple algorithm is </a:t>
            </a:r>
            <a:r>
              <a:rPr lang="en-US" dirty="0" smtClean="0"/>
              <a:t>faster </a:t>
            </a:r>
            <a:r>
              <a:rPr lang="en-US" dirty="0"/>
              <a:t>than a fancy </a:t>
            </a:r>
            <a:r>
              <a:rPr lang="en-US" dirty="0" smtClean="0"/>
              <a:t>algorithm. In </a:t>
            </a:r>
            <a:r>
              <a:rPr lang="en-US" dirty="0"/>
              <a:t>our case, the simple </a:t>
            </a:r>
            <a:r>
              <a:rPr lang="en-US" dirty="0" smtClean="0"/>
              <a:t>linear search for minimum is </a:t>
            </a:r>
            <a:r>
              <a:rPr lang="en-US" dirty="0"/>
              <a:t>faster than </a:t>
            </a:r>
            <a:r>
              <a:rPr lang="en-US" dirty="0" smtClean="0"/>
              <a:t>a complicated implementation of priority </a:t>
            </a:r>
            <a:r>
              <a:rPr lang="en-US" dirty="0"/>
              <a:t>queue </a:t>
            </a:r>
            <a:r>
              <a:rPr lang="en-US" dirty="0" smtClean="0"/>
              <a:t>(min-heap) </a:t>
            </a:r>
            <a:r>
              <a:rPr lang="en-US" dirty="0"/>
              <a:t>because the linear search has less data movements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9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657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Pseudo code (found on Wikipedia)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75381"/>
            <a:ext cx="6934200" cy="36761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http://en.wikipedia.org/wiki/A*_search_algorithm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1075282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618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378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Group 5</vt:lpstr>
      <vt:lpstr>Heuristic Function H(n)</vt:lpstr>
      <vt:lpstr>PowerPoint Presentation</vt:lpstr>
      <vt:lpstr>PowerPoint Presentation</vt:lpstr>
      <vt:lpstr>PowerPoint Presentation</vt:lpstr>
      <vt:lpstr>PowerPoint Presentation</vt:lpstr>
      <vt:lpstr>Speed Up the Program</vt:lpstr>
      <vt:lpstr>Pseudo code (found on Wikipedia)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5</dc:title>
  <dc:creator>axdx</dc:creator>
  <cp:lastModifiedBy>axdx</cp:lastModifiedBy>
  <cp:revision>18</cp:revision>
  <dcterms:created xsi:type="dcterms:W3CDTF">2012-10-08T16:36:08Z</dcterms:created>
  <dcterms:modified xsi:type="dcterms:W3CDTF">2012-10-08T19:33:20Z</dcterms:modified>
</cp:coreProperties>
</file>