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9594BE-EB0B-4CB8-86EA-4F5FEBF21E1A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FE771-5E47-4C84-A8E8-62A96DFEE78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B7093-E624-4509-82A0-FC990E8BC971}" type="datetimeFigureOut">
              <a:rPr lang="en-US" smtClean="0"/>
              <a:t>9/25/2010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441E5-78FD-444E-9005-01EC510FA9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441E5-78FD-444E-9005-01EC510FA941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57744FF-256B-4D7F-B2E5-67F1BC48086E}" type="datetime1">
              <a:rPr lang="en-US" smtClean="0"/>
              <a:t>9/25/2010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fr-FR" smtClean="0"/>
              <a:t>Avirup Sil         CIS 9603 AI Course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26FAD-7884-460B-B080-B972DAE4D508}" type="datetime1">
              <a:rPr lang="en-US" smtClean="0"/>
              <a:t>9/25/2010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Avirup Sil         CIS 9603 AI Course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B29C-D39D-468E-A855-C72D4655D32F}" type="datetime1">
              <a:rPr lang="en-US" smtClean="0"/>
              <a:t>9/25/2010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Avirup Sil         CIS 9603 AI Course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E2D3C-9702-4B26-B49D-95F6FF5083BD}" type="datetime1">
              <a:rPr lang="en-US" smtClean="0"/>
              <a:t>9/25/2010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Avirup Sil         CIS 9603 AI Course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3B8C8-1761-43C5-9532-5770A629725D}" type="datetime1">
              <a:rPr lang="en-US" smtClean="0"/>
              <a:t>9/25/2010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Avirup Sil         CIS 9603 AI Course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9059B-0615-4809-BAC0-B44EAC8C7582}" type="datetime1">
              <a:rPr lang="en-US" smtClean="0"/>
              <a:t>9/25/2010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Avirup Sil         CIS 9603 AI Course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983813-9739-475C-A185-5F9F6F383C39}" type="datetime1">
              <a:rPr lang="en-US" smtClean="0"/>
              <a:t>9/25/2010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r-FR" smtClean="0"/>
              <a:t>Avirup Sil         CIS 9603 AI Course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849927D-5E77-4D1F-9A1F-2B4B4656C94F}" type="datetime1">
              <a:rPr lang="en-US" smtClean="0"/>
              <a:t>9/25/2010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fr-FR" smtClean="0"/>
              <a:t>Avirup Sil         CIS 9603 AI Course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7F69A-E029-4334-88C3-CF30CB0FBE72}" type="datetime1">
              <a:rPr lang="en-US" smtClean="0"/>
              <a:t>9/25/2010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Avirup Sil         CIS 9603 AI Course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C3D8-A6CD-4CC1-9C00-6DA1961DD458}" type="datetime1">
              <a:rPr lang="en-US" smtClean="0"/>
              <a:t>9/25/2010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Avirup Sil         CIS 9603 AI Course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AB8AF-B907-40B1-8BF5-C0509DC8F63B}" type="datetime1">
              <a:rPr lang="en-US" smtClean="0"/>
              <a:t>9/25/2010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Avirup Sil         CIS 9603 AI Course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F217FD4-FA29-484B-9E95-ADA7079E8690}" type="datetime1">
              <a:rPr lang="en-US" smtClean="0"/>
              <a:t>9/25/2010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fr-FR" smtClean="0"/>
              <a:t>Avirup Sil         CIS 9603 AI Course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imgres?imgurl=http://www.sprintusers.com/wallpapers/uploadedfiles/012006temple_university_logo2.jpg&amp;imgrefurl=http://www.sprintusers.com/wallpapers/browse.php?page=9&amp;category=logos&amp;usg=__ZcbnDpjyOrhQ0fXqarOXn1D6Hv0=&amp;h=379&amp;w=340&amp;sz=39&amp;hl=en&amp;start=2&amp;itbs=1&amp;tbnid=nFEloICzRl9-HM:&amp;tbnh=123&amp;tbnw=110&amp;prev=/images?q=temple+logo&amp;hl=en&amp;sa=G&amp;gbv=2&amp;tbs=isch: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www.sprintusers.com/wallpapers/uploadedfiles/012006temple_university_logo2.jpg&amp;imgrefurl=http://www.sprintusers.com/wallpapers/browse.php?page=9&amp;category=logos&amp;usg=__ZcbnDpjyOrhQ0fXqarOXn1D6Hv0=&amp;h=379&amp;w=340&amp;sz=39&amp;hl=en&amp;start=2&amp;itbs=1&amp;tbnid=nFEloICzRl9-HM:&amp;tbnh=123&amp;tbnw=110&amp;prev=/images?q=temple+logo&amp;hl=en&amp;sa=G&amp;gbv=2&amp;tbs=isch: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imgres?imgurl=http://www.sprintusers.com/wallpapers/uploadedfiles/012006temple_university_logo2.jpg&amp;imgrefurl=http://www.sprintusers.com/wallpapers/browse.php?page=9&amp;category=logos&amp;usg=__ZcbnDpjyOrhQ0fXqarOXn1D6Hv0=&amp;h=379&amp;w=340&amp;sz=39&amp;hl=en&amp;start=2&amp;itbs=1&amp;tbnid=nFEloICzRl9-HM:&amp;tbnh=123&amp;tbnw=110&amp;prev=/images?q=temple+logo&amp;hl=en&amp;sa=G&amp;gbv=2&amp;tbs=isch: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imgres?imgurl=http://www.sprintusers.com/wallpapers/uploadedfiles/012006temple_university_logo2.jpg&amp;imgrefurl=http://www.sprintusers.com/wallpapers/browse.php?page=9&amp;category=logos&amp;usg=__ZcbnDpjyOrhQ0fXqarOXn1D6Hv0=&amp;h=379&amp;w=340&amp;sz=39&amp;hl=en&amp;start=2&amp;itbs=1&amp;tbnid=nFEloICzRl9-HM:&amp;tbnh=123&amp;tbnw=110&amp;prev=/images?q=temple+logo&amp;hl=en&amp;sa=G&amp;gbv=2&amp;tbs=isch: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imgres?imgurl=http://www.sprintusers.com/wallpapers/uploadedfiles/012006temple_university_logo2.jpg&amp;imgrefurl=http://www.sprintusers.com/wallpapers/browse.php?page=9&amp;category=logos&amp;usg=__ZcbnDpjyOrhQ0fXqarOXn1D6Hv0=&amp;h=379&amp;w=340&amp;sz=39&amp;hl=en&amp;start=2&amp;itbs=1&amp;tbnid=nFEloICzRl9-HM:&amp;tbnh=123&amp;tbnw=110&amp;prev=/images?q=temple+logo&amp;hl=en&amp;sa=G&amp;gbv=2&amp;tbs=isch: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imgres?imgurl=http://www.sprintusers.com/wallpapers/uploadedfiles/012006temple_university_logo2.jpg&amp;imgrefurl=http://www.sprintusers.com/wallpapers/browse.php?page=9&amp;category=logos&amp;usg=__ZcbnDpjyOrhQ0fXqarOXn1D6Hv0=&amp;h=379&amp;w=340&amp;sz=39&amp;hl=en&amp;start=2&amp;itbs=1&amp;tbnid=nFEloICzRl9-HM:&amp;tbnh=123&amp;tbnw=110&amp;prev=/images?q=temple+logo&amp;hl=en&amp;sa=G&amp;gbv=2&amp;tbs=isch: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imgres?imgurl=http://www.sprintusers.com/wallpapers/uploadedfiles/012006temple_university_logo2.jpg&amp;imgrefurl=http://www.sprintusers.com/wallpapers/browse.php?page=9&amp;category=logos&amp;usg=__ZcbnDpjyOrhQ0fXqarOXn1D6Hv0=&amp;h=379&amp;w=340&amp;sz=39&amp;hl=en&amp;start=2&amp;itbs=1&amp;tbnid=nFEloICzRl9-HM:&amp;tbnh=123&amp;tbnw=110&amp;prev=/images?q=temple+logo&amp;hl=en&amp;sa=G&amp;gbv=2&amp;tbs=isch: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imgres?imgurl=http://www.sprintusers.com/wallpapers/uploadedfiles/012006temple_university_logo2.jpg&amp;imgrefurl=http://www.sprintusers.com/wallpapers/browse.php?page=9&amp;category=logos&amp;usg=__ZcbnDpjyOrhQ0fXqarOXn1D6Hv0=&amp;h=379&amp;w=340&amp;sz=39&amp;hl=en&amp;start=2&amp;itbs=1&amp;tbnid=nFEloICzRl9-HM:&amp;tbnh=123&amp;tbnw=110&amp;prev=/images?q=temple+logo&amp;hl=en&amp;sa=G&amp;gbv=2&amp;tbs=isch: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imgres?imgurl=http://www.sprintusers.com/wallpapers/uploadedfiles/012006temple_university_logo2.jpg&amp;imgrefurl=http://www.sprintusers.com/wallpapers/browse.php?page=9&amp;category=logos&amp;usg=__ZcbnDpjyOrhQ0fXqarOXn1D6Hv0=&amp;h=379&amp;w=340&amp;sz=39&amp;hl=en&amp;start=2&amp;itbs=1&amp;tbnid=nFEloICzRl9-HM:&amp;tbnh=123&amp;tbnw=110&amp;prev=/images?q=temple+logo&amp;hl=en&amp;sa=G&amp;gbv=2&amp;tbs=isch: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Presentation on the Implementation of Decision Trees in </a:t>
            </a:r>
            <a:r>
              <a:rPr lang="en-US" dirty="0" err="1" smtClean="0"/>
              <a:t>Matlab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4114800"/>
            <a:ext cx="4953000" cy="1752600"/>
          </a:xfrm>
        </p:spPr>
        <p:txBody>
          <a:bodyPr/>
          <a:lstStyle/>
          <a:p>
            <a:endParaRPr lang="en-US" dirty="0" smtClean="0"/>
          </a:p>
          <a:p>
            <a:r>
              <a:rPr lang="en-US" smtClean="0"/>
              <a:t>	By</a:t>
            </a:r>
            <a:r>
              <a:rPr lang="en-US" dirty="0" smtClean="0"/>
              <a:t>: Avirup Sil</a:t>
            </a:r>
          </a:p>
          <a:p>
            <a:endParaRPr lang="en-US" dirty="0"/>
          </a:p>
        </p:txBody>
      </p:sp>
      <p:pic>
        <p:nvPicPr>
          <p:cNvPr id="4" name="Picture 4" descr="http://t1.gstatic.com/images?q=tbn:nFEloICzRl9-HM:http://www.sprintusers.com/wallpapers/uploadedfiles/012006temple_university_logo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2590800"/>
            <a:ext cx="1047750" cy="1171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dirty="0" smtClean="0"/>
              <a:t>Use Function: </a:t>
            </a:r>
            <a:r>
              <a:rPr lang="en-US" i="1" dirty="0" err="1" smtClean="0"/>
              <a:t>classregtree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25112"/>
          </a:xfrm>
        </p:spPr>
        <p:txBody>
          <a:bodyPr>
            <a:normAutofit fontScale="92500"/>
          </a:bodyPr>
          <a:lstStyle/>
          <a:p>
            <a:r>
              <a:rPr lang="en-US" sz="2600" dirty="0" smtClean="0">
                <a:latin typeface="Courier" pitchFamily="49" charset="0"/>
              </a:rPr>
              <a:t>t = </a:t>
            </a:r>
            <a:r>
              <a:rPr lang="en-US" sz="2600" dirty="0" err="1" smtClean="0">
                <a:latin typeface="Courier" pitchFamily="49" charset="0"/>
              </a:rPr>
              <a:t>classregtree</a:t>
            </a:r>
            <a:r>
              <a:rPr lang="en-US" sz="2600" dirty="0" smtClean="0">
                <a:latin typeface="Courier" pitchFamily="49" charset="0"/>
              </a:rPr>
              <a:t>(</a:t>
            </a:r>
            <a:r>
              <a:rPr lang="en-US" sz="2600" dirty="0" err="1" smtClean="0">
                <a:latin typeface="Courier" pitchFamily="49" charset="0"/>
              </a:rPr>
              <a:t>X,y</a:t>
            </a:r>
            <a:r>
              <a:rPr lang="en-US" sz="2600" dirty="0" smtClean="0">
                <a:latin typeface="Courier" pitchFamily="49" charset="0"/>
              </a:rPr>
              <a:t>) </a:t>
            </a:r>
            <a:r>
              <a:rPr lang="en-US" dirty="0" smtClean="0"/>
              <a:t>creates a decision tree t for predicting the response y as a function of the predictors in the columns of X. X is an n-by-m matrix of predictor values.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/>
              <a:t>y is a vector of n response values, </a:t>
            </a:r>
            <a:r>
              <a:rPr lang="en-US" sz="2800" dirty="0" err="1" smtClean="0">
                <a:latin typeface="Courier" pitchFamily="49" charset="0"/>
              </a:rPr>
              <a:t>classregtree</a:t>
            </a:r>
            <a:r>
              <a:rPr lang="en-US" dirty="0" smtClean="0"/>
              <a:t> performs regression. If y is a categorical variable, character array, or cell array of strings, </a:t>
            </a:r>
            <a:r>
              <a:rPr lang="en-US" sz="2800" dirty="0" err="1" smtClean="0">
                <a:latin typeface="Courier" pitchFamily="49" charset="0"/>
              </a:rPr>
              <a:t>classregtree</a:t>
            </a:r>
            <a:r>
              <a:rPr lang="en-US" dirty="0" smtClean="0"/>
              <a:t> performs classification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Either </a:t>
            </a:r>
            <a:r>
              <a:rPr lang="en-US" dirty="0" smtClean="0"/>
              <a:t>way, t is a binary tree where each branching node is split based on the values of a column of X. </a:t>
            </a:r>
            <a:endParaRPr lang="en-US" dirty="0"/>
          </a:p>
        </p:txBody>
      </p:sp>
      <p:pic>
        <p:nvPicPr>
          <p:cNvPr id="4" name="Picture 4" descr="http://t1.gstatic.com/images?q=tbn:nFEloICzRl9-HM:http://www.sprintusers.com/wallpapers/uploadedfiles/012006temple_university_logo2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96250" y="5686425"/>
            <a:ext cx="1047750" cy="1171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Avirup Sil         CIS 9603 AI Course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use </a:t>
            </a:r>
            <a:r>
              <a:rPr lang="en-US" sz="2700" dirty="0" err="1" smtClean="0">
                <a:latin typeface="Courier" pitchFamily="49" charset="0"/>
              </a:rPr>
              <a:t>classregtree</a:t>
            </a:r>
            <a:r>
              <a:rPr lang="en-US" dirty="0" smtClean="0"/>
              <a:t> function??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ourier" pitchFamily="49" charset="0"/>
              </a:rPr>
              <a:t>t = </a:t>
            </a:r>
            <a:r>
              <a:rPr lang="en-US" sz="2400" dirty="0" err="1" smtClean="0">
                <a:latin typeface="Courier" pitchFamily="49" charset="0"/>
              </a:rPr>
              <a:t>classregtree</a:t>
            </a:r>
            <a:r>
              <a:rPr lang="en-US" sz="2400" dirty="0" smtClean="0">
                <a:latin typeface="Courier" pitchFamily="49" charset="0"/>
              </a:rPr>
              <a:t>(</a:t>
            </a:r>
            <a:r>
              <a:rPr lang="en-US" sz="2400" dirty="0" err="1" smtClean="0">
                <a:latin typeface="Courier" pitchFamily="49" charset="0"/>
              </a:rPr>
              <a:t>X,y,'Name',value</a:t>
            </a:r>
            <a:r>
              <a:rPr lang="en-US" sz="2400" dirty="0" smtClean="0">
                <a:latin typeface="Courier" pitchFamily="49" charset="0"/>
              </a:rPr>
              <a:t>) </a:t>
            </a:r>
            <a:r>
              <a:rPr lang="en-US" dirty="0" smtClean="0"/>
              <a:t>specifies one or more optional parameter name/value pairs. Specify Name in single quotes</a:t>
            </a:r>
            <a:endParaRPr lang="en-US" dirty="0"/>
          </a:p>
        </p:txBody>
      </p:sp>
      <p:pic>
        <p:nvPicPr>
          <p:cNvPr id="4" name="Picture 4" descr="http://t1.gstatic.com/images?q=tbn:nFEloICzRl9-HM:http://www.sprintusers.com/wallpapers/uploadedfiles/012006temple_university_logo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6250" y="5686425"/>
            <a:ext cx="1047750" cy="1171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Avirup Sil         CIS 9603 AI Course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For all trees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categorical</a:t>
            </a:r>
            <a:r>
              <a:rPr lang="en-US" dirty="0" smtClean="0"/>
              <a:t> — Vector of indices of the columns of X that are to be treated as unordered categorical variables</a:t>
            </a:r>
          </a:p>
          <a:p>
            <a:r>
              <a:rPr lang="en-US" b="1" dirty="0" smtClean="0"/>
              <a:t>method</a:t>
            </a:r>
            <a:r>
              <a:rPr lang="en-US" dirty="0" smtClean="0"/>
              <a:t> </a:t>
            </a:r>
            <a:r>
              <a:rPr lang="en-US" dirty="0" smtClean="0"/>
              <a:t>— Either 'classification' (default if y is text or a categorical variable) or 'regression' (default if y is numeric).</a:t>
            </a:r>
          </a:p>
          <a:p>
            <a:r>
              <a:rPr lang="en-US" b="1" dirty="0" smtClean="0"/>
              <a:t>names</a:t>
            </a:r>
            <a:r>
              <a:rPr lang="en-US" dirty="0" smtClean="0"/>
              <a:t> </a:t>
            </a:r>
            <a:r>
              <a:rPr lang="en-US" dirty="0" smtClean="0"/>
              <a:t>— A cell array of names for the predictor variables, in the order in which they appear in the X from which the tree was created.</a:t>
            </a:r>
          </a:p>
          <a:p>
            <a:r>
              <a:rPr lang="en-US" b="1" dirty="0" smtClean="0"/>
              <a:t>prune</a:t>
            </a:r>
            <a:r>
              <a:rPr lang="en-US" dirty="0" smtClean="0"/>
              <a:t> </a:t>
            </a:r>
            <a:r>
              <a:rPr lang="en-US" dirty="0" smtClean="0"/>
              <a:t>— 'on' (default) to compute the full tree and the optimal sequence of pruned </a:t>
            </a:r>
            <a:r>
              <a:rPr lang="en-US" dirty="0" err="1" smtClean="0"/>
              <a:t>subtrees</a:t>
            </a:r>
            <a:r>
              <a:rPr lang="en-US" dirty="0" smtClean="0"/>
              <a:t>, or 'off' for the full tree without pruning.</a:t>
            </a:r>
          </a:p>
          <a:p>
            <a:r>
              <a:rPr lang="en-US" b="1" dirty="0" err="1" smtClean="0"/>
              <a:t>minparent</a:t>
            </a:r>
            <a:r>
              <a:rPr lang="en-US" dirty="0" smtClean="0"/>
              <a:t> </a:t>
            </a:r>
            <a:r>
              <a:rPr lang="en-US" dirty="0" smtClean="0"/>
              <a:t>— A number k such that impure nodes must have k or more observations to be split (default is 10).</a:t>
            </a:r>
            <a:endParaRPr lang="en-US" dirty="0"/>
          </a:p>
        </p:txBody>
      </p:sp>
      <p:pic>
        <p:nvPicPr>
          <p:cNvPr id="4" name="Picture 4" descr="http://t1.gstatic.com/images?q=tbn:nFEloICzRl9-HM:http://www.sprintusers.com/wallpapers/uploadedfiles/012006temple_university_logo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6250" y="5686425"/>
            <a:ext cx="1047750" cy="1171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Avirup Sil         CIS 9603 AI Course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 </a:t>
            </a:r>
            <a:r>
              <a:rPr lang="en-US" dirty="0" smtClean="0"/>
              <a:t>Options(</a:t>
            </a:r>
            <a:r>
              <a:rPr lang="en-US" dirty="0" err="1" smtClean="0"/>
              <a:t>contd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err="1" smtClean="0"/>
              <a:t>minleaf</a:t>
            </a:r>
            <a:r>
              <a:rPr lang="en-US" sz="2000" b="1" dirty="0" smtClean="0"/>
              <a:t> </a:t>
            </a:r>
            <a:r>
              <a:rPr lang="en-US" sz="2000" dirty="0" smtClean="0"/>
              <a:t>— A minimal number of observations per tree leaf (default is 1). If you supply both '</a:t>
            </a:r>
            <a:r>
              <a:rPr lang="en-US" sz="2000" dirty="0" err="1" smtClean="0"/>
              <a:t>minparent</a:t>
            </a:r>
            <a:r>
              <a:rPr lang="en-US" sz="2000" dirty="0" smtClean="0"/>
              <a:t>' and '</a:t>
            </a:r>
            <a:r>
              <a:rPr lang="en-US" sz="2000" dirty="0" err="1" smtClean="0"/>
              <a:t>minleaf</a:t>
            </a:r>
            <a:r>
              <a:rPr lang="en-US" sz="2000" dirty="0" smtClean="0"/>
              <a:t>', </a:t>
            </a:r>
            <a:r>
              <a:rPr lang="en-US" sz="2000" dirty="0" err="1" smtClean="0"/>
              <a:t>classregtree</a:t>
            </a:r>
            <a:r>
              <a:rPr lang="en-US" sz="2000" dirty="0" smtClean="0"/>
              <a:t> uses the setting which results in larger leaves: </a:t>
            </a:r>
            <a:r>
              <a:rPr lang="en-US" sz="2000" dirty="0" err="1" smtClean="0"/>
              <a:t>minparent</a:t>
            </a:r>
            <a:r>
              <a:rPr lang="en-US" sz="2000" dirty="0" smtClean="0"/>
              <a:t> = max(minparent,2*</a:t>
            </a:r>
            <a:r>
              <a:rPr lang="en-US" sz="2000" dirty="0" err="1" smtClean="0"/>
              <a:t>minleaf</a:t>
            </a:r>
            <a:r>
              <a:rPr lang="en-US" sz="2000" dirty="0" smtClean="0"/>
              <a:t>)</a:t>
            </a:r>
          </a:p>
          <a:p>
            <a:endParaRPr lang="en-US" sz="2000" dirty="0" smtClean="0"/>
          </a:p>
          <a:p>
            <a:r>
              <a:rPr lang="en-US" sz="2000" b="1" dirty="0" smtClean="0"/>
              <a:t>surrogate</a:t>
            </a:r>
            <a:r>
              <a:rPr lang="en-US" sz="2000" dirty="0" smtClean="0"/>
              <a:t> — 'on' to find surrogate splits at each branch node. Default is 'off'. If you set this parameter to '</a:t>
            </a:r>
            <a:r>
              <a:rPr lang="en-US" sz="2000" dirty="0" err="1" smtClean="0"/>
              <a:t>on',classregtree</a:t>
            </a:r>
            <a:r>
              <a:rPr lang="en-US" sz="2000" dirty="0" smtClean="0"/>
              <a:t> can run significantly slower and consume significantly more memory.</a:t>
            </a:r>
          </a:p>
          <a:p>
            <a:r>
              <a:rPr lang="en-US" sz="2000" dirty="0" smtClean="0"/>
              <a:t>(</a:t>
            </a:r>
            <a:r>
              <a:rPr lang="en-US" sz="2000" i="1" dirty="0" smtClean="0"/>
              <a:t>I could not use surrogate in my MATLAB</a:t>
            </a:r>
            <a:r>
              <a:rPr lang="en-US" sz="2000" i="1" dirty="0" smtClean="0"/>
              <a:t>!!!)</a:t>
            </a:r>
          </a:p>
          <a:p>
            <a:endParaRPr lang="en-US" sz="2000" i="1" dirty="0" smtClean="0"/>
          </a:p>
          <a:p>
            <a:r>
              <a:rPr lang="en-US" sz="2000" b="1" dirty="0" smtClean="0"/>
              <a:t>weights</a:t>
            </a:r>
            <a:r>
              <a:rPr lang="en-US" sz="2000" dirty="0" smtClean="0"/>
              <a:t> — Vector of observation weights. By default the weight of every observation is 1. The length of this vector must be equal to the number of rows in X.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4" descr="http://t1.gstatic.com/images?q=tbn:nFEloICzRl9-HM:http://www.sprintusers.com/wallpapers/uploadedfiles/012006temple_university_logo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6250" y="5686425"/>
            <a:ext cx="1047750" cy="1171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Avirup Sil         CIS 9603 AI Course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 Options(</a:t>
            </a:r>
            <a:r>
              <a:rPr lang="en-US" dirty="0" err="1" smtClean="0"/>
              <a:t>contd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</a:t>
            </a:r>
            <a:r>
              <a:rPr lang="en-US" b="1" dirty="0" smtClean="0"/>
              <a:t>Classification Trees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b="1" dirty="0" err="1" smtClean="0"/>
              <a:t>splitcriterion</a:t>
            </a:r>
            <a:r>
              <a:rPr lang="en-US" dirty="0" smtClean="0"/>
              <a:t> </a:t>
            </a:r>
            <a:r>
              <a:rPr lang="en-US" dirty="0" smtClean="0"/>
              <a:t>— Criterion for choosing a split. One of '</a:t>
            </a:r>
            <a:r>
              <a:rPr lang="en-US" dirty="0" err="1" smtClean="0"/>
              <a:t>gdi</a:t>
            </a:r>
            <a:r>
              <a:rPr lang="en-US" dirty="0" smtClean="0"/>
              <a:t>' (default) or </a:t>
            </a:r>
            <a:r>
              <a:rPr lang="en-US" dirty="0" err="1" smtClean="0"/>
              <a:t>Gini's</a:t>
            </a:r>
            <a:r>
              <a:rPr lang="en-US" dirty="0" smtClean="0"/>
              <a:t> diversity index, '</a:t>
            </a:r>
            <a:r>
              <a:rPr lang="en-US" dirty="0" err="1" smtClean="0"/>
              <a:t>twoing</a:t>
            </a:r>
            <a:r>
              <a:rPr lang="en-US" dirty="0" smtClean="0"/>
              <a:t>' for the </a:t>
            </a:r>
            <a:r>
              <a:rPr lang="en-US" dirty="0" err="1" smtClean="0"/>
              <a:t>twoing</a:t>
            </a:r>
            <a:r>
              <a:rPr lang="en-US" dirty="0" smtClean="0"/>
              <a:t> rule, or 'deviance' for maximum deviance reduction.</a:t>
            </a:r>
            <a:endParaRPr lang="en-US" dirty="0"/>
          </a:p>
        </p:txBody>
      </p:sp>
      <p:pic>
        <p:nvPicPr>
          <p:cNvPr id="4" name="Picture 4" descr="http://t1.gstatic.com/images?q=tbn:nFEloICzRl9-HM:http://www.sprintusers.com/wallpapers/uploadedfiles/012006temple_university_logo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6250" y="5686425"/>
            <a:ext cx="1047750" cy="1171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Avirup Sil         CIS 9603 AI Course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be shown in class…</a:t>
            </a:r>
            <a:endParaRPr lang="en-US" dirty="0"/>
          </a:p>
        </p:txBody>
      </p:sp>
      <p:pic>
        <p:nvPicPr>
          <p:cNvPr id="4" name="Picture 4" descr="http://t1.gstatic.com/images?q=tbn:nFEloICzRl9-HM:http://www.sprintusers.com/wallpapers/uploadedfiles/012006temple_university_logo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6250" y="5686425"/>
            <a:ext cx="1047750" cy="1171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Avirup Sil         CIS 9603 AI Course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Matlab</a:t>
            </a:r>
            <a:r>
              <a:rPr lang="en-US" dirty="0" smtClean="0"/>
              <a:t> Library</a:t>
            </a:r>
          </a:p>
          <a:p>
            <a:endParaRPr lang="en-US" dirty="0" smtClean="0"/>
          </a:p>
          <a:p>
            <a:r>
              <a:rPr lang="en-US" dirty="0" smtClean="0"/>
              <a:t>http://www.mathworks.es/help/toolbox/stats/classregtree.html</a:t>
            </a:r>
            <a:endParaRPr lang="en-US" dirty="0"/>
          </a:p>
        </p:txBody>
      </p:sp>
      <p:pic>
        <p:nvPicPr>
          <p:cNvPr id="4" name="Picture 4" descr="http://t1.gstatic.com/images?q=tbn:nFEloICzRl9-HM:http://www.sprintusers.com/wallpapers/uploadedfiles/012006temple_university_logo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6250" y="5686425"/>
            <a:ext cx="1047750" cy="1171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Avirup Sil         CIS 9603 AI Course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4" descr="http://t1.gstatic.com/images?q=tbn:nFEloICzRl9-HM:http://www.sprintusers.com/wallpapers/uploadedfiles/012006temple_university_logo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6250" y="5686425"/>
            <a:ext cx="1047750" cy="1171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Avirup Sil         CIS 9603 AI Course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52</TotalTime>
  <Words>505</Words>
  <Application>Microsoft Office PowerPoint</Application>
  <PresentationFormat>On-screen Show (4:3)</PresentationFormat>
  <Paragraphs>54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A Presentation on the Implementation of Decision Trees in Matlab</vt:lpstr>
      <vt:lpstr>Use Function: classregtree</vt:lpstr>
      <vt:lpstr>How to use classregtree function??</vt:lpstr>
      <vt:lpstr>Parameter Options</vt:lpstr>
      <vt:lpstr>Parameter Options(contd)</vt:lpstr>
      <vt:lpstr>Parameter Options(contd)</vt:lpstr>
      <vt:lpstr>Demos…</vt:lpstr>
      <vt:lpstr>References</vt:lpstr>
      <vt:lpstr>Thank You!!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Presentation on the Implementation of Decision Trees in Matlab</dc:title>
  <dc:creator>Avirup</dc:creator>
  <cp:lastModifiedBy>Avirup</cp:lastModifiedBy>
  <cp:revision>23</cp:revision>
  <dcterms:created xsi:type="dcterms:W3CDTF">2006-08-16T00:00:00Z</dcterms:created>
  <dcterms:modified xsi:type="dcterms:W3CDTF">2010-09-25T14:17:49Z</dcterms:modified>
</cp:coreProperties>
</file>