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1"/>
  </p:notesMasterIdLst>
  <p:sldIdLst>
    <p:sldId id="256" r:id="rId2"/>
    <p:sldId id="265" r:id="rId3"/>
    <p:sldId id="267" r:id="rId4"/>
    <p:sldId id="266" r:id="rId5"/>
    <p:sldId id="276" r:id="rId6"/>
    <p:sldId id="277" r:id="rId7"/>
    <p:sldId id="260" r:id="rId8"/>
    <p:sldId id="269" r:id="rId9"/>
    <p:sldId id="281" r:id="rId10"/>
    <p:sldId id="263" r:id="rId11"/>
    <p:sldId id="279" r:id="rId12"/>
    <p:sldId id="270" r:id="rId13"/>
    <p:sldId id="272" r:id="rId14"/>
    <p:sldId id="268" r:id="rId15"/>
    <p:sldId id="274" r:id="rId16"/>
    <p:sldId id="273" r:id="rId17"/>
    <p:sldId id="280" r:id="rId18"/>
    <p:sldId id="264" r:id="rId19"/>
    <p:sldId id="25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12D24-4383-2CAE-39CA-676A86FBA5AD}" v="21" dt="2022-05-04T00:37:29.175"/>
    <p1510:client id="{A712475A-FC93-43F5-B70E-EE1E18E65E33}" v="107" dt="2022-05-03T21:17:57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Sharick" userId="342227af1a838caa" providerId="LiveId" clId="{A712475A-FC93-43F5-B70E-EE1E18E65E33}"/>
    <pc:docChg chg="undo custSel addSld modSld sldOrd">
      <pc:chgData name="Edward Sharick" userId="342227af1a838caa" providerId="LiveId" clId="{A712475A-FC93-43F5-B70E-EE1E18E65E33}" dt="2022-05-03T21:17:57.755" v="793" actId="20577"/>
      <pc:docMkLst>
        <pc:docMk/>
      </pc:docMkLst>
      <pc:sldChg chg="addSp delSp modSp mod ord">
        <pc:chgData name="Edward Sharick" userId="342227af1a838caa" providerId="LiveId" clId="{A712475A-FC93-43F5-B70E-EE1E18E65E33}" dt="2022-05-03T16:17:11.283" v="706" actId="20577"/>
        <pc:sldMkLst>
          <pc:docMk/>
          <pc:sldMk cId="3564139949" sldId="266"/>
        </pc:sldMkLst>
        <pc:spChg chg="mod">
          <ac:chgData name="Edward Sharick" userId="342227af1a838caa" providerId="LiveId" clId="{A712475A-FC93-43F5-B70E-EE1E18E65E33}" dt="2022-05-03T16:17:11.283" v="706" actId="20577"/>
          <ac:spMkLst>
            <pc:docMk/>
            <pc:sldMk cId="3564139949" sldId="266"/>
            <ac:spMk id="2" creationId="{142AD5B4-5BD3-47A3-B4FF-D50D06326927}"/>
          </ac:spMkLst>
        </pc:spChg>
        <pc:spChg chg="mod">
          <ac:chgData name="Edward Sharick" userId="342227af1a838caa" providerId="LiveId" clId="{A712475A-FC93-43F5-B70E-EE1E18E65E33}" dt="2022-05-03T15:34:26.387" v="252" actId="1076"/>
          <ac:spMkLst>
            <pc:docMk/>
            <pc:sldMk cId="3564139949" sldId="266"/>
            <ac:spMk id="4" creationId="{6B071C06-68A0-49B9-9E26-1936C5AAC2A4}"/>
          </ac:spMkLst>
        </pc:spChg>
        <pc:spChg chg="mod">
          <ac:chgData name="Edward Sharick" userId="342227af1a838caa" providerId="LiveId" clId="{A712475A-FC93-43F5-B70E-EE1E18E65E33}" dt="2022-05-03T15:34:33.708" v="254" actId="1076"/>
          <ac:spMkLst>
            <pc:docMk/>
            <pc:sldMk cId="3564139949" sldId="266"/>
            <ac:spMk id="7" creationId="{A24C8D25-EE43-4EDA-B1F4-C92AA36A2A1C}"/>
          </ac:spMkLst>
        </pc:spChg>
        <pc:spChg chg="mod">
          <ac:chgData name="Edward Sharick" userId="342227af1a838caa" providerId="LiveId" clId="{A712475A-FC93-43F5-B70E-EE1E18E65E33}" dt="2022-05-03T15:36:05.408" v="305" actId="20577"/>
          <ac:spMkLst>
            <pc:docMk/>
            <pc:sldMk cId="3564139949" sldId="266"/>
            <ac:spMk id="10" creationId="{87B31A88-2AAB-4843-BD82-D51BDE16F950}"/>
          </ac:spMkLst>
        </pc:spChg>
        <pc:spChg chg="del mod">
          <ac:chgData name="Edward Sharick" userId="342227af1a838caa" providerId="LiveId" clId="{A712475A-FC93-43F5-B70E-EE1E18E65E33}" dt="2022-05-03T15:31:27.792" v="121"/>
          <ac:spMkLst>
            <pc:docMk/>
            <pc:sldMk cId="3564139949" sldId="266"/>
            <ac:spMk id="11" creationId="{B859AC8E-1AFB-4BCE-A494-B7D89CCB0E6C}"/>
          </ac:spMkLst>
        </pc:spChg>
        <pc:spChg chg="del">
          <ac:chgData name="Edward Sharick" userId="342227af1a838caa" providerId="LiveId" clId="{A712475A-FC93-43F5-B70E-EE1E18E65E33}" dt="2022-05-03T15:32:53.139" v="212" actId="478"/>
          <ac:spMkLst>
            <pc:docMk/>
            <pc:sldMk cId="3564139949" sldId="266"/>
            <ac:spMk id="12" creationId="{B7487DA2-CBD8-4B44-A20E-D58DDC038B80}"/>
          </ac:spMkLst>
        </pc:spChg>
        <pc:spChg chg="del">
          <ac:chgData name="Edward Sharick" userId="342227af1a838caa" providerId="LiveId" clId="{A712475A-FC93-43F5-B70E-EE1E18E65E33}" dt="2022-05-03T15:31:27.778" v="119" actId="478"/>
          <ac:spMkLst>
            <pc:docMk/>
            <pc:sldMk cId="3564139949" sldId="266"/>
            <ac:spMk id="13" creationId="{551F7AD3-7007-4B3C-A1DA-ED439101AA60}"/>
          </ac:spMkLst>
        </pc:spChg>
        <pc:spChg chg="del">
          <ac:chgData name="Edward Sharick" userId="342227af1a838caa" providerId="LiveId" clId="{A712475A-FC93-43F5-B70E-EE1E18E65E33}" dt="2022-05-03T15:33:07.877" v="216" actId="478"/>
          <ac:spMkLst>
            <pc:docMk/>
            <pc:sldMk cId="3564139949" sldId="266"/>
            <ac:spMk id="14" creationId="{2007F683-BF41-4921-8BBE-E956AFDFB002}"/>
          </ac:spMkLst>
        </pc:spChg>
        <pc:spChg chg="del">
          <ac:chgData name="Edward Sharick" userId="342227af1a838caa" providerId="LiveId" clId="{A712475A-FC93-43F5-B70E-EE1E18E65E33}" dt="2022-05-03T15:33:09.258" v="217" actId="478"/>
          <ac:spMkLst>
            <pc:docMk/>
            <pc:sldMk cId="3564139949" sldId="266"/>
            <ac:spMk id="15" creationId="{255D329C-851F-4F3A-B2EC-6921FD25B86C}"/>
          </ac:spMkLst>
        </pc:spChg>
        <pc:spChg chg="mod">
          <ac:chgData name="Edward Sharick" userId="342227af1a838caa" providerId="LiveId" clId="{A712475A-FC93-43F5-B70E-EE1E18E65E33}" dt="2022-05-03T16:07:41.696" v="655" actId="14100"/>
          <ac:spMkLst>
            <pc:docMk/>
            <pc:sldMk cId="3564139949" sldId="266"/>
            <ac:spMk id="16" creationId="{48DA1568-09CC-4758-8125-ED626C4F9C25}"/>
          </ac:spMkLst>
        </pc:spChg>
        <pc:spChg chg="del mod">
          <ac:chgData name="Edward Sharick" userId="342227af1a838caa" providerId="LiveId" clId="{A712475A-FC93-43F5-B70E-EE1E18E65E33}" dt="2022-05-03T15:31:35.567" v="124" actId="478"/>
          <ac:spMkLst>
            <pc:docMk/>
            <pc:sldMk cId="3564139949" sldId="266"/>
            <ac:spMk id="22" creationId="{8E456DFF-34D4-4C55-B4B6-79B7E1D54956}"/>
          </ac:spMkLst>
        </pc:spChg>
        <pc:spChg chg="del mod">
          <ac:chgData name="Edward Sharick" userId="342227af1a838caa" providerId="LiveId" clId="{A712475A-FC93-43F5-B70E-EE1E18E65E33}" dt="2022-05-03T15:31:39.458" v="129" actId="478"/>
          <ac:spMkLst>
            <pc:docMk/>
            <pc:sldMk cId="3564139949" sldId="266"/>
            <ac:spMk id="23" creationId="{F8DB2AA7-B261-4626-BEFA-D921B828A9E9}"/>
          </ac:spMkLst>
        </pc:spChg>
        <pc:spChg chg="del mod">
          <ac:chgData name="Edward Sharick" userId="342227af1a838caa" providerId="LiveId" clId="{A712475A-FC93-43F5-B70E-EE1E18E65E33}" dt="2022-05-03T15:31:37.218" v="126" actId="478"/>
          <ac:spMkLst>
            <pc:docMk/>
            <pc:sldMk cId="3564139949" sldId="266"/>
            <ac:spMk id="25" creationId="{54C1AC0C-33D4-4F2B-811F-672BC95724AF}"/>
          </ac:spMkLst>
        </pc:spChg>
        <pc:spChg chg="del">
          <ac:chgData name="Edward Sharick" userId="342227af1a838caa" providerId="LiveId" clId="{A712475A-FC93-43F5-B70E-EE1E18E65E33}" dt="2022-05-03T15:33:10.957" v="218" actId="478"/>
          <ac:spMkLst>
            <pc:docMk/>
            <pc:sldMk cId="3564139949" sldId="266"/>
            <ac:spMk id="28" creationId="{0EAFA029-BBEF-4498-A50E-085465A77726}"/>
          </ac:spMkLst>
        </pc:spChg>
        <pc:spChg chg="del mod">
          <ac:chgData name="Edward Sharick" userId="342227af1a838caa" providerId="LiveId" clId="{A712475A-FC93-43F5-B70E-EE1E18E65E33}" dt="2022-05-03T15:34:43.499" v="258" actId="478"/>
          <ac:spMkLst>
            <pc:docMk/>
            <pc:sldMk cId="3564139949" sldId="266"/>
            <ac:spMk id="29" creationId="{7D9DF5BA-56B7-4641-A3FC-20403E330244}"/>
          </ac:spMkLst>
        </pc:spChg>
        <pc:spChg chg="add mod">
          <ac:chgData name="Edward Sharick" userId="342227af1a838caa" providerId="LiveId" clId="{A712475A-FC93-43F5-B70E-EE1E18E65E33}" dt="2022-05-03T16:14:31.641" v="697" actId="1076"/>
          <ac:spMkLst>
            <pc:docMk/>
            <pc:sldMk cId="3564139949" sldId="266"/>
            <ac:spMk id="36" creationId="{FBD861CB-4B07-9BDE-4638-4070CE39DED6}"/>
          </ac:spMkLst>
        </pc:spChg>
        <pc:spChg chg="add mod">
          <ac:chgData name="Edward Sharick" userId="342227af1a838caa" providerId="LiveId" clId="{A712475A-FC93-43F5-B70E-EE1E18E65E33}" dt="2022-05-03T16:14:38.800" v="699" actId="1076"/>
          <ac:spMkLst>
            <pc:docMk/>
            <pc:sldMk cId="3564139949" sldId="266"/>
            <ac:spMk id="43" creationId="{0DFD65AF-A4A4-6272-EB69-6504A4938ABD}"/>
          </ac:spMkLst>
        </pc:spChg>
        <pc:spChg chg="add mod">
          <ac:chgData name="Edward Sharick" userId="342227af1a838caa" providerId="LiveId" clId="{A712475A-FC93-43F5-B70E-EE1E18E65E33}" dt="2022-05-03T16:14:18.232" v="694" actId="1076"/>
          <ac:spMkLst>
            <pc:docMk/>
            <pc:sldMk cId="3564139949" sldId="266"/>
            <ac:spMk id="45" creationId="{371CE376-9C59-FCA8-9839-A7148628E4D3}"/>
          </ac:spMkLst>
        </pc:spChg>
        <pc:spChg chg="add del mod">
          <ac:chgData name="Edward Sharick" userId="342227af1a838caa" providerId="LiveId" clId="{A712475A-FC93-43F5-B70E-EE1E18E65E33}" dt="2022-05-03T15:40:02.493" v="510" actId="478"/>
          <ac:spMkLst>
            <pc:docMk/>
            <pc:sldMk cId="3564139949" sldId="266"/>
            <ac:spMk id="48" creationId="{80686E74-798F-FB9F-FEFC-DCD7F6E0EF1B}"/>
          </ac:spMkLst>
        </pc:spChg>
        <pc:spChg chg="add mod">
          <ac:chgData name="Edward Sharick" userId="342227af1a838caa" providerId="LiveId" clId="{A712475A-FC93-43F5-B70E-EE1E18E65E33}" dt="2022-05-03T16:10:44.240" v="684" actId="1076"/>
          <ac:spMkLst>
            <pc:docMk/>
            <pc:sldMk cId="3564139949" sldId="266"/>
            <ac:spMk id="52" creationId="{C04729E4-CA58-9986-CD25-8D6870059A7B}"/>
          </ac:spMkLst>
        </pc:spChg>
        <pc:spChg chg="add mod">
          <ac:chgData name="Edward Sharick" userId="342227af1a838caa" providerId="LiveId" clId="{A712475A-FC93-43F5-B70E-EE1E18E65E33}" dt="2022-05-03T16:08:48.489" v="669" actId="1076"/>
          <ac:spMkLst>
            <pc:docMk/>
            <pc:sldMk cId="3564139949" sldId="266"/>
            <ac:spMk id="53" creationId="{24ED9345-5C17-216B-2122-4B12348DD871}"/>
          </ac:spMkLst>
        </pc:spChg>
        <pc:spChg chg="add mod">
          <ac:chgData name="Edward Sharick" userId="342227af1a838caa" providerId="LiveId" clId="{A712475A-FC93-43F5-B70E-EE1E18E65E33}" dt="2022-05-03T16:09:17.816" v="676" actId="1076"/>
          <ac:spMkLst>
            <pc:docMk/>
            <pc:sldMk cId="3564139949" sldId="266"/>
            <ac:spMk id="57" creationId="{B364756C-F455-2269-B9E1-A3C06A217825}"/>
          </ac:spMkLst>
        </pc:spChg>
        <pc:spChg chg="add del mod">
          <ac:chgData name="Edward Sharick" userId="342227af1a838caa" providerId="LiveId" clId="{A712475A-FC93-43F5-B70E-EE1E18E65E33}" dt="2022-05-03T16:07:52.009" v="657" actId="478"/>
          <ac:spMkLst>
            <pc:docMk/>
            <pc:sldMk cId="3564139949" sldId="266"/>
            <ac:spMk id="61" creationId="{F6A0D843-2CC9-FBB1-B34E-7C12919277F9}"/>
          </ac:spMkLst>
        </pc:spChg>
        <pc:spChg chg="add del mod">
          <ac:chgData name="Edward Sharick" userId="342227af1a838caa" providerId="LiveId" clId="{A712475A-FC93-43F5-B70E-EE1E18E65E33}" dt="2022-05-03T16:08:15.959" v="663" actId="478"/>
          <ac:spMkLst>
            <pc:docMk/>
            <pc:sldMk cId="3564139949" sldId="266"/>
            <ac:spMk id="62" creationId="{D005C46E-9BB7-DB39-790D-0BDB6EE7E15F}"/>
          </ac:spMkLst>
        </pc:spChg>
        <pc:spChg chg="add mod">
          <ac:chgData name="Edward Sharick" userId="342227af1a838caa" providerId="LiveId" clId="{A712475A-FC93-43F5-B70E-EE1E18E65E33}" dt="2022-05-03T16:08:09.330" v="662" actId="1076"/>
          <ac:spMkLst>
            <pc:docMk/>
            <pc:sldMk cId="3564139949" sldId="266"/>
            <ac:spMk id="69" creationId="{41994127-6235-CE90-E52A-9E3DC0F7C219}"/>
          </ac:spMkLst>
        </pc:spChg>
        <pc:picChg chg="add del">
          <ac:chgData name="Edward Sharick" userId="342227af1a838caa" providerId="LiveId" clId="{A712475A-FC93-43F5-B70E-EE1E18E65E33}" dt="2022-05-03T15:23:44.277" v="1" actId="478"/>
          <ac:picMkLst>
            <pc:docMk/>
            <pc:sldMk cId="3564139949" sldId="266"/>
            <ac:picMk id="5" creationId="{A32B0345-CA1C-C070-29A9-ADF050B170E6}"/>
          </ac:picMkLst>
        </pc:picChg>
        <pc:picChg chg="add del">
          <ac:chgData name="Edward Sharick" userId="342227af1a838caa" providerId="LiveId" clId="{A712475A-FC93-43F5-B70E-EE1E18E65E33}" dt="2022-05-03T16:16:26.591" v="701" actId="478"/>
          <ac:picMkLst>
            <pc:docMk/>
            <pc:sldMk cId="3564139949" sldId="266"/>
            <ac:picMk id="85" creationId="{5A2E9DF4-1FA8-47B6-AC22-7D896199C939}"/>
          </ac:picMkLst>
        </pc:picChg>
        <pc:cxnChg chg="mod">
          <ac:chgData name="Edward Sharick" userId="342227af1a838caa" providerId="LiveId" clId="{A712475A-FC93-43F5-B70E-EE1E18E65E33}" dt="2022-05-03T15:34:30.769" v="253" actId="1076"/>
          <ac:cxnSpMkLst>
            <pc:docMk/>
            <pc:sldMk cId="3564139949" sldId="266"/>
            <ac:cxnSpMk id="6" creationId="{97B01ABD-E4F2-4F3E-AFD3-AC727FBBBE8C}"/>
          </ac:cxnSpMkLst>
        </pc:cxnChg>
        <pc:cxnChg chg="mod">
          <ac:chgData name="Edward Sharick" userId="342227af1a838caa" providerId="LiveId" clId="{A712475A-FC93-43F5-B70E-EE1E18E65E33}" dt="2022-05-03T15:35:14.467" v="270" actId="14100"/>
          <ac:cxnSpMkLst>
            <pc:docMk/>
            <pc:sldMk cId="3564139949" sldId="266"/>
            <ac:cxnSpMk id="8" creationId="{FAE04EBE-31B6-4A4A-81A3-B3E6BAB77185}"/>
          </ac:cxnSpMkLst>
        </pc:cxnChg>
        <pc:cxnChg chg="del mod">
          <ac:chgData name="Edward Sharick" userId="342227af1a838caa" providerId="LiveId" clId="{A712475A-FC93-43F5-B70E-EE1E18E65E33}" dt="2022-05-03T15:43:20.944" v="585" actId="478"/>
          <ac:cxnSpMkLst>
            <pc:docMk/>
            <pc:sldMk cId="3564139949" sldId="266"/>
            <ac:cxnSpMk id="9" creationId="{B9B7C423-880F-4120-8238-E6463A05B73A}"/>
          </ac:cxnSpMkLst>
        </pc:cxnChg>
        <pc:cxnChg chg="del">
          <ac:chgData name="Edward Sharick" userId="342227af1a838caa" providerId="LiveId" clId="{A712475A-FC93-43F5-B70E-EE1E18E65E33}" dt="2022-05-03T15:31:37.870" v="127" actId="478"/>
          <ac:cxnSpMkLst>
            <pc:docMk/>
            <pc:sldMk cId="3564139949" sldId="266"/>
            <ac:cxnSpMk id="17" creationId="{5F63BF2B-3182-4ADF-BD37-5F1EB6875340}"/>
          </ac:cxnSpMkLst>
        </pc:cxnChg>
        <pc:cxnChg chg="del">
          <ac:chgData name="Edward Sharick" userId="342227af1a838caa" providerId="LiveId" clId="{A712475A-FC93-43F5-B70E-EE1E18E65E33}" dt="2022-05-03T15:31:40.217" v="130" actId="478"/>
          <ac:cxnSpMkLst>
            <pc:docMk/>
            <pc:sldMk cId="3564139949" sldId="266"/>
            <ac:cxnSpMk id="24" creationId="{14C093D1-B17C-461C-A50B-FBC2EB75B7C2}"/>
          </ac:cxnSpMkLst>
        </pc:cxnChg>
        <pc:cxnChg chg="mod">
          <ac:chgData name="Edward Sharick" userId="342227af1a838caa" providerId="LiveId" clId="{A712475A-FC93-43F5-B70E-EE1E18E65E33}" dt="2022-05-03T16:08:02.193" v="660" actId="14100"/>
          <ac:cxnSpMkLst>
            <pc:docMk/>
            <pc:sldMk cId="3564139949" sldId="266"/>
            <ac:cxnSpMk id="26" creationId="{B8BC0F73-A81B-4A87-BC26-A8C4C7C5E18F}"/>
          </ac:cxnSpMkLst>
        </pc:cxnChg>
        <pc:cxnChg chg="add mod">
          <ac:chgData name="Edward Sharick" userId="342227af1a838caa" providerId="LiveId" clId="{A712475A-FC93-43F5-B70E-EE1E18E65E33}" dt="2022-05-03T15:34:36.571" v="255" actId="1076"/>
          <ac:cxnSpMkLst>
            <pc:docMk/>
            <pc:sldMk cId="3564139949" sldId="266"/>
            <ac:cxnSpMk id="30" creationId="{4FB91D94-83F5-0AD8-019A-01EDD7CC78E6}"/>
          </ac:cxnSpMkLst>
        </pc:cxnChg>
        <pc:cxnChg chg="add mod">
          <ac:chgData name="Edward Sharick" userId="342227af1a838caa" providerId="LiveId" clId="{A712475A-FC93-43F5-B70E-EE1E18E65E33}" dt="2022-05-03T16:14:31.641" v="697" actId="1076"/>
          <ac:cxnSpMkLst>
            <pc:docMk/>
            <pc:sldMk cId="3564139949" sldId="266"/>
            <ac:cxnSpMk id="35" creationId="{236B6615-373F-FFF1-4978-7F3E77161AC8}"/>
          </ac:cxnSpMkLst>
        </pc:cxnChg>
        <pc:cxnChg chg="add mod">
          <ac:chgData name="Edward Sharick" userId="342227af1a838caa" providerId="LiveId" clId="{A712475A-FC93-43F5-B70E-EE1E18E65E33}" dt="2022-05-03T16:14:36.184" v="698" actId="14100"/>
          <ac:cxnSpMkLst>
            <pc:docMk/>
            <pc:sldMk cId="3564139949" sldId="266"/>
            <ac:cxnSpMk id="37" creationId="{FAFF7622-C0D2-FF07-CBD8-AF9FB61ABD0F}"/>
          </ac:cxnSpMkLst>
        </pc:cxnChg>
        <pc:cxnChg chg="add mod">
          <ac:chgData name="Edward Sharick" userId="342227af1a838caa" providerId="LiveId" clId="{A712475A-FC93-43F5-B70E-EE1E18E65E33}" dt="2022-05-03T16:14:22.121" v="695" actId="1076"/>
          <ac:cxnSpMkLst>
            <pc:docMk/>
            <pc:sldMk cId="3564139949" sldId="266"/>
            <ac:cxnSpMk id="46" creationId="{CF71332B-0673-4E30-EC09-E1AA9B7607B4}"/>
          </ac:cxnSpMkLst>
        </pc:cxnChg>
        <pc:cxnChg chg="add mod">
          <ac:chgData name="Edward Sharick" userId="342227af1a838caa" providerId="LiveId" clId="{A712475A-FC93-43F5-B70E-EE1E18E65E33}" dt="2022-05-03T16:09:22.576" v="678" actId="14100"/>
          <ac:cxnSpMkLst>
            <pc:docMk/>
            <pc:sldMk cId="3564139949" sldId="266"/>
            <ac:cxnSpMk id="50" creationId="{D383FA26-626D-4FF0-B089-70B2BCADA5AB}"/>
          </ac:cxnSpMkLst>
        </pc:cxnChg>
        <pc:cxnChg chg="add mod">
          <ac:chgData name="Edward Sharick" userId="342227af1a838caa" providerId="LiveId" clId="{A712475A-FC93-43F5-B70E-EE1E18E65E33}" dt="2022-05-03T16:08:48.489" v="669" actId="1076"/>
          <ac:cxnSpMkLst>
            <pc:docMk/>
            <pc:sldMk cId="3564139949" sldId="266"/>
            <ac:cxnSpMk id="58" creationId="{3E403102-4B48-145E-B81B-7C237A8C0425}"/>
          </ac:cxnSpMkLst>
        </pc:cxnChg>
        <pc:cxnChg chg="add mod">
          <ac:chgData name="Edward Sharick" userId="342227af1a838caa" providerId="LiveId" clId="{A712475A-FC93-43F5-B70E-EE1E18E65E33}" dt="2022-05-03T16:10:24.096" v="683" actId="14100"/>
          <ac:cxnSpMkLst>
            <pc:docMk/>
            <pc:sldMk cId="3564139949" sldId="266"/>
            <ac:cxnSpMk id="64" creationId="{8187F2FC-2077-DDF0-C0EB-FE0DB62B1724}"/>
          </ac:cxnSpMkLst>
        </pc:cxnChg>
      </pc:sldChg>
      <pc:sldChg chg="modSp">
        <pc:chgData name="Edward Sharick" userId="342227af1a838caa" providerId="LiveId" clId="{A712475A-FC93-43F5-B70E-EE1E18E65E33}" dt="2022-05-03T21:17:57.755" v="793" actId="20577"/>
        <pc:sldMkLst>
          <pc:docMk/>
          <pc:sldMk cId="688309202" sldId="270"/>
        </pc:sldMkLst>
        <pc:graphicFrameChg chg="mod">
          <ac:chgData name="Edward Sharick" userId="342227af1a838caa" providerId="LiveId" clId="{A712475A-FC93-43F5-B70E-EE1E18E65E33}" dt="2022-05-03T21:17:57.755" v="793" actId="20577"/>
          <ac:graphicFrameMkLst>
            <pc:docMk/>
            <pc:sldMk cId="688309202" sldId="270"/>
            <ac:graphicFrameMk id="23" creationId="{40553FBC-F01D-ED00-1DF1-FC0992F9163D}"/>
          </ac:graphicFrameMkLst>
        </pc:graphicFrameChg>
      </pc:sldChg>
      <pc:sldChg chg="modSp mod">
        <pc:chgData name="Edward Sharick" userId="342227af1a838caa" providerId="LiveId" clId="{A712475A-FC93-43F5-B70E-EE1E18E65E33}" dt="2022-05-03T21:17:11.583" v="769" actId="20577"/>
        <pc:sldMkLst>
          <pc:docMk/>
          <pc:sldMk cId="2280940760" sldId="279"/>
        </pc:sldMkLst>
        <pc:graphicFrameChg chg="mod">
          <ac:chgData name="Edward Sharick" userId="342227af1a838caa" providerId="LiveId" clId="{A712475A-FC93-43F5-B70E-EE1E18E65E33}" dt="2022-05-03T21:17:11.583" v="769" actId="20577"/>
          <ac:graphicFrameMkLst>
            <pc:docMk/>
            <pc:sldMk cId="2280940760" sldId="279"/>
            <ac:graphicFrameMk id="6" creationId="{75921F48-BB49-460B-063E-A8FABC63196D}"/>
          </ac:graphicFrameMkLst>
        </pc:graphicFrameChg>
      </pc:sldChg>
      <pc:sldChg chg="add">
        <pc:chgData name="Edward Sharick" userId="342227af1a838caa" providerId="LiveId" clId="{A712475A-FC93-43F5-B70E-EE1E18E65E33}" dt="2022-05-03T15:30:11.027" v="2" actId="2890"/>
        <pc:sldMkLst>
          <pc:docMk/>
          <pc:sldMk cId="2636937637" sldId="281"/>
        </pc:sldMkLst>
      </pc:sldChg>
    </pc:docChg>
  </pc:docChgLst>
  <pc:docChgLst>
    <pc:chgData name="Edward Sharick" userId="342227af1a838caa" providerId="LiveId" clId="{69906A2B-DA2A-473F-8A49-14FC2995213F}"/>
    <pc:docChg chg="undo custSel addSld delSld modSld sldOrd">
      <pc:chgData name="Edward Sharick" userId="342227af1a838caa" providerId="LiveId" clId="{69906A2B-DA2A-473F-8A49-14FC2995213F}" dt="2022-04-19T21:22:44.449" v="7181" actId="26606"/>
      <pc:docMkLst>
        <pc:docMk/>
      </pc:docMkLst>
      <pc:sldChg chg="addSp delSp modSp mod setBg delDesignElem">
        <pc:chgData name="Edward Sharick" userId="342227af1a838caa" providerId="LiveId" clId="{69906A2B-DA2A-473F-8A49-14FC2995213F}" dt="2022-04-19T21:05:16.670" v="6884" actId="26606"/>
        <pc:sldMkLst>
          <pc:docMk/>
          <pc:sldMk cId="109857222" sldId="256"/>
        </pc:sldMkLst>
        <pc:spChg chg="mo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Edward Sharick" userId="342227af1a838caa" providerId="LiveId" clId="{69906A2B-DA2A-473F-8A49-14FC2995213F}" dt="2022-04-19T12:17:05.829" v="1106"/>
          <ac:spMkLst>
            <pc:docMk/>
            <pc:sldMk cId="109857222" sldId="256"/>
            <ac:spMk id="4" creationId="{2722FE3A-656F-4DE4-B96D-175FE96F7636}"/>
          </ac:spMkLst>
        </pc:spChg>
        <pc:spChg chg="add del">
          <ac:chgData name="Edward Sharick" userId="342227af1a838caa" providerId="LiveId" clId="{69906A2B-DA2A-473F-8A49-14FC2995213F}" dt="2022-04-19T21:05:06.697" v="6881"/>
          <ac:spMkLst>
            <pc:docMk/>
            <pc:sldMk cId="109857222" sldId="256"/>
            <ac:spMk id="79" creationId="{6AD30037-67ED-4367-9BE0-45787510BF13}"/>
          </ac:spMkLst>
        </pc:spChg>
        <pc:spChg chg="ad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1028" creationId="{600B5AE2-C5CC-499C-8F2D-249888BE22C2}"/>
          </ac:spMkLst>
        </pc:spChg>
        <pc:spChg chg="ad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1029" creationId="{BA7A3698-B350-40E5-8475-9BCC41A089FC}"/>
          </ac:spMkLst>
        </pc:spChg>
        <pc:spChg chg="ad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1031" creationId="{990D0034-F768-41E7-85D4-F38C4DE85770}"/>
          </ac:spMkLst>
        </pc:spChg>
        <pc:spChg chg="ad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1032" creationId="{C4F7E42D-8B5A-4FC8-81CD-9E60171F7FA8}"/>
          </ac:spMkLst>
        </pc:spChg>
        <pc:spChg chg="add">
          <ac:chgData name="Edward Sharick" userId="342227af1a838caa" providerId="LiveId" clId="{69906A2B-DA2A-473F-8A49-14FC2995213F}" dt="2022-04-19T21:05:16.670" v="6884" actId="26606"/>
          <ac:spMkLst>
            <pc:docMk/>
            <pc:sldMk cId="109857222" sldId="256"/>
            <ac:spMk id="1033" creationId="{8C04651D-B9F4-4935-A02D-364153FBDF54}"/>
          </ac:spMkLst>
        </pc:spChg>
        <pc:grpChg chg="add del">
          <ac:chgData name="Edward Sharick" userId="342227af1a838caa" providerId="LiveId" clId="{69906A2B-DA2A-473F-8A49-14FC2995213F}" dt="2022-04-19T21:05:06.697" v="6881"/>
          <ac:grpSpMkLst>
            <pc:docMk/>
            <pc:sldMk cId="109857222" sldId="256"/>
            <ac:grpSpMk id="71" creationId="{260ACC13-B825-49F3-93DE-C8B8F2FA37A1}"/>
          </ac:grpSpMkLst>
        </pc:grpChg>
        <pc:grpChg chg="add del">
          <ac:chgData name="Edward Sharick" userId="342227af1a838caa" providerId="LiveId" clId="{69906A2B-DA2A-473F-8A49-14FC2995213F}" dt="2022-04-19T21:05:06.697" v="6881"/>
          <ac:grpSpMkLst>
            <pc:docMk/>
            <pc:sldMk cId="109857222" sldId="256"/>
            <ac:grpSpMk id="81" creationId="{50841A4E-5BC1-44B4-83CF-D524E8AEAD64}"/>
          </ac:grpSpMkLst>
        </pc:grpChg>
        <pc:picChg chg="add mod ord">
          <ac:chgData name="Edward Sharick" userId="342227af1a838caa" providerId="LiveId" clId="{69906A2B-DA2A-473F-8A49-14FC2995213F}" dt="2022-04-19T21:05:16.670" v="6884" actId="26606"/>
          <ac:picMkLst>
            <pc:docMk/>
            <pc:sldMk cId="109857222" sldId="256"/>
            <ac:picMk id="1026" creationId="{E0BC7F59-BE8A-4AC5-A555-303520A6C2CB}"/>
          </ac:picMkLst>
        </pc:picChg>
        <pc:cxnChg chg="add">
          <ac:chgData name="Edward Sharick" userId="342227af1a838caa" providerId="LiveId" clId="{69906A2B-DA2A-473F-8A49-14FC2995213F}" dt="2022-04-19T21:05:16.670" v="6884" actId="26606"/>
          <ac:cxnSpMkLst>
            <pc:docMk/>
            <pc:sldMk cId="109857222" sldId="256"/>
            <ac:cxnSpMk id="1030" creationId="{0AC655C7-EC94-4BE6-84C8-2F9EFBBB2789}"/>
          </ac:cxnSpMkLst>
        </pc:cxnChg>
      </pc:sldChg>
      <pc:sldChg chg="modSp mod">
        <pc:chgData name="Edward Sharick" userId="342227af1a838caa" providerId="LiveId" clId="{69906A2B-DA2A-473F-8A49-14FC2995213F}" dt="2022-04-19T21:05:06.697" v="6881"/>
        <pc:sldMkLst>
          <pc:docMk/>
          <pc:sldMk cId="3528889352" sldId="257"/>
        </pc:sldMkLst>
        <pc:spChg chg="mod">
          <ac:chgData name="Edward Sharick" userId="342227af1a838caa" providerId="LiveId" clId="{69906A2B-DA2A-473F-8A49-14FC2995213F}" dt="2022-04-19T21:05:06.697" v="6881"/>
          <ac:spMkLst>
            <pc:docMk/>
            <pc:sldMk cId="3528889352" sldId="257"/>
            <ac:spMk id="2" creationId="{8DC03E7C-D02E-448B-BE85-FE3B5A91B4E7}"/>
          </ac:spMkLst>
        </pc:spChg>
        <pc:spChg chg="mod">
          <ac:chgData name="Edward Sharick" userId="342227af1a838caa" providerId="LiveId" clId="{69906A2B-DA2A-473F-8A49-14FC2995213F}" dt="2022-04-19T20:39:29.746" v="5868" actId="14100"/>
          <ac:spMkLst>
            <pc:docMk/>
            <pc:sldMk cId="3528889352" sldId="257"/>
            <ac:spMk id="3" creationId="{39B6EE98-19D3-4BCF-AEAB-F1D243D9F9AD}"/>
          </ac:spMkLst>
        </pc:spChg>
      </pc:sldChg>
      <pc:sldChg chg="del">
        <pc:chgData name="Edward Sharick" userId="342227af1a838caa" providerId="LiveId" clId="{69906A2B-DA2A-473F-8A49-14FC2995213F}" dt="2022-04-19T12:30:17.073" v="1712" actId="47"/>
        <pc:sldMkLst>
          <pc:docMk/>
          <pc:sldMk cId="2189931151" sldId="258"/>
        </pc:sldMkLst>
      </pc:sldChg>
      <pc:sldChg chg="del">
        <pc:chgData name="Edward Sharick" userId="342227af1a838caa" providerId="LiveId" clId="{69906A2B-DA2A-473F-8A49-14FC2995213F}" dt="2022-04-19T12:18:40.671" v="1135" actId="47"/>
        <pc:sldMkLst>
          <pc:docMk/>
          <pc:sldMk cId="197885429" sldId="259"/>
        </pc:sldMkLst>
      </pc:sldChg>
      <pc:sldChg chg="addSp delSp modSp mod ord setBg">
        <pc:chgData name="Edward Sharick" userId="342227af1a838caa" providerId="LiveId" clId="{69906A2B-DA2A-473F-8A49-14FC2995213F}" dt="2022-04-19T21:09:15.591" v="6996" actId="20577"/>
        <pc:sldMkLst>
          <pc:docMk/>
          <pc:sldMk cId="2547108254" sldId="260"/>
        </pc:sldMkLst>
        <pc:spChg chg="mod">
          <ac:chgData name="Edward Sharick" userId="342227af1a838caa" providerId="LiveId" clId="{69906A2B-DA2A-473F-8A49-14FC2995213F}" dt="2022-04-19T21:09:15.591" v="6996" actId="20577"/>
          <ac:spMkLst>
            <pc:docMk/>
            <pc:sldMk cId="2547108254" sldId="260"/>
            <ac:spMk id="2" creationId="{9FD29339-B31F-4E0F-98DD-93BED6513565}"/>
          </ac:spMkLst>
        </pc:spChg>
        <pc:spChg chg="mod">
          <ac:chgData name="Edward Sharick" userId="342227af1a838caa" providerId="LiveId" clId="{69906A2B-DA2A-473F-8A49-14FC2995213F}" dt="2022-04-19T21:09:01.353" v="6984" actId="403"/>
          <ac:spMkLst>
            <pc:docMk/>
            <pc:sldMk cId="2547108254" sldId="260"/>
            <ac:spMk id="3" creationId="{A4E5340B-467E-4DE6-8112-2364401967A1}"/>
          </ac:spMkLst>
        </pc:spChg>
        <pc:spChg chg="add del">
          <ac:chgData name="Edward Sharick" userId="342227af1a838caa" providerId="LiveId" clId="{69906A2B-DA2A-473F-8A49-14FC2995213F}" dt="2022-04-19T21:08:33.458" v="6976" actId="26606"/>
          <ac:spMkLst>
            <pc:docMk/>
            <pc:sldMk cId="2547108254" sldId="260"/>
            <ac:spMk id="8" creationId="{CECF0FC6-D57B-48B6-9036-F4FFD91A4B34}"/>
          </ac:spMkLst>
        </pc:spChg>
        <pc:spChg chg="add del">
          <ac:chgData name="Edward Sharick" userId="342227af1a838caa" providerId="LiveId" clId="{69906A2B-DA2A-473F-8A49-14FC2995213F}" dt="2022-04-19T21:08:33.458" v="6976" actId="26606"/>
          <ac:spMkLst>
            <pc:docMk/>
            <pc:sldMk cId="2547108254" sldId="260"/>
            <ac:spMk id="10" creationId="{717A211C-5863-4303-AC3D-AEBFDF6D6A4C}"/>
          </ac:spMkLst>
        </pc:spChg>
        <pc:spChg chg="add del">
          <ac:chgData name="Edward Sharick" userId="342227af1a838caa" providerId="LiveId" clId="{69906A2B-DA2A-473F-8A49-14FC2995213F}" dt="2022-04-19T21:08:33.458" v="6976" actId="26606"/>
          <ac:spMkLst>
            <pc:docMk/>
            <pc:sldMk cId="2547108254" sldId="260"/>
            <ac:spMk id="12" creationId="{087519CD-2FFF-42E3-BB0C-FEAA828BA5DB}"/>
          </ac:spMkLst>
        </pc:spChg>
        <pc:spChg chg="add del">
          <ac:chgData name="Edward Sharick" userId="342227af1a838caa" providerId="LiveId" clId="{69906A2B-DA2A-473F-8A49-14FC2995213F}" dt="2022-04-19T21:08:36.370" v="6978" actId="26606"/>
          <ac:spMkLst>
            <pc:docMk/>
            <pc:sldMk cId="2547108254" sldId="260"/>
            <ac:spMk id="14" creationId="{3741B58E-3B65-4A01-A276-975AB2CF8A08}"/>
          </ac:spMkLst>
        </pc:spChg>
        <pc:spChg chg="add del">
          <ac:chgData name="Edward Sharick" userId="342227af1a838caa" providerId="LiveId" clId="{69906A2B-DA2A-473F-8A49-14FC2995213F}" dt="2022-04-19T21:08:36.370" v="6978" actId="26606"/>
          <ac:spMkLst>
            <pc:docMk/>
            <pc:sldMk cId="2547108254" sldId="260"/>
            <ac:spMk id="15" creationId="{7AAC67C3-831B-4AB1-A259-DFB839CAFAFC}"/>
          </ac:spMkLst>
        </pc:spChg>
        <pc:spChg chg="add del">
          <ac:chgData name="Edward Sharick" userId="342227af1a838caa" providerId="LiveId" clId="{69906A2B-DA2A-473F-8A49-14FC2995213F}" dt="2022-04-19T21:08:36.370" v="6978" actId="26606"/>
          <ac:spMkLst>
            <pc:docMk/>
            <pc:sldMk cId="2547108254" sldId="260"/>
            <ac:spMk id="16" creationId="{054B3F04-9EAC-45C0-B3CE-0387EEA10A0C}"/>
          </ac:spMkLst>
        </pc:spChg>
        <pc:spChg chg="add del">
          <ac:chgData name="Edward Sharick" userId="342227af1a838caa" providerId="LiveId" clId="{69906A2B-DA2A-473F-8A49-14FC2995213F}" dt="2022-04-19T21:08:39.744" v="6980" actId="26606"/>
          <ac:spMkLst>
            <pc:docMk/>
            <pc:sldMk cId="2547108254" sldId="260"/>
            <ac:spMk id="18" creationId="{C843AFC8-D8D0-4784-B08C-6324FA88E6DD}"/>
          </ac:spMkLst>
        </pc:spChg>
        <pc:spChg chg="add del">
          <ac:chgData name="Edward Sharick" userId="342227af1a838caa" providerId="LiveId" clId="{69906A2B-DA2A-473F-8A49-14FC2995213F}" dt="2022-04-19T21:08:39.744" v="6980" actId="26606"/>
          <ac:spMkLst>
            <pc:docMk/>
            <pc:sldMk cId="2547108254" sldId="260"/>
            <ac:spMk id="19" creationId="{854B1A56-8AFB-4D4F-8D98-1E832D6FFE67}"/>
          </ac:spMkLst>
        </pc:spChg>
        <pc:spChg chg="add del">
          <ac:chgData name="Edward Sharick" userId="342227af1a838caa" providerId="LiveId" clId="{69906A2B-DA2A-473F-8A49-14FC2995213F}" dt="2022-04-19T21:08:39.744" v="6980" actId="26606"/>
          <ac:spMkLst>
            <pc:docMk/>
            <pc:sldMk cId="2547108254" sldId="260"/>
            <ac:spMk id="20" creationId="{F8E828FC-05B4-4BA4-92D3-3DF79D42D88E}"/>
          </ac:spMkLst>
        </pc:spChg>
        <pc:spChg chg="add">
          <ac:chgData name="Edward Sharick" userId="342227af1a838caa" providerId="LiveId" clId="{69906A2B-DA2A-473F-8A49-14FC2995213F}" dt="2022-04-19T21:08:39.747" v="6981" actId="26606"/>
          <ac:spMkLst>
            <pc:docMk/>
            <pc:sldMk cId="2547108254" sldId="260"/>
            <ac:spMk id="22" creationId="{3558DB37-9FEE-48A2-8578-ED0401573943}"/>
          </ac:spMkLst>
        </pc:spChg>
        <pc:spChg chg="add">
          <ac:chgData name="Edward Sharick" userId="342227af1a838caa" providerId="LiveId" clId="{69906A2B-DA2A-473F-8A49-14FC2995213F}" dt="2022-04-19T21:08:39.747" v="6981" actId="26606"/>
          <ac:spMkLst>
            <pc:docMk/>
            <pc:sldMk cId="2547108254" sldId="260"/>
            <ac:spMk id="23" creationId="{5F7FCCA6-00E2-4F74-A105-0D769872F243}"/>
          </ac:spMkLst>
        </pc:spChg>
        <pc:spChg chg="add">
          <ac:chgData name="Edward Sharick" userId="342227af1a838caa" providerId="LiveId" clId="{69906A2B-DA2A-473F-8A49-14FC2995213F}" dt="2022-04-19T21:08:39.747" v="6981" actId="26606"/>
          <ac:spMkLst>
            <pc:docMk/>
            <pc:sldMk cId="2547108254" sldId="260"/>
            <ac:spMk id="24" creationId="{5E1ED12F-9F06-4B37-87B7-F98F52937F86}"/>
          </ac:spMkLst>
        </pc:spChg>
      </pc:sldChg>
      <pc:sldChg chg="addSp delSp modSp del mod ord">
        <pc:chgData name="Edward Sharick" userId="342227af1a838caa" providerId="LiveId" clId="{69906A2B-DA2A-473F-8A49-14FC2995213F}" dt="2022-04-19T21:07:12.271" v="6906" actId="47"/>
        <pc:sldMkLst>
          <pc:docMk/>
          <pc:sldMk cId="1555177751" sldId="262"/>
        </pc:sldMkLst>
        <pc:spChg chg="mod">
          <ac:chgData name="Edward Sharick" userId="342227af1a838caa" providerId="LiveId" clId="{69906A2B-DA2A-473F-8A49-14FC2995213F}" dt="2022-04-19T21:01:40.527" v="6814" actId="20577"/>
          <ac:spMkLst>
            <pc:docMk/>
            <pc:sldMk cId="1555177751" sldId="262"/>
            <ac:spMk id="2" creationId="{B7D1FFC4-EAA2-4459-838B-A352017515E9}"/>
          </ac:spMkLst>
        </pc:spChg>
        <pc:spChg chg="add del mod">
          <ac:chgData name="Edward Sharick" userId="342227af1a838caa" providerId="LiveId" clId="{69906A2B-DA2A-473F-8A49-14FC2995213F}" dt="2022-04-19T21:04:40.810" v="6863" actId="26606"/>
          <ac:spMkLst>
            <pc:docMk/>
            <pc:sldMk cId="1555177751" sldId="262"/>
            <ac:spMk id="3" creationId="{DB7C2F3C-C35C-424E-AE0E-687B82D0E5E8}"/>
          </ac:spMkLst>
        </pc:spChg>
        <pc:spChg chg="add del mod">
          <ac:chgData name="Edward Sharick" userId="342227af1a838caa" providerId="LiveId" clId="{69906A2B-DA2A-473F-8A49-14FC2995213F}" dt="2022-04-19T21:07:08.065" v="6905" actId="21"/>
          <ac:spMkLst>
            <pc:docMk/>
            <pc:sldMk cId="1555177751" sldId="262"/>
            <ac:spMk id="5" creationId="{41F6F080-7A05-4521-B365-A39979F21D01}"/>
          </ac:spMkLst>
        </pc:spChg>
        <pc:graphicFrameChg chg="add del">
          <ac:chgData name="Edward Sharick" userId="342227af1a838caa" providerId="LiveId" clId="{69906A2B-DA2A-473F-8A49-14FC2995213F}" dt="2022-04-19T21:04:40.752" v="6862" actId="26606"/>
          <ac:graphicFrameMkLst>
            <pc:docMk/>
            <pc:sldMk cId="1555177751" sldId="262"/>
            <ac:graphicFrameMk id="7" creationId="{0C0341F0-43C0-AEC7-6BEE-27B169900106}"/>
          </ac:graphicFrameMkLst>
        </pc:graphicFrameChg>
        <pc:graphicFrameChg chg="add mod">
          <ac:chgData name="Edward Sharick" userId="342227af1a838caa" providerId="LiveId" clId="{69906A2B-DA2A-473F-8A49-14FC2995213F}" dt="2022-04-19T21:06:55.558" v="6903"/>
          <ac:graphicFrameMkLst>
            <pc:docMk/>
            <pc:sldMk cId="1555177751" sldId="262"/>
            <ac:graphicFrameMk id="9" creationId="{C7997068-376E-7252-8257-85654DB22270}"/>
          </ac:graphicFrameMkLst>
        </pc:graphicFrameChg>
      </pc:sldChg>
      <pc:sldChg chg="addSp delSp modSp mod ord setBg">
        <pc:chgData name="Edward Sharick" userId="342227af1a838caa" providerId="LiveId" clId="{69906A2B-DA2A-473F-8A49-14FC2995213F}" dt="2022-04-19T21:10:07.063" v="7002" actId="26606"/>
        <pc:sldMkLst>
          <pc:docMk/>
          <pc:sldMk cId="2647435799" sldId="263"/>
        </pc:sldMkLst>
        <pc:spChg chg="mod">
          <ac:chgData name="Edward Sharick" userId="342227af1a838caa" providerId="LiveId" clId="{69906A2B-DA2A-473F-8A49-14FC2995213F}" dt="2022-04-19T21:10:07.063" v="7002" actId="26606"/>
          <ac:spMkLst>
            <pc:docMk/>
            <pc:sldMk cId="2647435799" sldId="263"/>
            <ac:spMk id="2" creationId="{09DBAE67-F93C-4E47-A8F2-A469B27F1805}"/>
          </ac:spMkLst>
        </pc:spChg>
        <pc:spChg chg="del mod">
          <ac:chgData name="Edward Sharick" userId="342227af1a838caa" providerId="LiveId" clId="{69906A2B-DA2A-473F-8A49-14FC2995213F}" dt="2022-04-19T21:10:07.063" v="7002" actId="26606"/>
          <ac:spMkLst>
            <pc:docMk/>
            <pc:sldMk cId="2647435799" sldId="263"/>
            <ac:spMk id="3" creationId="{1ED7CFA5-2645-4218-B1A6-67DC2ED9C5B9}"/>
          </ac:spMkLst>
        </pc:spChg>
        <pc:spChg chg="add del">
          <ac:chgData name="Edward Sharick" userId="342227af1a838caa" providerId="LiveId" clId="{69906A2B-DA2A-473F-8A49-14FC2995213F}" dt="2022-04-19T14:23:49.040" v="2724"/>
          <ac:spMkLst>
            <pc:docMk/>
            <pc:sldMk cId="2647435799" sldId="263"/>
            <ac:spMk id="4" creationId="{C0C1E4EB-F768-409E-BCA5-B23B5BB7B4A9}"/>
          </ac:spMkLst>
        </pc:spChg>
        <pc:spChg chg="add del">
          <ac:chgData name="Edward Sharick" userId="342227af1a838caa" providerId="LiveId" clId="{69906A2B-DA2A-473F-8A49-14FC2995213F}" dt="2022-04-19T14:26:40.774" v="2917"/>
          <ac:spMkLst>
            <pc:docMk/>
            <pc:sldMk cId="2647435799" sldId="263"/>
            <ac:spMk id="5" creationId="{FBBDDE5F-E899-400F-899C-562D612B0FE4}"/>
          </ac:spMkLst>
        </pc:spChg>
        <pc:spChg chg="add">
          <ac:chgData name="Edward Sharick" userId="342227af1a838caa" providerId="LiveId" clId="{69906A2B-DA2A-473F-8A49-14FC2995213F}" dt="2022-04-19T21:10:07.063" v="7002" actId="26606"/>
          <ac:spMkLst>
            <pc:docMk/>
            <pc:sldMk cId="2647435799" sldId="263"/>
            <ac:spMk id="9" creationId="{FB5993E2-C02B-4335-ABA5-D8EC465551E3}"/>
          </ac:spMkLst>
        </pc:spChg>
        <pc:spChg chg="add">
          <ac:chgData name="Edward Sharick" userId="342227af1a838caa" providerId="LiveId" clId="{69906A2B-DA2A-473F-8A49-14FC2995213F}" dt="2022-04-19T21:10:07.063" v="7002" actId="26606"/>
          <ac:spMkLst>
            <pc:docMk/>
            <pc:sldMk cId="2647435799" sldId="263"/>
            <ac:spMk id="11" creationId="{C0B801A2-5622-4BE8-9AD2-C337A2CD0022}"/>
          </ac:spMkLst>
        </pc:spChg>
        <pc:spChg chg="add">
          <ac:chgData name="Edward Sharick" userId="342227af1a838caa" providerId="LiveId" clId="{69906A2B-DA2A-473F-8A49-14FC2995213F}" dt="2022-04-19T21:10:07.063" v="7002" actId="26606"/>
          <ac:spMkLst>
            <pc:docMk/>
            <pc:sldMk cId="2647435799" sldId="263"/>
            <ac:spMk id="13" creationId="{B7AF614F-5BC3-4086-99F5-B87C5847A071}"/>
          </ac:spMkLst>
        </pc:spChg>
        <pc:graphicFrameChg chg="add">
          <ac:chgData name="Edward Sharick" userId="342227af1a838caa" providerId="LiveId" clId="{69906A2B-DA2A-473F-8A49-14FC2995213F}" dt="2022-04-19T21:10:07.063" v="7002" actId="26606"/>
          <ac:graphicFrameMkLst>
            <pc:docMk/>
            <pc:sldMk cId="2647435799" sldId="263"/>
            <ac:graphicFrameMk id="6" creationId="{75921F48-BB49-460B-063E-A8FABC63196D}"/>
          </ac:graphicFrameMkLst>
        </pc:graphicFrameChg>
      </pc:sldChg>
      <pc:sldChg chg="addSp delSp modSp mod setBg setClrOvrMap">
        <pc:chgData name="Edward Sharick" userId="342227af1a838caa" providerId="LiveId" clId="{69906A2B-DA2A-473F-8A49-14FC2995213F}" dt="2022-04-19T21:22:44.449" v="7181" actId="26606"/>
        <pc:sldMkLst>
          <pc:docMk/>
          <pc:sldMk cId="3094346374" sldId="264"/>
        </pc:sldMkLst>
        <pc:spChg chg="mod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2" creationId="{6CB71340-AD47-4ED7-840C-BE6E7E42A150}"/>
          </ac:spMkLst>
        </pc:spChg>
        <pc:spChg chg="del mod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3" creationId="{8D2957AF-BE0C-4E34-9188-C8420532AC89}"/>
          </ac:spMkLst>
        </pc:spChg>
        <pc:spChg chg="add del">
          <ac:chgData name="Edward Sharick" userId="342227af1a838caa" providerId="LiveId" clId="{69906A2B-DA2A-473F-8A49-14FC2995213F}" dt="2022-04-19T21:22:04.859" v="7170" actId="26606"/>
          <ac:spMkLst>
            <pc:docMk/>
            <pc:sldMk cId="3094346374" sldId="264"/>
            <ac:spMk id="9" creationId="{311973C2-EB8B-452A-A698-4A252FD3AE28}"/>
          </ac:spMkLst>
        </pc:spChg>
        <pc:spChg chg="add del">
          <ac:chgData name="Edward Sharick" userId="342227af1a838caa" providerId="LiveId" clId="{69906A2B-DA2A-473F-8A49-14FC2995213F}" dt="2022-04-19T21:22:04.859" v="7170" actId="26606"/>
          <ac:spMkLst>
            <pc:docMk/>
            <pc:sldMk cId="3094346374" sldId="264"/>
            <ac:spMk id="11" creationId="{10162E77-11AD-44A7-84EC-40C59EEFBD2E}"/>
          </ac:spMkLst>
        </pc:spChg>
        <pc:spChg chg="add del">
          <ac:chgData name="Edward Sharick" userId="342227af1a838caa" providerId="LiveId" clId="{69906A2B-DA2A-473F-8A49-14FC2995213F}" dt="2022-04-19T21:22:12.098" v="7172" actId="26606"/>
          <ac:spMkLst>
            <pc:docMk/>
            <pc:sldMk cId="3094346374" sldId="264"/>
            <ac:spMk id="17" creationId="{C609E9FA-BDDE-45C4-8F5E-974D4208D2EA}"/>
          </ac:spMkLst>
        </pc:spChg>
        <pc:spChg chg="add del">
          <ac:chgData name="Edward Sharick" userId="342227af1a838caa" providerId="LiveId" clId="{69906A2B-DA2A-473F-8A49-14FC2995213F}" dt="2022-04-19T21:22:12.098" v="7172" actId="26606"/>
          <ac:spMkLst>
            <pc:docMk/>
            <pc:sldMk cId="3094346374" sldId="264"/>
            <ac:spMk id="18" creationId="{7737E529-E43B-4948-B3C4-7F6B806FCCFD}"/>
          </ac:spMkLst>
        </pc:spChg>
        <pc:spChg chg="add del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20" creationId="{311973C2-EB8B-452A-A698-4A252FD3AE28}"/>
          </ac:spMkLst>
        </pc:spChg>
        <pc:spChg chg="add del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21" creationId="{10162E77-11AD-44A7-84EC-40C59EEFBD2E}"/>
          </ac:spMkLst>
        </pc:spChg>
        <pc:spChg chg="add del">
          <ac:chgData name="Edward Sharick" userId="342227af1a838caa" providerId="LiveId" clId="{69906A2B-DA2A-473F-8A49-14FC2995213F}" dt="2022-04-19T21:22:33.862" v="7176" actId="26606"/>
          <ac:spMkLst>
            <pc:docMk/>
            <pc:sldMk cId="3094346374" sldId="264"/>
            <ac:spMk id="28" creationId="{3741B58E-3B65-4A01-A276-975AB2CF8A08}"/>
          </ac:spMkLst>
        </pc:spChg>
        <pc:spChg chg="add del">
          <ac:chgData name="Edward Sharick" userId="342227af1a838caa" providerId="LiveId" clId="{69906A2B-DA2A-473F-8A49-14FC2995213F}" dt="2022-04-19T21:22:44.415" v="7180" actId="26606"/>
          <ac:spMkLst>
            <pc:docMk/>
            <pc:sldMk cId="3094346374" sldId="264"/>
            <ac:spMk id="29" creationId="{311973C2-EB8B-452A-A698-4A252FD3AE28}"/>
          </ac:spMkLst>
        </pc:spChg>
        <pc:spChg chg="add del">
          <ac:chgData name="Edward Sharick" userId="342227af1a838caa" providerId="LiveId" clId="{69906A2B-DA2A-473F-8A49-14FC2995213F}" dt="2022-04-19T21:22:33.862" v="7176" actId="26606"/>
          <ac:spMkLst>
            <pc:docMk/>
            <pc:sldMk cId="3094346374" sldId="264"/>
            <ac:spMk id="30" creationId="{7AAC67C3-831B-4AB1-A259-DFB839CAFAFC}"/>
          </ac:spMkLst>
        </pc:spChg>
        <pc:spChg chg="add del">
          <ac:chgData name="Edward Sharick" userId="342227af1a838caa" providerId="LiveId" clId="{69906A2B-DA2A-473F-8A49-14FC2995213F}" dt="2022-04-19T21:22:44.415" v="7180" actId="26606"/>
          <ac:spMkLst>
            <pc:docMk/>
            <pc:sldMk cId="3094346374" sldId="264"/>
            <ac:spMk id="31" creationId="{10162E77-11AD-44A7-84EC-40C59EEFBD2E}"/>
          </ac:spMkLst>
        </pc:spChg>
        <pc:spChg chg="add del">
          <ac:chgData name="Edward Sharick" userId="342227af1a838caa" providerId="LiveId" clId="{69906A2B-DA2A-473F-8A49-14FC2995213F}" dt="2022-04-19T21:22:33.862" v="7176" actId="26606"/>
          <ac:spMkLst>
            <pc:docMk/>
            <pc:sldMk cId="3094346374" sldId="264"/>
            <ac:spMk id="32" creationId="{054B3F04-9EAC-45C0-B3CE-0387EEA10A0C}"/>
          </ac:spMkLst>
        </pc:spChg>
        <pc:spChg chg="add del">
          <ac:chgData name="Edward Sharick" userId="342227af1a838caa" providerId="LiveId" clId="{69906A2B-DA2A-473F-8A49-14FC2995213F}" dt="2022-04-19T21:22:36.983" v="7178" actId="26606"/>
          <ac:spMkLst>
            <pc:docMk/>
            <pc:sldMk cId="3094346374" sldId="264"/>
            <ac:spMk id="34" creationId="{CECF0FC6-D57B-48B6-9036-F4FFD91A4B34}"/>
          </ac:spMkLst>
        </pc:spChg>
        <pc:spChg chg="add del">
          <ac:chgData name="Edward Sharick" userId="342227af1a838caa" providerId="LiveId" clId="{69906A2B-DA2A-473F-8A49-14FC2995213F}" dt="2022-04-19T21:22:36.983" v="7178" actId="26606"/>
          <ac:spMkLst>
            <pc:docMk/>
            <pc:sldMk cId="3094346374" sldId="264"/>
            <ac:spMk id="35" creationId="{717A211C-5863-4303-AC3D-AEBFDF6D6A4C}"/>
          </ac:spMkLst>
        </pc:spChg>
        <pc:spChg chg="add del">
          <ac:chgData name="Edward Sharick" userId="342227af1a838caa" providerId="LiveId" clId="{69906A2B-DA2A-473F-8A49-14FC2995213F}" dt="2022-04-19T21:22:36.983" v="7178" actId="26606"/>
          <ac:spMkLst>
            <pc:docMk/>
            <pc:sldMk cId="3094346374" sldId="264"/>
            <ac:spMk id="36" creationId="{087519CD-2FFF-42E3-BB0C-FEAA828BA5DB}"/>
          </ac:spMkLst>
        </pc:spChg>
        <pc:spChg chg="add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37" creationId="{FB5993E2-C02B-4335-ABA5-D8EC465551E3}"/>
          </ac:spMkLst>
        </pc:spChg>
        <pc:spChg chg="add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38" creationId="{C0B801A2-5622-4BE8-9AD2-C337A2CD0022}"/>
          </ac:spMkLst>
        </pc:spChg>
        <pc:spChg chg="add">
          <ac:chgData name="Edward Sharick" userId="342227af1a838caa" providerId="LiveId" clId="{69906A2B-DA2A-473F-8A49-14FC2995213F}" dt="2022-04-19T21:22:44.449" v="7181" actId="26606"/>
          <ac:spMkLst>
            <pc:docMk/>
            <pc:sldMk cId="3094346374" sldId="264"/>
            <ac:spMk id="39" creationId="{B7AF614F-5BC3-4086-99F5-B87C5847A071}"/>
          </ac:spMkLst>
        </pc:spChg>
        <pc:graphicFrameChg chg="add">
          <ac:chgData name="Edward Sharick" userId="342227af1a838caa" providerId="LiveId" clId="{69906A2B-DA2A-473F-8A49-14FC2995213F}" dt="2022-04-19T21:22:44.449" v="7181" actId="26606"/>
          <ac:graphicFrameMkLst>
            <pc:docMk/>
            <pc:sldMk cId="3094346374" sldId="264"/>
            <ac:graphicFrameMk id="40" creationId="{682F0439-4D30-2787-BB59-61CAA76B1679}"/>
          </ac:graphicFrameMkLst>
        </pc:graphicFrameChg>
        <pc:picChg chg="add del">
          <ac:chgData name="Edward Sharick" userId="342227af1a838caa" providerId="LiveId" clId="{69906A2B-DA2A-473F-8A49-14FC2995213F}" dt="2022-04-19T21:22:04.859" v="7170" actId="26606"/>
          <ac:picMkLst>
            <pc:docMk/>
            <pc:sldMk cId="3094346374" sldId="264"/>
            <ac:picMk id="5" creationId="{F8049AC2-F3F9-052D-B1FF-242B5DD03B31}"/>
          </ac:picMkLst>
        </pc:picChg>
        <pc:picChg chg="add del">
          <ac:chgData name="Edward Sharick" userId="342227af1a838caa" providerId="LiveId" clId="{69906A2B-DA2A-473F-8A49-14FC2995213F}" dt="2022-04-19T21:22:12.098" v="7172" actId="26606"/>
          <ac:picMkLst>
            <pc:docMk/>
            <pc:sldMk cId="3094346374" sldId="264"/>
            <ac:picMk id="15" creationId="{E8B1538D-AF3E-A2D6-F1F7-29E0CE518951}"/>
          </ac:picMkLst>
        </pc:picChg>
        <pc:picChg chg="add del">
          <ac:chgData name="Edward Sharick" userId="342227af1a838caa" providerId="LiveId" clId="{69906A2B-DA2A-473F-8A49-14FC2995213F}" dt="2022-04-19T21:22:27.328" v="7174" actId="478"/>
          <ac:picMkLst>
            <pc:docMk/>
            <pc:sldMk cId="3094346374" sldId="264"/>
            <ac:picMk id="22" creationId="{F8049AC2-F3F9-052D-B1FF-242B5DD03B31}"/>
          </ac:picMkLst>
        </pc:picChg>
        <pc:picChg chg="add del">
          <ac:chgData name="Edward Sharick" userId="342227af1a838caa" providerId="LiveId" clId="{69906A2B-DA2A-473F-8A49-14FC2995213F}" dt="2022-04-19T21:22:44.415" v="7180" actId="26606"/>
          <ac:picMkLst>
            <pc:docMk/>
            <pc:sldMk cId="3094346374" sldId="264"/>
            <ac:picMk id="25" creationId="{FC1E2180-6752-EDB4-F7D2-5310DA8C8D5A}"/>
          </ac:picMkLst>
        </pc:picChg>
        <pc:cxnChg chg="add del">
          <ac:chgData name="Edward Sharick" userId="342227af1a838caa" providerId="LiveId" clId="{69906A2B-DA2A-473F-8A49-14FC2995213F}" dt="2022-04-19T21:22:04.859" v="7170" actId="26606"/>
          <ac:cxnSpMkLst>
            <pc:docMk/>
            <pc:sldMk cId="3094346374" sldId="264"/>
            <ac:cxnSpMk id="13" creationId="{5AB158E9-1B40-4CD6-95F0-95CA11DF7B7A}"/>
          </ac:cxnSpMkLst>
        </pc:cxnChg>
        <pc:cxnChg chg="add del">
          <ac:chgData name="Edward Sharick" userId="342227af1a838caa" providerId="LiveId" clId="{69906A2B-DA2A-473F-8A49-14FC2995213F}" dt="2022-04-19T21:22:12.098" v="7172" actId="26606"/>
          <ac:cxnSpMkLst>
            <pc:docMk/>
            <pc:sldMk cId="3094346374" sldId="264"/>
            <ac:cxnSpMk id="16" creationId="{45549E29-E797-4A00-B030-3AB01640CFDC}"/>
          </ac:cxnSpMkLst>
        </pc:cxnChg>
        <pc:cxnChg chg="add del">
          <ac:chgData name="Edward Sharick" userId="342227af1a838caa" providerId="LiveId" clId="{69906A2B-DA2A-473F-8A49-14FC2995213F}" dt="2022-04-19T21:22:44.449" v="7181" actId="26606"/>
          <ac:cxnSpMkLst>
            <pc:docMk/>
            <pc:sldMk cId="3094346374" sldId="264"/>
            <ac:cxnSpMk id="23" creationId="{5AB158E9-1B40-4CD6-95F0-95CA11DF7B7A}"/>
          </ac:cxnSpMkLst>
        </pc:cxnChg>
        <pc:cxnChg chg="add del">
          <ac:chgData name="Edward Sharick" userId="342227af1a838caa" providerId="LiveId" clId="{69906A2B-DA2A-473F-8A49-14FC2995213F}" dt="2022-04-19T21:22:44.415" v="7180" actId="26606"/>
          <ac:cxnSpMkLst>
            <pc:docMk/>
            <pc:sldMk cId="3094346374" sldId="264"/>
            <ac:cxnSpMk id="33" creationId="{5AB158E9-1B40-4CD6-95F0-95CA11DF7B7A}"/>
          </ac:cxnSpMkLst>
        </pc:cxnChg>
      </pc:sldChg>
      <pc:sldChg chg="modSp new mod ord modShow">
        <pc:chgData name="Edward Sharick" userId="342227af1a838caa" providerId="LiveId" clId="{69906A2B-DA2A-473F-8A49-14FC2995213F}" dt="2022-04-19T20:55:07.687" v="6615" actId="729"/>
        <pc:sldMkLst>
          <pc:docMk/>
          <pc:sldMk cId="3010198343" sldId="265"/>
        </pc:sldMkLst>
        <pc:spChg chg="mod">
          <ac:chgData name="Edward Sharick" userId="342227af1a838caa" providerId="LiveId" clId="{69906A2B-DA2A-473F-8A49-14FC2995213F}" dt="2022-04-19T12:18:26.665" v="1134" actId="1076"/>
          <ac:spMkLst>
            <pc:docMk/>
            <pc:sldMk cId="3010198343" sldId="265"/>
            <ac:spMk id="2" creationId="{E1F3C4DA-199B-4344-983F-826C1E68DFC5}"/>
          </ac:spMkLst>
        </pc:spChg>
        <pc:spChg chg="mod">
          <ac:chgData name="Edward Sharick" userId="342227af1a838caa" providerId="LiveId" clId="{69906A2B-DA2A-473F-8A49-14FC2995213F}" dt="2022-04-19T20:41:01.278" v="5874" actId="122"/>
          <ac:spMkLst>
            <pc:docMk/>
            <pc:sldMk cId="3010198343" sldId="265"/>
            <ac:spMk id="3" creationId="{9E3FF2DD-BB9D-4742-B6FD-79723A08A9E9}"/>
          </ac:spMkLst>
        </pc:spChg>
      </pc:sldChg>
      <pc:sldChg chg="addSp delSp modSp new mod ord">
        <pc:chgData name="Edward Sharick" userId="342227af1a838caa" providerId="LiveId" clId="{69906A2B-DA2A-473F-8A49-14FC2995213F}" dt="2022-04-19T21:05:06.697" v="6881"/>
        <pc:sldMkLst>
          <pc:docMk/>
          <pc:sldMk cId="3564139949" sldId="266"/>
        </pc:sldMkLst>
        <pc:spChg chg="mod">
          <ac:chgData name="Edward Sharick" userId="342227af1a838caa" providerId="LiveId" clId="{69906A2B-DA2A-473F-8A49-14FC2995213F}" dt="2022-04-19T21:05:06.697" v="6881"/>
          <ac:spMkLst>
            <pc:docMk/>
            <pc:sldMk cId="3564139949" sldId="266"/>
            <ac:spMk id="2" creationId="{142AD5B4-5BD3-47A3-B4FF-D50D06326927}"/>
          </ac:spMkLst>
        </pc:spChg>
        <pc:spChg chg="del">
          <ac:chgData name="Edward Sharick" userId="342227af1a838caa" providerId="LiveId" clId="{69906A2B-DA2A-473F-8A49-14FC2995213F}" dt="2022-04-19T11:48:06.082" v="599" actId="478"/>
          <ac:spMkLst>
            <pc:docMk/>
            <pc:sldMk cId="3564139949" sldId="266"/>
            <ac:spMk id="3" creationId="{7D40258B-6BF0-4FCB-A768-75B3A90E701C}"/>
          </ac:spMkLst>
        </pc:spChg>
        <pc:spChg chg="add mod">
          <ac:chgData name="Edward Sharick" userId="342227af1a838caa" providerId="LiveId" clId="{69906A2B-DA2A-473F-8A49-14FC2995213F}" dt="2022-04-19T11:52:27.481" v="685" actId="1076"/>
          <ac:spMkLst>
            <pc:docMk/>
            <pc:sldMk cId="3564139949" sldId="266"/>
            <ac:spMk id="4" creationId="{6B071C06-68A0-49B9-9E26-1936C5AAC2A4}"/>
          </ac:spMkLst>
        </pc:spChg>
        <pc:spChg chg="add mod">
          <ac:chgData name="Edward Sharick" userId="342227af1a838caa" providerId="LiveId" clId="{69906A2B-DA2A-473F-8A49-14FC2995213F}" dt="2022-04-19T11:53:10.972" v="748" actId="20577"/>
          <ac:spMkLst>
            <pc:docMk/>
            <pc:sldMk cId="3564139949" sldId="266"/>
            <ac:spMk id="7" creationId="{A24C8D25-EE43-4EDA-B1F4-C92AA36A2A1C}"/>
          </ac:spMkLst>
        </pc:spChg>
        <pc:spChg chg="add mod">
          <ac:chgData name="Edward Sharick" userId="342227af1a838caa" providerId="LiveId" clId="{69906A2B-DA2A-473F-8A49-14FC2995213F}" dt="2022-04-19T11:52:55.203" v="722" actId="20577"/>
          <ac:spMkLst>
            <pc:docMk/>
            <pc:sldMk cId="3564139949" sldId="266"/>
            <ac:spMk id="10" creationId="{87B31A88-2AAB-4843-BD82-D51BDE16F950}"/>
          </ac:spMkLst>
        </pc:spChg>
        <pc:spChg chg="add mod">
          <ac:chgData name="Edward Sharick" userId="342227af1a838caa" providerId="LiveId" clId="{69906A2B-DA2A-473F-8A49-14FC2995213F}" dt="2022-04-19T12:00:57.396" v="808" actId="1076"/>
          <ac:spMkLst>
            <pc:docMk/>
            <pc:sldMk cId="3564139949" sldId="266"/>
            <ac:spMk id="11" creationId="{B859AC8E-1AFB-4BCE-A494-B7D89CCB0E6C}"/>
          </ac:spMkLst>
        </pc:spChg>
        <pc:spChg chg="add mod">
          <ac:chgData name="Edward Sharick" userId="342227af1a838caa" providerId="LiveId" clId="{69906A2B-DA2A-473F-8A49-14FC2995213F}" dt="2022-04-19T11:55:54.683" v="805" actId="20577"/>
          <ac:spMkLst>
            <pc:docMk/>
            <pc:sldMk cId="3564139949" sldId="266"/>
            <ac:spMk id="12" creationId="{B7487DA2-CBD8-4B44-A20E-D58DDC038B80}"/>
          </ac:spMkLst>
        </pc:spChg>
        <pc:spChg chg="add mod">
          <ac:chgData name="Edward Sharick" userId="342227af1a838caa" providerId="LiveId" clId="{69906A2B-DA2A-473F-8A49-14FC2995213F}" dt="2022-04-19T12:01:11.661" v="821" actId="20577"/>
          <ac:spMkLst>
            <pc:docMk/>
            <pc:sldMk cId="3564139949" sldId="266"/>
            <ac:spMk id="13" creationId="{551F7AD3-7007-4B3C-A1DA-ED439101AA60}"/>
          </ac:spMkLst>
        </pc:spChg>
        <pc:spChg chg="add mod">
          <ac:chgData name="Edward Sharick" userId="342227af1a838caa" providerId="LiveId" clId="{69906A2B-DA2A-473F-8A49-14FC2995213F}" dt="2022-04-19T12:01:24.522" v="826" actId="20577"/>
          <ac:spMkLst>
            <pc:docMk/>
            <pc:sldMk cId="3564139949" sldId="266"/>
            <ac:spMk id="14" creationId="{2007F683-BF41-4921-8BBE-E956AFDFB002}"/>
          </ac:spMkLst>
        </pc:spChg>
        <pc:spChg chg="add del mod">
          <ac:chgData name="Edward Sharick" userId="342227af1a838caa" providerId="LiveId" clId="{69906A2B-DA2A-473F-8A49-14FC2995213F}" dt="2022-04-19T12:09:21.664" v="980" actId="1076"/>
          <ac:spMkLst>
            <pc:docMk/>
            <pc:sldMk cId="3564139949" sldId="266"/>
            <ac:spMk id="15" creationId="{255D329C-851F-4F3A-B2EC-6921FD25B86C}"/>
          </ac:spMkLst>
        </pc:spChg>
        <pc:spChg chg="add mod">
          <ac:chgData name="Edward Sharick" userId="342227af1a838caa" providerId="LiveId" clId="{69906A2B-DA2A-473F-8A49-14FC2995213F}" dt="2022-04-19T12:06:47.673" v="907" actId="14100"/>
          <ac:spMkLst>
            <pc:docMk/>
            <pc:sldMk cId="3564139949" sldId="266"/>
            <ac:spMk id="16" creationId="{48DA1568-09CC-4758-8125-ED626C4F9C25}"/>
          </ac:spMkLst>
        </pc:spChg>
        <pc:spChg chg="add mod">
          <ac:chgData name="Edward Sharick" userId="342227af1a838caa" providerId="LiveId" clId="{69906A2B-DA2A-473F-8A49-14FC2995213F}" dt="2022-04-19T12:08:19.361" v="948" actId="14100"/>
          <ac:spMkLst>
            <pc:docMk/>
            <pc:sldMk cId="3564139949" sldId="266"/>
            <ac:spMk id="22" creationId="{8E456DFF-34D4-4C55-B4B6-79B7E1D54956}"/>
          </ac:spMkLst>
        </pc:spChg>
        <pc:spChg chg="add mod">
          <ac:chgData name="Edward Sharick" userId="342227af1a838caa" providerId="LiveId" clId="{69906A2B-DA2A-473F-8A49-14FC2995213F}" dt="2022-04-19T12:09:31.763" v="982" actId="1076"/>
          <ac:spMkLst>
            <pc:docMk/>
            <pc:sldMk cId="3564139949" sldId="266"/>
            <ac:spMk id="23" creationId="{F8DB2AA7-B261-4626-BEFA-D921B828A9E9}"/>
          </ac:spMkLst>
        </pc:spChg>
        <pc:spChg chg="add mod">
          <ac:chgData name="Edward Sharick" userId="342227af1a838caa" providerId="LiveId" clId="{69906A2B-DA2A-473F-8A49-14FC2995213F}" dt="2022-04-19T12:09:55.841" v="1006" actId="20577"/>
          <ac:spMkLst>
            <pc:docMk/>
            <pc:sldMk cId="3564139949" sldId="266"/>
            <ac:spMk id="25" creationId="{54C1AC0C-33D4-4F2B-811F-672BC95724AF}"/>
          </ac:spMkLst>
        </pc:spChg>
        <pc:spChg chg="add mod">
          <ac:chgData name="Edward Sharick" userId="342227af1a838caa" providerId="LiveId" clId="{69906A2B-DA2A-473F-8A49-14FC2995213F}" dt="2022-04-19T12:10:41.998" v="1020" actId="1076"/>
          <ac:spMkLst>
            <pc:docMk/>
            <pc:sldMk cId="3564139949" sldId="266"/>
            <ac:spMk id="28" creationId="{0EAFA029-BBEF-4498-A50E-085465A77726}"/>
          </ac:spMkLst>
        </pc:spChg>
        <pc:spChg chg="add mod">
          <ac:chgData name="Edward Sharick" userId="342227af1a838caa" providerId="LiveId" clId="{69906A2B-DA2A-473F-8A49-14FC2995213F}" dt="2022-04-19T12:11:10.036" v="1053" actId="20577"/>
          <ac:spMkLst>
            <pc:docMk/>
            <pc:sldMk cId="3564139949" sldId="266"/>
            <ac:spMk id="29" creationId="{7D9DF5BA-56B7-4641-A3FC-20403E330244}"/>
          </ac:spMkLst>
        </pc:spChg>
        <pc:cxnChg chg="add mod">
          <ac:chgData name="Edward Sharick" userId="342227af1a838caa" providerId="LiveId" clId="{69906A2B-DA2A-473F-8A49-14FC2995213F}" dt="2022-04-19T11:52:20.017" v="683" actId="1076"/>
          <ac:cxnSpMkLst>
            <pc:docMk/>
            <pc:sldMk cId="3564139949" sldId="266"/>
            <ac:cxnSpMk id="6" creationId="{97B01ABD-E4F2-4F3E-AFD3-AC727FBBBE8C}"/>
          </ac:cxnSpMkLst>
        </pc:cxnChg>
        <pc:cxnChg chg="add mod">
          <ac:chgData name="Edward Sharick" userId="342227af1a838caa" providerId="LiveId" clId="{69906A2B-DA2A-473F-8A49-14FC2995213F}" dt="2022-04-19T11:51:41.217" v="678" actId="1076"/>
          <ac:cxnSpMkLst>
            <pc:docMk/>
            <pc:sldMk cId="3564139949" sldId="266"/>
            <ac:cxnSpMk id="8" creationId="{FAE04EBE-31B6-4A4A-81A3-B3E6BAB77185}"/>
          </ac:cxnSpMkLst>
        </pc:cxnChg>
        <pc:cxnChg chg="add mod">
          <ac:chgData name="Edward Sharick" userId="342227af1a838caa" providerId="LiveId" clId="{69906A2B-DA2A-473F-8A49-14FC2995213F}" dt="2022-04-19T12:07:06.402" v="909" actId="14100"/>
          <ac:cxnSpMkLst>
            <pc:docMk/>
            <pc:sldMk cId="3564139949" sldId="266"/>
            <ac:cxnSpMk id="9" creationId="{B9B7C423-880F-4120-8238-E6463A05B73A}"/>
          </ac:cxnSpMkLst>
        </pc:cxnChg>
        <pc:cxnChg chg="add mod">
          <ac:chgData name="Edward Sharick" userId="342227af1a838caa" providerId="LiveId" clId="{69906A2B-DA2A-473F-8A49-14FC2995213F}" dt="2022-04-19T12:08:28.426" v="949" actId="1076"/>
          <ac:cxnSpMkLst>
            <pc:docMk/>
            <pc:sldMk cId="3564139949" sldId="266"/>
            <ac:cxnSpMk id="17" creationId="{5F63BF2B-3182-4ADF-BD37-5F1EB6875340}"/>
          </ac:cxnSpMkLst>
        </pc:cxnChg>
        <pc:cxnChg chg="add mod">
          <ac:chgData name="Edward Sharick" userId="342227af1a838caa" providerId="LiveId" clId="{69906A2B-DA2A-473F-8A49-14FC2995213F}" dt="2022-04-19T12:09:39.336" v="984" actId="1076"/>
          <ac:cxnSpMkLst>
            <pc:docMk/>
            <pc:sldMk cId="3564139949" sldId="266"/>
            <ac:cxnSpMk id="24" creationId="{14C093D1-B17C-461C-A50B-FBC2EB75B7C2}"/>
          </ac:cxnSpMkLst>
        </pc:cxnChg>
        <pc:cxnChg chg="add mod">
          <ac:chgData name="Edward Sharick" userId="342227af1a838caa" providerId="LiveId" clId="{69906A2B-DA2A-473F-8A49-14FC2995213F}" dt="2022-04-19T12:10:22.538" v="1008" actId="1076"/>
          <ac:cxnSpMkLst>
            <pc:docMk/>
            <pc:sldMk cId="3564139949" sldId="266"/>
            <ac:cxnSpMk id="26" creationId="{B8BC0F73-A81B-4A87-BC26-A8C4C7C5E18F}"/>
          </ac:cxnSpMkLst>
        </pc:cxnChg>
        <pc:cxnChg chg="add del mod">
          <ac:chgData name="Edward Sharick" userId="342227af1a838caa" providerId="LiveId" clId="{69906A2B-DA2A-473F-8A49-14FC2995213F}" dt="2022-04-19T12:10:27.533" v="1011" actId="478"/>
          <ac:cxnSpMkLst>
            <pc:docMk/>
            <pc:sldMk cId="3564139949" sldId="266"/>
            <ac:cxnSpMk id="27" creationId="{F7B126E6-711D-4E86-AFA6-CBE67C2A8CA8}"/>
          </ac:cxnSpMkLst>
        </pc:cxnChg>
      </pc:sldChg>
      <pc:sldChg chg="addSp delSp modSp new mod setBg setClrOvrMap delDesignElem modNotesTx">
        <pc:chgData name="Edward Sharick" userId="342227af1a838caa" providerId="LiveId" clId="{69906A2B-DA2A-473F-8A49-14FC2995213F}" dt="2022-04-19T21:05:45.808" v="6893" actId="26606"/>
        <pc:sldMkLst>
          <pc:docMk/>
          <pc:sldMk cId="1593031788" sldId="267"/>
        </pc:sldMkLst>
        <pc:spChg chg="mod">
          <ac:chgData name="Edward Sharick" userId="342227af1a838caa" providerId="LiveId" clId="{69906A2B-DA2A-473F-8A49-14FC2995213F}" dt="2022-04-19T21:05:45.808" v="6893" actId="26606"/>
          <ac:spMkLst>
            <pc:docMk/>
            <pc:sldMk cId="1593031788" sldId="267"/>
            <ac:spMk id="2" creationId="{EEFA8ABA-DFF9-44DB-B99B-3381EE78A8EE}"/>
          </ac:spMkLst>
        </pc:spChg>
        <pc:spChg chg="add del mod">
          <ac:chgData name="Edward Sharick" userId="342227af1a838caa" providerId="LiveId" clId="{69906A2B-DA2A-473F-8A49-14FC2995213F}" dt="2022-04-19T21:02:52.223" v="6831" actId="26606"/>
          <ac:spMkLst>
            <pc:docMk/>
            <pc:sldMk cId="1593031788" sldId="267"/>
            <ac:spMk id="3" creationId="{175B1CC3-53A9-4054-A45F-587EB61F29AD}"/>
          </ac:spMkLst>
        </pc:spChg>
        <pc:spChg chg="add del">
          <ac:chgData name="Edward Sharick" userId="342227af1a838caa" providerId="LiveId" clId="{69906A2B-DA2A-473F-8A49-14FC2995213F}" dt="2022-04-19T21:02:46.206" v="6824" actId="26606"/>
          <ac:spMkLst>
            <pc:docMk/>
            <pc:sldMk cId="1593031788" sldId="267"/>
            <ac:spMk id="8" creationId="{99CAC3B1-4879-424D-8F15-206277196159}"/>
          </ac:spMkLst>
        </pc:spChg>
        <pc:spChg chg="add del">
          <ac:chgData name="Edward Sharick" userId="342227af1a838caa" providerId="LiveId" clId="{69906A2B-DA2A-473F-8A49-14FC2995213F}" dt="2022-04-19T21:02:40.642" v="6820" actId="26606"/>
          <ac:spMkLst>
            <pc:docMk/>
            <pc:sldMk cId="1593031788" sldId="267"/>
            <ac:spMk id="9" creationId="{94C52C56-BEF2-4E22-8C8E-A7AC96B03A72}"/>
          </ac:spMkLst>
        </pc:spChg>
        <pc:spChg chg="add del">
          <ac:chgData name="Edward Sharick" userId="342227af1a838caa" providerId="LiveId" clId="{69906A2B-DA2A-473F-8A49-14FC2995213F}" dt="2022-04-19T21:02:40.642" v="6820" actId="26606"/>
          <ac:spMkLst>
            <pc:docMk/>
            <pc:sldMk cId="1593031788" sldId="267"/>
            <ac:spMk id="11" creationId="{42285737-90EE-47DC-AC80-8AE156B11969}"/>
          </ac:spMkLst>
        </pc:spChg>
        <pc:spChg chg="add del">
          <ac:chgData name="Edward Sharick" userId="342227af1a838caa" providerId="LiveId" clId="{69906A2B-DA2A-473F-8A49-14FC2995213F}" dt="2022-04-19T21:02:43.850" v="6822" actId="26606"/>
          <ac:spMkLst>
            <pc:docMk/>
            <pc:sldMk cId="1593031788" sldId="267"/>
            <ac:spMk id="21" creationId="{94C52C56-BEF2-4E22-8C8E-A7AC96B03A72}"/>
          </ac:spMkLst>
        </pc:spChg>
        <pc:spChg chg="add del">
          <ac:chgData name="Edward Sharick" userId="342227af1a838caa" providerId="LiveId" clId="{69906A2B-DA2A-473F-8A49-14FC2995213F}" dt="2022-04-19T21:02:43.850" v="6822" actId="26606"/>
          <ac:spMkLst>
            <pc:docMk/>
            <pc:sldMk cId="1593031788" sldId="267"/>
            <ac:spMk id="22" creationId="{42285737-90EE-47DC-AC80-8AE156B11969}"/>
          </ac:spMkLst>
        </pc:spChg>
        <pc:spChg chg="add del">
          <ac:chgData name="Edward Sharick" userId="342227af1a838caa" providerId="LiveId" clId="{69906A2B-DA2A-473F-8A49-14FC2995213F}" dt="2022-04-19T21:02:46.206" v="6824" actId="26606"/>
          <ac:spMkLst>
            <pc:docMk/>
            <pc:sldMk cId="1593031788" sldId="267"/>
            <ac:spMk id="28" creationId="{175B1CC3-53A9-4054-A45F-587EB61F29AD}"/>
          </ac:spMkLst>
        </pc:spChg>
        <pc:spChg chg="add del">
          <ac:chgData name="Edward Sharick" userId="342227af1a838caa" providerId="LiveId" clId="{69906A2B-DA2A-473F-8A49-14FC2995213F}" dt="2022-04-19T21:02:51.263" v="6828" actId="26606"/>
          <ac:spMkLst>
            <pc:docMk/>
            <pc:sldMk cId="1593031788" sldId="267"/>
            <ac:spMk id="32" creationId="{C8643778-7F6C-4E8D-84D1-D5CDB9928191}"/>
          </ac:spMkLst>
        </pc:spChg>
        <pc:spChg chg="add del">
          <ac:chgData name="Edward Sharick" userId="342227af1a838caa" providerId="LiveId" clId="{69906A2B-DA2A-473F-8A49-14FC2995213F}" dt="2022-04-19T21:02:51.263" v="6828" actId="26606"/>
          <ac:spMkLst>
            <pc:docMk/>
            <pc:sldMk cId="1593031788" sldId="267"/>
            <ac:spMk id="33" creationId="{1D22F88D-6907-48AF-B024-346E855E0D96}"/>
          </ac:spMkLst>
        </pc:spChg>
        <pc:spChg chg="add del">
          <ac:chgData name="Edward Sharick" userId="342227af1a838caa" providerId="LiveId" clId="{69906A2B-DA2A-473F-8A49-14FC2995213F}" dt="2022-04-19T21:02:51.263" v="6828" actId="26606"/>
          <ac:spMkLst>
            <pc:docMk/>
            <pc:sldMk cId="1593031788" sldId="267"/>
            <ac:spMk id="35" creationId="{175B1CC3-53A9-4054-A45F-587EB61F29AD}"/>
          </ac:spMkLst>
        </pc:spChg>
        <pc:spChg chg="add del">
          <ac:chgData name="Edward Sharick" userId="342227af1a838caa" providerId="LiveId" clId="{69906A2B-DA2A-473F-8A49-14FC2995213F}" dt="2022-04-19T21:02:52.115" v="6830" actId="26606"/>
          <ac:spMkLst>
            <pc:docMk/>
            <pc:sldMk cId="1593031788" sldId="267"/>
            <ac:spMk id="37" creationId="{94C52C56-BEF2-4E22-8C8E-A7AC96B03A72}"/>
          </ac:spMkLst>
        </pc:spChg>
        <pc:spChg chg="add del">
          <ac:chgData name="Edward Sharick" userId="342227af1a838caa" providerId="LiveId" clId="{69906A2B-DA2A-473F-8A49-14FC2995213F}" dt="2022-04-19T21:02:52.115" v="6830" actId="26606"/>
          <ac:spMkLst>
            <pc:docMk/>
            <pc:sldMk cId="1593031788" sldId="267"/>
            <ac:spMk id="38" creationId="{42285737-90EE-47DC-AC80-8AE156B11969}"/>
          </ac:spMkLst>
        </pc:spChg>
        <pc:spChg chg="add del">
          <ac:chgData name="Edward Sharick" userId="342227af1a838caa" providerId="LiveId" clId="{69906A2B-DA2A-473F-8A49-14FC2995213F}" dt="2022-04-19T21:05:06.697" v="6881"/>
          <ac:spMkLst>
            <pc:docMk/>
            <pc:sldMk cId="1593031788" sldId="267"/>
            <ac:spMk id="42" creationId="{94C52C56-BEF2-4E22-8C8E-A7AC96B03A72}"/>
          </ac:spMkLst>
        </pc:spChg>
        <pc:spChg chg="add del">
          <ac:chgData name="Edward Sharick" userId="342227af1a838caa" providerId="LiveId" clId="{69906A2B-DA2A-473F-8A49-14FC2995213F}" dt="2022-04-19T21:05:06.697" v="6881"/>
          <ac:spMkLst>
            <pc:docMk/>
            <pc:sldMk cId="1593031788" sldId="267"/>
            <ac:spMk id="43" creationId="{42285737-90EE-47DC-AC80-8AE156B11969}"/>
          </ac:spMkLst>
        </pc:spChg>
        <pc:spChg chg="add del">
          <ac:chgData name="Edward Sharick" userId="342227af1a838caa" providerId="LiveId" clId="{69906A2B-DA2A-473F-8A49-14FC2995213F}" dt="2022-04-19T21:05:45.774" v="6892" actId="26606"/>
          <ac:spMkLst>
            <pc:docMk/>
            <pc:sldMk cId="1593031788" sldId="267"/>
            <ac:spMk id="47" creationId="{A6B16355-27FB-445B-B646-02AB73637459}"/>
          </ac:spMkLst>
        </pc:spChg>
        <pc:spChg chg="add del">
          <ac:chgData name="Edward Sharick" userId="342227af1a838caa" providerId="LiveId" clId="{69906A2B-DA2A-473F-8A49-14FC2995213F}" dt="2022-04-19T21:05:45.774" v="6892" actId="26606"/>
          <ac:spMkLst>
            <pc:docMk/>
            <pc:sldMk cId="1593031788" sldId="267"/>
            <ac:spMk id="49" creationId="{6B3BF2E5-C3AB-441F-A430-491119C56D26}"/>
          </ac:spMkLst>
        </pc:spChg>
        <pc:spChg chg="add del">
          <ac:chgData name="Edward Sharick" userId="342227af1a838caa" providerId="LiveId" clId="{69906A2B-DA2A-473F-8A49-14FC2995213F}" dt="2022-04-19T21:05:40.149" v="6888" actId="26606"/>
          <ac:spMkLst>
            <pc:docMk/>
            <pc:sldMk cId="1593031788" sldId="267"/>
            <ac:spMk id="50" creationId="{FB5993E2-C02B-4335-ABA5-D8EC465551E3}"/>
          </ac:spMkLst>
        </pc:spChg>
        <pc:spChg chg="add del">
          <ac:chgData name="Edward Sharick" userId="342227af1a838caa" providerId="LiveId" clId="{69906A2B-DA2A-473F-8A49-14FC2995213F}" dt="2022-04-19T21:05:40.149" v="6888" actId="26606"/>
          <ac:spMkLst>
            <pc:docMk/>
            <pc:sldMk cId="1593031788" sldId="267"/>
            <ac:spMk id="52" creationId="{C0B801A2-5622-4BE8-9AD2-C337A2CD0022}"/>
          </ac:spMkLst>
        </pc:spChg>
        <pc:spChg chg="add del">
          <ac:chgData name="Edward Sharick" userId="342227af1a838caa" providerId="LiveId" clId="{69906A2B-DA2A-473F-8A49-14FC2995213F}" dt="2022-04-19T21:05:40.149" v="6888" actId="26606"/>
          <ac:spMkLst>
            <pc:docMk/>
            <pc:sldMk cId="1593031788" sldId="267"/>
            <ac:spMk id="54" creationId="{B7AF614F-5BC3-4086-99F5-B87C5847A071}"/>
          </ac:spMkLst>
        </pc:spChg>
        <pc:spChg chg="add del">
          <ac:chgData name="Edward Sharick" userId="342227af1a838caa" providerId="LiveId" clId="{69906A2B-DA2A-473F-8A49-14FC2995213F}" dt="2022-04-19T21:05:45.774" v="6892" actId="26606"/>
          <ac:spMkLst>
            <pc:docMk/>
            <pc:sldMk cId="1593031788" sldId="267"/>
            <ac:spMk id="56" creationId="{DD07C90B-B81A-473B-8919-CA924E61FFCF}"/>
          </ac:spMkLst>
        </pc:spChg>
        <pc:grpChg chg="add del">
          <ac:chgData name="Edward Sharick" userId="342227af1a838caa" providerId="LiveId" clId="{69906A2B-DA2A-473F-8A49-14FC2995213F}" dt="2022-04-19T21:02:46.206" v="6824" actId="26606"/>
          <ac:grpSpMkLst>
            <pc:docMk/>
            <pc:sldMk cId="1593031788" sldId="267"/>
            <ac:grpSpMk id="10" creationId="{4B8492CB-DFBA-4A82-9778-F21493DA36C1}"/>
          </ac:grpSpMkLst>
        </pc:grpChg>
        <pc:grpChg chg="add del">
          <ac:chgData name="Edward Sharick" userId="342227af1a838caa" providerId="LiveId" clId="{69906A2B-DA2A-473F-8A49-14FC2995213F}" dt="2022-04-19T21:02:51.263" v="6828" actId="26606"/>
          <ac:grpSpMkLst>
            <pc:docMk/>
            <pc:sldMk cId="1593031788" sldId="267"/>
            <ac:grpSpMk id="12" creationId="{F3842748-48B5-4DD0-A06A-A31C74024A99}"/>
          </ac:grpSpMkLst>
        </pc:grpChg>
        <pc:grpChg chg="add del">
          <ac:chgData name="Edward Sharick" userId="342227af1a838caa" providerId="LiveId" clId="{69906A2B-DA2A-473F-8A49-14FC2995213F}" dt="2022-04-19T21:02:40.642" v="6820" actId="26606"/>
          <ac:grpSpMkLst>
            <pc:docMk/>
            <pc:sldMk cId="1593031788" sldId="267"/>
            <ac:grpSpMk id="13" creationId="{B57BDC17-F1B3-455F-BBF1-680AA1F25C06}"/>
          </ac:grpSpMkLst>
        </pc:grpChg>
        <pc:grpChg chg="add del">
          <ac:chgData name="Edward Sharick" userId="342227af1a838caa" providerId="LiveId" clId="{69906A2B-DA2A-473F-8A49-14FC2995213F}" dt="2022-04-19T21:02:43.850" v="6822" actId="26606"/>
          <ac:grpSpMkLst>
            <pc:docMk/>
            <pc:sldMk cId="1593031788" sldId="267"/>
            <ac:grpSpMk id="23" creationId="{B57BDC17-F1B3-455F-BBF1-680AA1F25C06}"/>
          </ac:grpSpMkLst>
        </pc:grpChg>
        <pc:grpChg chg="add del">
          <ac:chgData name="Edward Sharick" userId="342227af1a838caa" providerId="LiveId" clId="{69906A2B-DA2A-473F-8A49-14FC2995213F}" dt="2022-04-19T21:02:52.115" v="6830" actId="26606"/>
          <ac:grpSpMkLst>
            <pc:docMk/>
            <pc:sldMk cId="1593031788" sldId="267"/>
            <ac:grpSpMk id="39" creationId="{B57BDC17-F1B3-455F-BBF1-680AA1F25C06}"/>
          </ac:grpSpMkLst>
        </pc:grpChg>
        <pc:grpChg chg="add del">
          <ac:chgData name="Edward Sharick" userId="342227af1a838caa" providerId="LiveId" clId="{69906A2B-DA2A-473F-8A49-14FC2995213F}" dt="2022-04-19T21:05:06.697" v="6881"/>
          <ac:grpSpMkLst>
            <pc:docMk/>
            <pc:sldMk cId="1593031788" sldId="267"/>
            <ac:grpSpMk id="44" creationId="{B57BDC17-F1B3-455F-BBF1-680AA1F25C06}"/>
          </ac:grpSpMkLst>
        </pc:grpChg>
        <pc:graphicFrameChg chg="add del">
          <ac:chgData name="Edward Sharick" userId="342227af1a838caa" providerId="LiveId" clId="{69906A2B-DA2A-473F-8A49-14FC2995213F}" dt="2022-04-19T21:02:40.642" v="6820" actId="26606"/>
          <ac:graphicFrameMkLst>
            <pc:docMk/>
            <pc:sldMk cId="1593031788" sldId="267"/>
            <ac:graphicFrameMk id="5" creationId="{0B7262F8-FB61-0299-9203-A48783A2F758}"/>
          </ac:graphicFrameMkLst>
        </pc:graphicFrameChg>
        <pc:graphicFrameChg chg="add del">
          <ac:chgData name="Edward Sharick" userId="342227af1a838caa" providerId="LiveId" clId="{69906A2B-DA2A-473F-8A49-14FC2995213F}" dt="2022-04-19T21:02:43.850" v="6822" actId="26606"/>
          <ac:graphicFrameMkLst>
            <pc:docMk/>
            <pc:sldMk cId="1593031788" sldId="267"/>
            <ac:graphicFrameMk id="24" creationId="{DD1BCACA-FA5D-3886-14BF-CA23AA206ECF}"/>
          </ac:graphicFrameMkLst>
        </pc:graphicFrameChg>
        <pc:graphicFrameChg chg="add del">
          <ac:chgData name="Edward Sharick" userId="342227af1a838caa" providerId="LiveId" clId="{69906A2B-DA2A-473F-8A49-14FC2995213F}" dt="2022-04-19T21:02:47.880" v="6826" actId="26606"/>
          <ac:graphicFrameMkLst>
            <pc:docMk/>
            <pc:sldMk cId="1593031788" sldId="267"/>
            <ac:graphicFrameMk id="30" creationId="{CEA021AD-FA6E-A814-231E-91A01783CFBD}"/>
          </ac:graphicFrameMkLst>
        </pc:graphicFrameChg>
        <pc:graphicFrameChg chg="add del">
          <ac:chgData name="Edward Sharick" userId="342227af1a838caa" providerId="LiveId" clId="{69906A2B-DA2A-473F-8A49-14FC2995213F}" dt="2022-04-19T21:02:52.115" v="6830" actId="26606"/>
          <ac:graphicFrameMkLst>
            <pc:docMk/>
            <pc:sldMk cId="1593031788" sldId="267"/>
            <ac:graphicFrameMk id="40" creationId="{DD1BCACA-FA5D-3886-14BF-CA23AA206ECF}"/>
          </ac:graphicFrameMkLst>
        </pc:graphicFrameChg>
        <pc:graphicFrameChg chg="add mod modGraphic">
          <ac:chgData name="Edward Sharick" userId="342227af1a838caa" providerId="LiveId" clId="{69906A2B-DA2A-473F-8A49-14FC2995213F}" dt="2022-04-19T21:05:45.808" v="6893" actId="26606"/>
          <ac:graphicFrameMkLst>
            <pc:docMk/>
            <pc:sldMk cId="1593031788" sldId="267"/>
            <ac:graphicFrameMk id="45" creationId="{0B7262F8-FB61-0299-9203-A48783A2F758}"/>
          </ac:graphicFrameMkLst>
        </pc:graphicFrameChg>
        <pc:cxnChg chg="add del">
          <ac:chgData name="Edward Sharick" userId="342227af1a838caa" providerId="LiveId" clId="{69906A2B-DA2A-473F-8A49-14FC2995213F}" dt="2022-04-19T21:05:45.774" v="6892" actId="26606"/>
          <ac:cxnSpMkLst>
            <pc:docMk/>
            <pc:sldMk cId="1593031788" sldId="267"/>
            <ac:cxnSpMk id="48" creationId="{06DA680F-F6AC-453E-A8BF-C5BDED2851DE}"/>
          </ac:cxnSpMkLst>
        </pc:cxnChg>
      </pc:sldChg>
      <pc:sldChg chg="addSp delSp modSp new mod ord setBg">
        <pc:chgData name="Edward Sharick" userId="342227af1a838caa" providerId="LiveId" clId="{69906A2B-DA2A-473F-8A49-14FC2995213F}" dt="2022-04-19T21:17:11.287" v="7076" actId="20577"/>
        <pc:sldMkLst>
          <pc:docMk/>
          <pc:sldMk cId="1305987955" sldId="268"/>
        </pc:sldMkLst>
        <pc:spChg chg="mod">
          <ac:chgData name="Edward Sharick" userId="342227af1a838caa" providerId="LiveId" clId="{69906A2B-DA2A-473F-8A49-14FC2995213F}" dt="2022-04-19T21:15:14.415" v="7060" actId="26606"/>
          <ac:spMkLst>
            <pc:docMk/>
            <pc:sldMk cId="1305987955" sldId="268"/>
            <ac:spMk id="2" creationId="{ECBAB335-2514-4B4C-AA6E-CAB82198FC72}"/>
          </ac:spMkLst>
        </pc:spChg>
        <pc:spChg chg="del">
          <ac:chgData name="Edward Sharick" userId="342227af1a838caa" providerId="LiveId" clId="{69906A2B-DA2A-473F-8A49-14FC2995213F}" dt="2022-04-19T15:19:34.244" v="4418"/>
          <ac:spMkLst>
            <pc:docMk/>
            <pc:sldMk cId="1305987955" sldId="268"/>
            <ac:spMk id="3" creationId="{EFEDD082-7B9D-44CC-805D-90C677A25463}"/>
          </ac:spMkLst>
        </pc:spChg>
        <pc:spChg chg="add mod">
          <ac:chgData name="Edward Sharick" userId="342227af1a838caa" providerId="LiveId" clId="{69906A2B-DA2A-473F-8A49-14FC2995213F}" dt="2022-04-19T21:17:11.287" v="7076" actId="20577"/>
          <ac:spMkLst>
            <pc:docMk/>
            <pc:sldMk cId="1305987955" sldId="268"/>
            <ac:spMk id="6" creationId="{C07BF2D1-DF2F-4215-B795-945334DB84D4}"/>
          </ac:spMkLst>
        </pc:spChg>
        <pc:spChg chg="add">
          <ac:chgData name="Edward Sharick" userId="342227af1a838caa" providerId="LiveId" clId="{69906A2B-DA2A-473F-8A49-14FC2995213F}" dt="2022-04-19T21:15:14.415" v="7060" actId="26606"/>
          <ac:spMkLst>
            <pc:docMk/>
            <pc:sldMk cId="1305987955" sldId="268"/>
            <ac:spMk id="11" creationId="{35230A27-1553-42F8-99D7-829868E13715}"/>
          </ac:spMkLst>
        </pc:spChg>
        <pc:spChg chg="add">
          <ac:chgData name="Edward Sharick" userId="342227af1a838caa" providerId="LiveId" clId="{69906A2B-DA2A-473F-8A49-14FC2995213F}" dt="2022-04-19T21:15:14.415" v="7060" actId="26606"/>
          <ac:spMkLst>
            <pc:docMk/>
            <pc:sldMk cId="1305987955" sldId="268"/>
            <ac:spMk id="13" creationId="{A772232D-B4D6-429F-B3D1-2D9891B85E08}"/>
          </ac:spMkLst>
        </pc:spChg>
        <pc:graphicFrameChg chg="add del mod modGraphic">
          <ac:chgData name="Edward Sharick" userId="342227af1a838caa" providerId="LiveId" clId="{69906A2B-DA2A-473F-8A49-14FC2995213F}" dt="2022-04-19T19:39:42.700" v="4452" actId="478"/>
          <ac:graphicFrameMkLst>
            <pc:docMk/>
            <pc:sldMk cId="1305987955" sldId="268"/>
            <ac:graphicFrameMk id="4" creationId="{8817EB48-DAAA-4A68-B846-3DFA9318ED86}"/>
          </ac:graphicFrameMkLst>
        </pc:graphicFrameChg>
        <pc:cxnChg chg="add">
          <ac:chgData name="Edward Sharick" userId="342227af1a838caa" providerId="LiveId" clId="{69906A2B-DA2A-473F-8A49-14FC2995213F}" dt="2022-04-19T21:15:14.415" v="7060" actId="26606"/>
          <ac:cxnSpMkLst>
            <pc:docMk/>
            <pc:sldMk cId="1305987955" sldId="268"/>
            <ac:cxnSpMk id="15" creationId="{02CC3441-26B3-4381-B3DF-8AE3C288BC0D}"/>
          </ac:cxnSpMkLst>
        </pc:cxnChg>
      </pc:sldChg>
      <pc:sldChg chg="addSp modSp new mod ord modNotesTx">
        <pc:chgData name="Edward Sharick" userId="342227af1a838caa" providerId="LiveId" clId="{69906A2B-DA2A-473F-8A49-14FC2995213F}" dt="2022-04-19T21:09:42.492" v="7001" actId="14100"/>
        <pc:sldMkLst>
          <pc:docMk/>
          <pc:sldMk cId="4118208623" sldId="269"/>
        </pc:sldMkLst>
        <pc:spChg chg="mod">
          <ac:chgData name="Edward Sharick" userId="342227af1a838caa" providerId="LiveId" clId="{69906A2B-DA2A-473F-8A49-14FC2995213F}" dt="2022-04-19T21:09:32.666" v="6997" actId="1076"/>
          <ac:spMkLst>
            <pc:docMk/>
            <pc:sldMk cId="4118208623" sldId="269"/>
            <ac:spMk id="2" creationId="{194552E7-D4A4-41DF-864C-12CA343B1DC8}"/>
          </ac:spMkLst>
        </pc:spChg>
        <pc:spChg chg="mod">
          <ac:chgData name="Edward Sharick" userId="342227af1a838caa" providerId="LiveId" clId="{69906A2B-DA2A-473F-8A49-14FC2995213F}" dt="2022-04-19T21:09:42.492" v="7001" actId="14100"/>
          <ac:spMkLst>
            <pc:docMk/>
            <pc:sldMk cId="4118208623" sldId="269"/>
            <ac:spMk id="3" creationId="{544F1EFC-AB6C-496C-865E-141F0DE13C8C}"/>
          </ac:spMkLst>
        </pc:spChg>
        <pc:spChg chg="add mod">
          <ac:chgData name="Edward Sharick" userId="342227af1a838caa" providerId="LiveId" clId="{69906A2B-DA2A-473F-8A49-14FC2995213F}" dt="2022-04-19T21:00:10.804" v="6621" actId="1076"/>
          <ac:spMkLst>
            <pc:docMk/>
            <pc:sldMk cId="4118208623" sldId="269"/>
            <ac:spMk id="5" creationId="{FA43BD9C-3D03-4A4B-8A35-D66FCCA3A4B4}"/>
          </ac:spMkLst>
        </pc:spChg>
      </pc:sldChg>
      <pc:sldChg chg="addSp delSp modSp new mod setBg">
        <pc:chgData name="Edward Sharick" userId="342227af1a838caa" providerId="LiveId" clId="{69906A2B-DA2A-473F-8A49-14FC2995213F}" dt="2022-04-19T21:16:14.454" v="7067" actId="20577"/>
        <pc:sldMkLst>
          <pc:docMk/>
          <pc:sldMk cId="688309202" sldId="270"/>
        </pc:sldMkLst>
        <pc:spChg chg="mod">
          <ac:chgData name="Edward Sharick" userId="342227af1a838caa" providerId="LiveId" clId="{69906A2B-DA2A-473F-8A49-14FC2995213F}" dt="2022-04-19T21:15:24.050" v="7061" actId="26606"/>
          <ac:spMkLst>
            <pc:docMk/>
            <pc:sldMk cId="688309202" sldId="270"/>
            <ac:spMk id="2" creationId="{5F5987E1-C5B1-45D0-B129-EF7F28BE7DBB}"/>
          </ac:spMkLst>
        </pc:spChg>
        <pc:spChg chg="add del mod">
          <ac:chgData name="Edward Sharick" userId="342227af1a838caa" providerId="LiveId" clId="{69906A2B-DA2A-473F-8A49-14FC2995213F}" dt="2022-04-19T21:15:24.050" v="7061" actId="26606"/>
          <ac:spMkLst>
            <pc:docMk/>
            <pc:sldMk cId="688309202" sldId="270"/>
            <ac:spMk id="3" creationId="{3A32FABF-108C-4D9A-AD03-BC65A3AA98BE}"/>
          </ac:spMkLst>
        </pc:spChg>
        <pc:spChg chg="add del mod">
          <ac:chgData name="Edward Sharick" userId="342227af1a838caa" providerId="LiveId" clId="{69906A2B-DA2A-473F-8A49-14FC2995213F}" dt="2022-04-19T14:52:34.133" v="3350"/>
          <ac:spMkLst>
            <pc:docMk/>
            <pc:sldMk cId="688309202" sldId="270"/>
            <ac:spMk id="4" creationId="{68A32523-23B0-474B-8128-D0648DACB0A0}"/>
          </ac:spMkLst>
        </pc:spChg>
        <pc:spChg chg="add del">
          <ac:chgData name="Edward Sharick" userId="342227af1a838caa" providerId="LiveId" clId="{69906A2B-DA2A-473F-8A49-14FC2995213F}" dt="2022-04-19T14:55:14.014" v="3654"/>
          <ac:spMkLst>
            <pc:docMk/>
            <pc:sldMk cId="688309202" sldId="270"/>
            <ac:spMk id="5" creationId="{15B89388-6569-4B19-B62D-F91B6BD7A53D}"/>
          </ac:spMkLst>
        </pc:spChg>
        <pc:spChg chg="add del">
          <ac:chgData name="Edward Sharick" userId="342227af1a838caa" providerId="LiveId" clId="{69906A2B-DA2A-473F-8A49-14FC2995213F}" dt="2022-04-19T18:16:25.188" v="4422"/>
          <ac:spMkLst>
            <pc:docMk/>
            <pc:sldMk cId="688309202" sldId="270"/>
            <ac:spMk id="6" creationId="{B3BA430B-9501-411B-B218-679F26F52D30}"/>
          </ac:spMkLst>
        </pc:spChg>
        <pc:spChg chg="add del">
          <ac:chgData name="Edward Sharick" userId="342227af1a838caa" providerId="LiveId" clId="{69906A2B-DA2A-473F-8A49-14FC2995213F}" dt="2022-04-19T21:12:24.516" v="7036" actId="26606"/>
          <ac:spMkLst>
            <pc:docMk/>
            <pc:sldMk cId="688309202" sldId="270"/>
            <ac:spMk id="8" creationId="{3741B58E-3B65-4A01-A276-975AB2CF8A08}"/>
          </ac:spMkLst>
        </pc:spChg>
        <pc:spChg chg="add del">
          <ac:chgData name="Edward Sharick" userId="342227af1a838caa" providerId="LiveId" clId="{69906A2B-DA2A-473F-8A49-14FC2995213F}" dt="2022-04-19T21:12:17.224" v="7030" actId="26606"/>
          <ac:spMkLst>
            <pc:docMk/>
            <pc:sldMk cId="688309202" sldId="270"/>
            <ac:spMk id="9" creationId="{FB5993E2-C02B-4335-ABA5-D8EC465551E3}"/>
          </ac:spMkLst>
        </pc:spChg>
        <pc:spChg chg="add del">
          <ac:chgData name="Edward Sharick" userId="342227af1a838caa" providerId="LiveId" clId="{69906A2B-DA2A-473F-8A49-14FC2995213F}" dt="2022-04-19T21:12:24.516" v="7036" actId="26606"/>
          <ac:spMkLst>
            <pc:docMk/>
            <pc:sldMk cId="688309202" sldId="270"/>
            <ac:spMk id="10" creationId="{7AAC67C3-831B-4AB1-A259-DFB839CAFAFC}"/>
          </ac:spMkLst>
        </pc:spChg>
        <pc:spChg chg="add del">
          <ac:chgData name="Edward Sharick" userId="342227af1a838caa" providerId="LiveId" clId="{69906A2B-DA2A-473F-8A49-14FC2995213F}" dt="2022-04-19T21:12:17.224" v="7030" actId="26606"/>
          <ac:spMkLst>
            <pc:docMk/>
            <pc:sldMk cId="688309202" sldId="270"/>
            <ac:spMk id="11" creationId="{C0B801A2-5622-4BE8-9AD2-C337A2CD0022}"/>
          </ac:spMkLst>
        </pc:spChg>
        <pc:spChg chg="add del">
          <ac:chgData name="Edward Sharick" userId="342227af1a838caa" providerId="LiveId" clId="{69906A2B-DA2A-473F-8A49-14FC2995213F}" dt="2022-04-19T21:12:24.516" v="7036" actId="26606"/>
          <ac:spMkLst>
            <pc:docMk/>
            <pc:sldMk cId="688309202" sldId="270"/>
            <ac:spMk id="12" creationId="{054B3F04-9EAC-45C0-B3CE-0387EEA10A0C}"/>
          </ac:spMkLst>
        </pc:spChg>
        <pc:spChg chg="add del">
          <ac:chgData name="Edward Sharick" userId="342227af1a838caa" providerId="LiveId" clId="{69906A2B-DA2A-473F-8A49-14FC2995213F}" dt="2022-04-19T21:12:17.224" v="7030" actId="26606"/>
          <ac:spMkLst>
            <pc:docMk/>
            <pc:sldMk cId="688309202" sldId="270"/>
            <ac:spMk id="13" creationId="{B7AF614F-5BC3-4086-99F5-B87C5847A071}"/>
          </ac:spMkLst>
        </pc:spChg>
        <pc:spChg chg="add">
          <ac:chgData name="Edward Sharick" userId="342227af1a838caa" providerId="LiveId" clId="{69906A2B-DA2A-473F-8A49-14FC2995213F}" dt="2022-04-19T21:15:24.050" v="7061" actId="26606"/>
          <ac:spMkLst>
            <pc:docMk/>
            <pc:sldMk cId="688309202" sldId="270"/>
            <ac:spMk id="14" creationId="{FB5993E2-C02B-4335-ABA5-D8EC465551E3}"/>
          </ac:spMkLst>
        </pc:spChg>
        <pc:spChg chg="add">
          <ac:chgData name="Edward Sharick" userId="342227af1a838caa" providerId="LiveId" clId="{69906A2B-DA2A-473F-8A49-14FC2995213F}" dt="2022-04-19T21:15:24.050" v="7061" actId="26606"/>
          <ac:spMkLst>
            <pc:docMk/>
            <pc:sldMk cId="688309202" sldId="270"/>
            <ac:spMk id="16" creationId="{C0B801A2-5622-4BE8-9AD2-C337A2CD0022}"/>
          </ac:spMkLst>
        </pc:spChg>
        <pc:spChg chg="add del">
          <ac:chgData name="Edward Sharick" userId="342227af1a838caa" providerId="LiveId" clId="{69906A2B-DA2A-473F-8A49-14FC2995213F}" dt="2022-04-19T21:12:22.075" v="7034" actId="26606"/>
          <ac:spMkLst>
            <pc:docMk/>
            <pc:sldMk cId="688309202" sldId="270"/>
            <ac:spMk id="17" creationId="{9D01F790-DD03-42F9-BA1A-68D67A92CFCD}"/>
          </ac:spMkLst>
        </pc:spChg>
        <pc:spChg chg="add del">
          <ac:chgData name="Edward Sharick" userId="342227af1a838caa" providerId="LiveId" clId="{69906A2B-DA2A-473F-8A49-14FC2995213F}" dt="2022-04-19T21:12:22.075" v="7034" actId="26606"/>
          <ac:spMkLst>
            <pc:docMk/>
            <pc:sldMk cId="688309202" sldId="270"/>
            <ac:spMk id="18" creationId="{9D3FAB87-3CFA-4F57-9867-8D5B043E55E1}"/>
          </ac:spMkLst>
        </pc:spChg>
        <pc:spChg chg="add del">
          <ac:chgData name="Edward Sharick" userId="342227af1a838caa" providerId="LiveId" clId="{69906A2B-DA2A-473F-8A49-14FC2995213F}" dt="2022-04-19T21:12:22.075" v="7034" actId="26606"/>
          <ac:spMkLst>
            <pc:docMk/>
            <pc:sldMk cId="688309202" sldId="270"/>
            <ac:spMk id="19" creationId="{76928EA5-66AD-46CE-B63D-16D33755651B}"/>
          </ac:spMkLst>
        </pc:spChg>
        <pc:spChg chg="add">
          <ac:chgData name="Edward Sharick" userId="342227af1a838caa" providerId="LiveId" clId="{69906A2B-DA2A-473F-8A49-14FC2995213F}" dt="2022-04-19T21:15:24.050" v="7061" actId="26606"/>
          <ac:spMkLst>
            <pc:docMk/>
            <pc:sldMk cId="688309202" sldId="270"/>
            <ac:spMk id="21" creationId="{B7AF614F-5BC3-4086-99F5-B87C5847A071}"/>
          </ac:spMkLst>
        </pc:spChg>
        <pc:spChg chg="add del">
          <ac:chgData name="Edward Sharick" userId="342227af1a838caa" providerId="LiveId" clId="{69906A2B-DA2A-473F-8A49-14FC2995213F}" dt="2022-04-19T21:12:24.516" v="7036" actId="26606"/>
          <ac:spMkLst>
            <pc:docMk/>
            <pc:sldMk cId="688309202" sldId="270"/>
            <ac:spMk id="22" creationId="{3A32FABF-108C-4D9A-AD03-BC65A3AA98BE}"/>
          </ac:spMkLst>
        </pc:spChg>
        <pc:spChg chg="add del">
          <ac:chgData name="Edward Sharick" userId="342227af1a838caa" providerId="LiveId" clId="{69906A2B-DA2A-473F-8A49-14FC2995213F}" dt="2022-04-19T21:12:26.300" v="7038" actId="26606"/>
          <ac:spMkLst>
            <pc:docMk/>
            <pc:sldMk cId="688309202" sldId="270"/>
            <ac:spMk id="24" creationId="{63E00694-E403-4987-8634-15F6D8E4C38C}"/>
          </ac:spMkLst>
        </pc:spChg>
        <pc:spChg chg="add del">
          <ac:chgData name="Edward Sharick" userId="342227af1a838caa" providerId="LiveId" clId="{69906A2B-DA2A-473F-8A49-14FC2995213F}" dt="2022-04-19T21:12:30.587" v="7040" actId="26606"/>
          <ac:spMkLst>
            <pc:docMk/>
            <pc:sldMk cId="688309202" sldId="270"/>
            <ac:spMk id="27" creationId="{CECF0FC6-D57B-48B6-9036-F4FFD91A4B34}"/>
          </ac:spMkLst>
        </pc:spChg>
        <pc:spChg chg="add del">
          <ac:chgData name="Edward Sharick" userId="342227af1a838caa" providerId="LiveId" clId="{69906A2B-DA2A-473F-8A49-14FC2995213F}" dt="2022-04-19T21:12:30.587" v="7040" actId="26606"/>
          <ac:spMkLst>
            <pc:docMk/>
            <pc:sldMk cId="688309202" sldId="270"/>
            <ac:spMk id="28" creationId="{3A32FABF-108C-4D9A-AD03-BC65A3AA98BE}"/>
          </ac:spMkLst>
        </pc:spChg>
        <pc:spChg chg="add del">
          <ac:chgData name="Edward Sharick" userId="342227af1a838caa" providerId="LiveId" clId="{69906A2B-DA2A-473F-8A49-14FC2995213F}" dt="2022-04-19T21:12:30.587" v="7040" actId="26606"/>
          <ac:spMkLst>
            <pc:docMk/>
            <pc:sldMk cId="688309202" sldId="270"/>
            <ac:spMk id="29" creationId="{717A211C-5863-4303-AC3D-AEBFDF6D6A4C}"/>
          </ac:spMkLst>
        </pc:spChg>
        <pc:spChg chg="add del">
          <ac:chgData name="Edward Sharick" userId="342227af1a838caa" providerId="LiveId" clId="{69906A2B-DA2A-473F-8A49-14FC2995213F}" dt="2022-04-19T21:12:30.587" v="7040" actId="26606"/>
          <ac:spMkLst>
            <pc:docMk/>
            <pc:sldMk cId="688309202" sldId="270"/>
            <ac:spMk id="30" creationId="{087519CD-2FFF-42E3-BB0C-FEAA828BA5DB}"/>
          </ac:spMkLst>
        </pc:spChg>
        <pc:spChg chg="add del">
          <ac:chgData name="Edward Sharick" userId="342227af1a838caa" providerId="LiveId" clId="{69906A2B-DA2A-473F-8A49-14FC2995213F}" dt="2022-04-19T21:13:42.414" v="7044" actId="26606"/>
          <ac:spMkLst>
            <pc:docMk/>
            <pc:sldMk cId="688309202" sldId="270"/>
            <ac:spMk id="34" creationId="{FB5993E2-C02B-4335-ABA5-D8EC465551E3}"/>
          </ac:spMkLst>
        </pc:spChg>
        <pc:spChg chg="add del">
          <ac:chgData name="Edward Sharick" userId="342227af1a838caa" providerId="LiveId" clId="{69906A2B-DA2A-473F-8A49-14FC2995213F}" dt="2022-04-19T21:13:42.414" v="7044" actId="26606"/>
          <ac:spMkLst>
            <pc:docMk/>
            <pc:sldMk cId="688309202" sldId="270"/>
            <ac:spMk id="35" creationId="{C0B801A2-5622-4BE8-9AD2-C337A2CD0022}"/>
          </ac:spMkLst>
        </pc:spChg>
        <pc:spChg chg="add del">
          <ac:chgData name="Edward Sharick" userId="342227af1a838caa" providerId="LiveId" clId="{69906A2B-DA2A-473F-8A49-14FC2995213F}" dt="2022-04-19T21:13:42.414" v="7044" actId="26606"/>
          <ac:spMkLst>
            <pc:docMk/>
            <pc:sldMk cId="688309202" sldId="270"/>
            <ac:spMk id="36" creationId="{B7AF614F-5BC3-4086-99F5-B87C5847A071}"/>
          </ac:spMkLst>
        </pc:spChg>
        <pc:spChg chg="add del">
          <ac:chgData name="Edward Sharick" userId="342227af1a838caa" providerId="LiveId" clId="{69906A2B-DA2A-473F-8A49-14FC2995213F}" dt="2022-04-19T21:13:59.501" v="7047" actId="26606"/>
          <ac:spMkLst>
            <pc:docMk/>
            <pc:sldMk cId="688309202" sldId="270"/>
            <ac:spMk id="39" creationId="{A6B16355-27FB-445B-B646-02AB73637459}"/>
          </ac:spMkLst>
        </pc:spChg>
        <pc:spChg chg="add del">
          <ac:chgData name="Edward Sharick" userId="342227af1a838caa" providerId="LiveId" clId="{69906A2B-DA2A-473F-8A49-14FC2995213F}" dt="2022-04-19T21:13:59.501" v="7047" actId="26606"/>
          <ac:spMkLst>
            <pc:docMk/>
            <pc:sldMk cId="688309202" sldId="270"/>
            <ac:spMk id="41" creationId="{6B3BF2E5-C3AB-441F-A430-491119C56D26}"/>
          </ac:spMkLst>
        </pc:spChg>
        <pc:spChg chg="add del">
          <ac:chgData name="Edward Sharick" userId="342227af1a838caa" providerId="LiveId" clId="{69906A2B-DA2A-473F-8A49-14FC2995213F}" dt="2022-04-19T21:13:59.501" v="7047" actId="26606"/>
          <ac:spMkLst>
            <pc:docMk/>
            <pc:sldMk cId="688309202" sldId="270"/>
            <ac:spMk id="42" creationId="{DD07C90B-B81A-473B-8919-CA924E61FFCF}"/>
          </ac:spMkLst>
        </pc:spChg>
        <pc:graphicFrameChg chg="add del">
          <ac:chgData name="Edward Sharick" userId="342227af1a838caa" providerId="LiveId" clId="{69906A2B-DA2A-473F-8A49-14FC2995213F}" dt="2022-04-19T21:12:17.224" v="7030" actId="26606"/>
          <ac:graphicFrameMkLst>
            <pc:docMk/>
            <pc:sldMk cId="688309202" sldId="270"/>
            <ac:graphicFrameMk id="7" creationId="{6AECAA20-E952-4A00-9C3C-AA7FDEFB1E48}"/>
          </ac:graphicFrameMkLst>
        </pc:graphicFrameChg>
        <pc:graphicFrameChg chg="add del">
          <ac:chgData name="Edward Sharick" userId="342227af1a838caa" providerId="LiveId" clId="{69906A2B-DA2A-473F-8A49-14FC2995213F}" dt="2022-04-19T21:12:21.046" v="7032" actId="26606"/>
          <ac:graphicFrameMkLst>
            <pc:docMk/>
            <pc:sldMk cId="688309202" sldId="270"/>
            <ac:graphicFrameMk id="15" creationId="{E563D780-75A2-CB30-FC6F-D2960D0BB59B}"/>
          </ac:graphicFrameMkLst>
        </pc:graphicFrameChg>
        <pc:graphicFrameChg chg="add del">
          <ac:chgData name="Edward Sharick" userId="342227af1a838caa" providerId="LiveId" clId="{69906A2B-DA2A-473F-8A49-14FC2995213F}" dt="2022-04-19T21:12:22.075" v="7034" actId="26606"/>
          <ac:graphicFrameMkLst>
            <pc:docMk/>
            <pc:sldMk cId="688309202" sldId="270"/>
            <ac:graphicFrameMk id="20" creationId="{494A9719-E1E4-24AB-7CC4-73D584133AFE}"/>
          </ac:graphicFrameMkLst>
        </pc:graphicFrameChg>
        <pc:graphicFrameChg chg="add mod">
          <ac:chgData name="Edward Sharick" userId="342227af1a838caa" providerId="LiveId" clId="{69906A2B-DA2A-473F-8A49-14FC2995213F}" dt="2022-04-19T21:16:14.454" v="7067" actId="20577"/>
          <ac:graphicFrameMkLst>
            <pc:docMk/>
            <pc:sldMk cId="688309202" sldId="270"/>
            <ac:graphicFrameMk id="23" creationId="{40553FBC-F01D-ED00-1DF1-FC0992F9163D}"/>
          </ac:graphicFrameMkLst>
        </pc:graphicFrameChg>
        <pc:graphicFrameChg chg="add del">
          <ac:chgData name="Edward Sharick" userId="342227af1a838caa" providerId="LiveId" clId="{69906A2B-DA2A-473F-8A49-14FC2995213F}" dt="2022-04-19T21:12:26.300" v="7038" actId="26606"/>
          <ac:graphicFrameMkLst>
            <pc:docMk/>
            <pc:sldMk cId="688309202" sldId="270"/>
            <ac:graphicFrameMk id="25" creationId="{8D513BF6-9016-48ED-55FC-6936D6A76B86}"/>
          </ac:graphicFrameMkLst>
        </pc:graphicFrameChg>
        <pc:graphicFrameChg chg="add del">
          <ac:chgData name="Edward Sharick" userId="342227af1a838caa" providerId="LiveId" clId="{69906A2B-DA2A-473F-8A49-14FC2995213F}" dt="2022-04-19T21:13:20.877" v="7042" actId="26606"/>
          <ac:graphicFrameMkLst>
            <pc:docMk/>
            <pc:sldMk cId="688309202" sldId="270"/>
            <ac:graphicFrameMk id="32" creationId="{50D09F8D-1B55-F232-0F62-4F2C953CC3BB}"/>
          </ac:graphicFrameMkLst>
        </pc:graphicFrameChg>
        <pc:graphicFrameChg chg="add del">
          <ac:chgData name="Edward Sharick" userId="342227af1a838caa" providerId="LiveId" clId="{69906A2B-DA2A-473F-8A49-14FC2995213F}" dt="2022-04-19T21:13:42.414" v="7044" actId="26606"/>
          <ac:graphicFrameMkLst>
            <pc:docMk/>
            <pc:sldMk cId="688309202" sldId="270"/>
            <ac:graphicFrameMk id="37" creationId="{E4362616-4567-6EED-353B-B386FEDAEB70}"/>
          </ac:graphicFrameMkLst>
        </pc:graphicFrameChg>
        <pc:graphicFrameChg chg="add del mod">
          <ac:chgData name="Edward Sharick" userId="342227af1a838caa" providerId="LiveId" clId="{69906A2B-DA2A-473F-8A49-14FC2995213F}" dt="2022-04-19T21:13:59.501" v="7047" actId="26606"/>
          <ac:graphicFrameMkLst>
            <pc:docMk/>
            <pc:sldMk cId="688309202" sldId="270"/>
            <ac:graphicFrameMk id="43" creationId="{11410514-ED8F-3D0A-AFFF-FEAF5494E163}"/>
          </ac:graphicFrameMkLst>
        </pc:graphicFrameChg>
        <pc:cxnChg chg="add del">
          <ac:chgData name="Edward Sharick" userId="342227af1a838caa" providerId="LiveId" clId="{69906A2B-DA2A-473F-8A49-14FC2995213F}" dt="2022-04-19T21:13:59.501" v="7047" actId="26606"/>
          <ac:cxnSpMkLst>
            <pc:docMk/>
            <pc:sldMk cId="688309202" sldId="270"/>
            <ac:cxnSpMk id="40" creationId="{06DA680F-F6AC-453E-A8BF-C5BDED2851DE}"/>
          </ac:cxnSpMkLst>
        </pc:cxnChg>
      </pc:sldChg>
      <pc:sldChg chg="addSp delSp modSp add del mod modNotesTx">
        <pc:chgData name="Edward Sharick" userId="342227af1a838caa" providerId="LiveId" clId="{69906A2B-DA2A-473F-8A49-14FC2995213F}" dt="2022-04-19T21:12:02.222" v="7028" actId="47"/>
        <pc:sldMkLst>
          <pc:docMk/>
          <pc:sldMk cId="3913718178" sldId="271"/>
        </pc:sldMkLst>
        <pc:spChg chg="mod">
          <ac:chgData name="Edward Sharick" userId="342227af1a838caa" providerId="LiveId" clId="{69906A2B-DA2A-473F-8A49-14FC2995213F}" dt="2022-04-19T21:10:29.539" v="7004" actId="21"/>
          <ac:spMkLst>
            <pc:docMk/>
            <pc:sldMk cId="3913718178" sldId="271"/>
            <ac:spMk id="3" creationId="{1ED7CFA5-2645-4218-B1A6-67DC2ED9C5B9}"/>
          </ac:spMkLst>
        </pc:spChg>
        <pc:spChg chg="add del">
          <ac:chgData name="Edward Sharick" userId="342227af1a838caa" providerId="LiveId" clId="{69906A2B-DA2A-473F-8A49-14FC2995213F}" dt="2022-04-19T14:40:23.089" v="3272"/>
          <ac:spMkLst>
            <pc:docMk/>
            <pc:sldMk cId="3913718178" sldId="271"/>
            <ac:spMk id="4" creationId="{F006550E-9467-4BF5-8A79-CF99A19D1BCB}"/>
          </ac:spMkLst>
        </pc:spChg>
      </pc:sldChg>
      <pc:sldChg chg="addSp delSp modSp new mod ord setBg delDesignElem">
        <pc:chgData name="Edward Sharick" userId="342227af1a838caa" providerId="LiveId" clId="{69906A2B-DA2A-473F-8A49-14FC2995213F}" dt="2022-04-19T21:05:06.697" v="6881"/>
        <pc:sldMkLst>
          <pc:docMk/>
          <pc:sldMk cId="2874627404" sldId="272"/>
        </pc:sldMkLst>
        <pc:spChg chg="mod">
          <ac:chgData name="Edward Sharick" userId="342227af1a838caa" providerId="LiveId" clId="{69906A2B-DA2A-473F-8A49-14FC2995213F}" dt="2022-04-19T19:43:22.911" v="4673" actId="26606"/>
          <ac:spMkLst>
            <pc:docMk/>
            <pc:sldMk cId="2874627404" sldId="272"/>
            <ac:spMk id="2" creationId="{9BFDC5BA-E435-46B2-BA1C-7959FA0F0391}"/>
          </ac:spMkLst>
        </pc:spChg>
        <pc:spChg chg="del">
          <ac:chgData name="Edward Sharick" userId="342227af1a838caa" providerId="LiveId" clId="{69906A2B-DA2A-473F-8A49-14FC2995213F}" dt="2022-04-19T19:43:22.911" v="4673" actId="26606"/>
          <ac:spMkLst>
            <pc:docMk/>
            <pc:sldMk cId="2874627404" sldId="272"/>
            <ac:spMk id="3" creationId="{46880EB5-47AD-4B02-996F-6B95CBFF4A88}"/>
          </ac:spMkLst>
        </pc:spChg>
        <pc:spChg chg="add del">
          <ac:chgData name="Edward Sharick" userId="342227af1a838caa" providerId="LiveId" clId="{69906A2B-DA2A-473F-8A49-14FC2995213F}" dt="2022-04-19T21:05:06.697" v="6881"/>
          <ac:spMkLst>
            <pc:docMk/>
            <pc:sldMk cId="2874627404" sldId="272"/>
            <ac:spMk id="20" creationId="{A6073935-E043-4801-AF06-06093A9145F7}"/>
          </ac:spMkLst>
        </pc:spChg>
        <pc:spChg chg="add del">
          <ac:chgData name="Edward Sharick" userId="342227af1a838caa" providerId="LiveId" clId="{69906A2B-DA2A-473F-8A49-14FC2995213F}" dt="2022-04-19T21:05:06.697" v="6881"/>
          <ac:spMkLst>
            <pc:docMk/>
            <pc:sldMk cId="2874627404" sldId="272"/>
            <ac:spMk id="30" creationId="{8D6B9972-4A81-4223-9901-0E559A1D5E59}"/>
          </ac:spMkLst>
        </pc:spChg>
        <pc:grpChg chg="add del">
          <ac:chgData name="Edward Sharick" userId="342227af1a838caa" providerId="LiveId" clId="{69906A2B-DA2A-473F-8A49-14FC2995213F}" dt="2022-04-19T21:05:06.697" v="6881"/>
          <ac:grpSpMkLst>
            <pc:docMk/>
            <pc:sldMk cId="2874627404" sldId="272"/>
            <ac:grpSpMk id="12" creationId="{C616B3DC-C165-433D-9187-62DCC0E317D3}"/>
          </ac:grpSpMkLst>
        </pc:grpChg>
        <pc:grpChg chg="add del">
          <ac:chgData name="Edward Sharick" userId="342227af1a838caa" providerId="LiveId" clId="{69906A2B-DA2A-473F-8A49-14FC2995213F}" dt="2022-04-19T21:05:06.697" v="6881"/>
          <ac:grpSpMkLst>
            <pc:docMk/>
            <pc:sldMk cId="2874627404" sldId="272"/>
            <ac:grpSpMk id="22" creationId="{8AC26FF4-D6F9-4A94-A837-D051A101EDD3}"/>
          </ac:grpSpMkLst>
        </pc:grpChg>
        <pc:picChg chg="add del">
          <ac:chgData name="Edward Sharick" userId="342227af1a838caa" providerId="LiveId" clId="{69906A2B-DA2A-473F-8A49-14FC2995213F}" dt="2022-04-19T19:43:15.640" v="4669" actId="22"/>
          <ac:picMkLst>
            <pc:docMk/>
            <pc:sldMk cId="2874627404" sldId="272"/>
            <ac:picMk id="5" creationId="{41C7603D-6F1D-44E1-8807-FED2CF28FDF1}"/>
          </ac:picMkLst>
        </pc:picChg>
        <pc:picChg chg="add mod">
          <ac:chgData name="Edward Sharick" userId="342227af1a838caa" providerId="LiveId" clId="{69906A2B-DA2A-473F-8A49-14FC2995213F}" dt="2022-04-19T19:43:42.962" v="4679" actId="14100"/>
          <ac:picMkLst>
            <pc:docMk/>
            <pc:sldMk cId="2874627404" sldId="272"/>
            <ac:picMk id="7" creationId="{7CE008A6-1CE3-49C5-A8FF-1C703F20517B}"/>
          </ac:picMkLst>
        </pc:picChg>
      </pc:sldChg>
      <pc:sldChg chg="addSp delSp modSp add mod setBg modNotesTx">
        <pc:chgData name="Edward Sharick" userId="342227af1a838caa" providerId="LiveId" clId="{69906A2B-DA2A-473F-8A49-14FC2995213F}" dt="2022-04-19T21:21:27.150" v="7168" actId="26606"/>
        <pc:sldMkLst>
          <pc:docMk/>
          <pc:sldMk cId="2143686310" sldId="273"/>
        </pc:sldMkLst>
        <pc:spChg chg="mod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2" creationId="{ECBAB335-2514-4B4C-AA6E-CAB82198FC72}"/>
          </ac:spMkLst>
        </pc:spChg>
        <pc:spChg chg="mod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6" creationId="{C07BF2D1-DF2F-4215-B795-945334DB84D4}"/>
          </ac:spMkLst>
        </pc:spChg>
        <pc:spChg chg="add del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11" creationId="{35230A27-1553-42F8-99D7-829868E13715}"/>
          </ac:spMkLst>
        </pc:spChg>
        <pc:spChg chg="add del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13" creationId="{A772232D-B4D6-429F-B3D1-2D9891B85E08}"/>
          </ac:spMkLst>
        </pc:spChg>
        <pc:spChg chg="add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20" creationId="{CECF0FC6-D57B-48B6-9036-F4FFD91A4B34}"/>
          </ac:spMkLst>
        </pc:spChg>
        <pc:spChg chg="add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22" creationId="{717A211C-5863-4303-AC3D-AEBFDF6D6A4C}"/>
          </ac:spMkLst>
        </pc:spChg>
        <pc:spChg chg="add">
          <ac:chgData name="Edward Sharick" userId="342227af1a838caa" providerId="LiveId" clId="{69906A2B-DA2A-473F-8A49-14FC2995213F}" dt="2022-04-19T21:21:27.150" v="7168" actId="26606"/>
          <ac:spMkLst>
            <pc:docMk/>
            <pc:sldMk cId="2143686310" sldId="273"/>
            <ac:spMk id="24" creationId="{087519CD-2FFF-42E3-BB0C-FEAA828BA5DB}"/>
          </ac:spMkLst>
        </pc:spChg>
        <pc:cxnChg chg="add del">
          <ac:chgData name="Edward Sharick" userId="342227af1a838caa" providerId="LiveId" clId="{69906A2B-DA2A-473F-8A49-14FC2995213F}" dt="2022-04-19T21:21:27.150" v="7168" actId="26606"/>
          <ac:cxnSpMkLst>
            <pc:docMk/>
            <pc:sldMk cId="2143686310" sldId="273"/>
            <ac:cxnSpMk id="15" creationId="{02CC3441-26B3-4381-B3DF-8AE3C288BC0D}"/>
          </ac:cxnSpMkLst>
        </pc:cxnChg>
      </pc:sldChg>
      <pc:sldChg chg="modSp new del mod">
        <pc:chgData name="Edward Sharick" userId="342227af1a838caa" providerId="LiveId" clId="{69906A2B-DA2A-473F-8A49-14FC2995213F}" dt="2022-04-19T20:22:07.938" v="5435" actId="47"/>
        <pc:sldMkLst>
          <pc:docMk/>
          <pc:sldMk cId="1167779194" sldId="274"/>
        </pc:sldMkLst>
        <pc:spChg chg="mod">
          <ac:chgData name="Edward Sharick" userId="342227af1a838caa" providerId="LiveId" clId="{69906A2B-DA2A-473F-8A49-14FC2995213F}" dt="2022-04-19T20:22:05.378" v="5434" actId="20577"/>
          <ac:spMkLst>
            <pc:docMk/>
            <pc:sldMk cId="1167779194" sldId="274"/>
            <ac:spMk id="2" creationId="{973FF11A-22C4-4664-8FB5-AE868829AA30}"/>
          </ac:spMkLst>
        </pc:spChg>
      </pc:sldChg>
      <pc:sldChg chg="addSp delSp modSp add mod setBg delDesignElem">
        <pc:chgData name="Edward Sharick" userId="342227af1a838caa" providerId="LiveId" clId="{69906A2B-DA2A-473F-8A49-14FC2995213F}" dt="2022-04-19T21:20:20.140" v="7160" actId="20577"/>
        <pc:sldMkLst>
          <pc:docMk/>
          <pc:sldMk cId="1674336308" sldId="274"/>
        </pc:sldMkLst>
        <pc:spChg chg="mod">
          <ac:chgData name="Edward Sharick" userId="342227af1a838caa" providerId="LiveId" clId="{69906A2B-DA2A-473F-8A49-14FC2995213F}" dt="2022-04-19T21:18:19.362" v="7118" actId="26606"/>
          <ac:spMkLst>
            <pc:docMk/>
            <pc:sldMk cId="1674336308" sldId="274"/>
            <ac:spMk id="2" creationId="{ECBAB335-2514-4B4C-AA6E-CAB82198FC72}"/>
          </ac:spMkLst>
        </pc:spChg>
        <pc:spChg chg="add del mod">
          <ac:chgData name="Edward Sharick" userId="342227af1a838caa" providerId="LiveId" clId="{69906A2B-DA2A-473F-8A49-14FC2995213F}" dt="2022-04-19T20:59:03.833" v="6617" actId="478"/>
          <ac:spMkLst>
            <pc:docMk/>
            <pc:sldMk cId="1674336308" sldId="274"/>
            <ac:spMk id="6" creationId="{C07BF2D1-DF2F-4215-B795-945334DB84D4}"/>
          </ac:spMkLst>
        </pc:spChg>
        <pc:spChg chg="add del">
          <ac:chgData name="Edward Sharick" userId="342227af1a838caa" providerId="LiveId" clId="{69906A2B-DA2A-473F-8A49-14FC2995213F}" dt="2022-04-19T21:18:06.003" v="7115" actId="26606"/>
          <ac:spMkLst>
            <pc:docMk/>
            <pc:sldMk cId="1674336308" sldId="274"/>
            <ac:spMk id="10" creationId="{4E4490D0-3672-446A-AC12-B4830333BDDD}"/>
          </ac:spMkLst>
        </pc:spChg>
        <pc:spChg chg="add del">
          <ac:chgData name="Edward Sharick" userId="342227af1a838caa" providerId="LiveId" clId="{69906A2B-DA2A-473F-8A49-14FC2995213F}" dt="2022-04-19T21:18:06.003" v="7115" actId="26606"/>
          <ac:spMkLst>
            <pc:docMk/>
            <pc:sldMk cId="1674336308" sldId="274"/>
            <ac:spMk id="12" creationId="{39CB82C2-DF65-4EC1-8280-F201D50F570B}"/>
          </ac:spMkLst>
        </pc:spChg>
        <pc:spChg chg="add del">
          <ac:chgData name="Edward Sharick" userId="342227af1a838caa" providerId="LiveId" clId="{69906A2B-DA2A-473F-8A49-14FC2995213F}" dt="2022-04-19T21:18:06.003" v="7115" actId="26606"/>
          <ac:spMkLst>
            <pc:docMk/>
            <pc:sldMk cId="1674336308" sldId="274"/>
            <ac:spMk id="16" creationId="{5A1B47C8-47A0-4A88-8830-6DEA3B5DE392}"/>
          </ac:spMkLst>
        </pc:spChg>
        <pc:spChg chg="add del">
          <ac:chgData name="Edward Sharick" userId="342227af1a838caa" providerId="LiveId" clId="{69906A2B-DA2A-473F-8A49-14FC2995213F}" dt="2022-04-19T21:18:06.003" v="7115" actId="26606"/>
          <ac:spMkLst>
            <pc:docMk/>
            <pc:sldMk cId="1674336308" sldId="274"/>
            <ac:spMk id="18" creationId="{984BBFDD-E720-4805-A9C8-129FBBF6DD70}"/>
          </ac:spMkLst>
        </pc:spChg>
        <pc:spChg chg="add del">
          <ac:chgData name="Edward Sharick" userId="342227af1a838caa" providerId="LiveId" clId="{69906A2B-DA2A-473F-8A49-14FC2995213F}" dt="2022-04-19T21:05:06.697" v="6881"/>
          <ac:spMkLst>
            <pc:docMk/>
            <pc:sldMk cId="1674336308" sldId="274"/>
            <ac:spMk id="19" creationId="{21ECAAB0-702B-4C08-B30F-0AFAC3479ADF}"/>
          </ac:spMkLst>
        </pc:spChg>
        <pc:spChg chg="add del">
          <ac:chgData name="Edward Sharick" userId="342227af1a838caa" providerId="LiveId" clId="{69906A2B-DA2A-473F-8A49-14FC2995213F}" dt="2022-04-19T21:18:06.003" v="7115" actId="26606"/>
          <ac:spMkLst>
            <pc:docMk/>
            <pc:sldMk cId="1674336308" sldId="274"/>
            <ac:spMk id="20" creationId="{5AC4BE46-4A77-42FE-9D15-065CDB2F847C}"/>
          </ac:spMkLst>
        </pc:spChg>
        <pc:spChg chg="add del">
          <ac:chgData name="Edward Sharick" userId="342227af1a838caa" providerId="LiveId" clId="{69906A2B-DA2A-473F-8A49-14FC2995213F}" dt="2022-04-19T21:18:19.322" v="7117" actId="26606"/>
          <ac:spMkLst>
            <pc:docMk/>
            <pc:sldMk cId="1674336308" sldId="274"/>
            <ac:spMk id="22" creationId="{593ACC25-C262-417A-8AA9-0641C772BDB6}"/>
          </ac:spMkLst>
        </pc:spChg>
        <pc:spChg chg="add del">
          <ac:chgData name="Edward Sharick" userId="342227af1a838caa" providerId="LiveId" clId="{69906A2B-DA2A-473F-8A49-14FC2995213F}" dt="2022-04-19T21:18:19.322" v="7117" actId="26606"/>
          <ac:spMkLst>
            <pc:docMk/>
            <pc:sldMk cId="1674336308" sldId="274"/>
            <ac:spMk id="23" creationId="{4E4490D0-3672-446A-AC12-B4830333BDDD}"/>
          </ac:spMkLst>
        </pc:spChg>
        <pc:spChg chg="add del">
          <ac:chgData name="Edward Sharick" userId="342227af1a838caa" providerId="LiveId" clId="{69906A2B-DA2A-473F-8A49-14FC2995213F}" dt="2022-04-19T21:18:19.322" v="7117" actId="26606"/>
          <ac:spMkLst>
            <pc:docMk/>
            <pc:sldMk cId="1674336308" sldId="274"/>
            <ac:spMk id="24" creationId="{39CB82C2-DF65-4EC1-8280-F201D50F570B}"/>
          </ac:spMkLst>
        </pc:spChg>
        <pc:spChg chg="add del">
          <ac:chgData name="Edward Sharick" userId="342227af1a838caa" providerId="LiveId" clId="{69906A2B-DA2A-473F-8A49-14FC2995213F}" dt="2022-04-19T21:18:19.322" v="7117" actId="26606"/>
          <ac:spMkLst>
            <pc:docMk/>
            <pc:sldMk cId="1674336308" sldId="274"/>
            <ac:spMk id="26" creationId="{FA4CD5CB-D209-4D70-8CA4-629731C59219}"/>
          </ac:spMkLst>
        </pc:spChg>
        <pc:spChg chg="add del">
          <ac:chgData name="Edward Sharick" userId="342227af1a838caa" providerId="LiveId" clId="{69906A2B-DA2A-473F-8A49-14FC2995213F}" dt="2022-04-19T21:18:19.322" v="7117" actId="26606"/>
          <ac:spMkLst>
            <pc:docMk/>
            <pc:sldMk cId="1674336308" sldId="274"/>
            <ac:spMk id="28" creationId="{B4C27B90-DF2B-4D00-BA07-18ED774CD2F1}"/>
          </ac:spMkLst>
        </pc:spChg>
        <pc:spChg chg="add">
          <ac:chgData name="Edward Sharick" userId="342227af1a838caa" providerId="LiveId" clId="{69906A2B-DA2A-473F-8A49-14FC2995213F}" dt="2022-04-19T21:18:19.362" v="7118" actId="26606"/>
          <ac:spMkLst>
            <pc:docMk/>
            <pc:sldMk cId="1674336308" sldId="274"/>
            <ac:spMk id="30" creationId="{4E4490D0-3672-446A-AC12-B4830333BDDD}"/>
          </ac:spMkLst>
        </pc:spChg>
        <pc:spChg chg="add">
          <ac:chgData name="Edward Sharick" userId="342227af1a838caa" providerId="LiveId" clId="{69906A2B-DA2A-473F-8A49-14FC2995213F}" dt="2022-04-19T21:18:19.362" v="7118" actId="26606"/>
          <ac:spMkLst>
            <pc:docMk/>
            <pc:sldMk cId="1674336308" sldId="274"/>
            <ac:spMk id="31" creationId="{39CB82C2-DF65-4EC1-8280-F201D50F570B}"/>
          </ac:spMkLst>
        </pc:spChg>
        <pc:spChg chg="add">
          <ac:chgData name="Edward Sharick" userId="342227af1a838caa" providerId="LiveId" clId="{69906A2B-DA2A-473F-8A49-14FC2995213F}" dt="2022-04-19T21:18:19.362" v="7118" actId="26606"/>
          <ac:spMkLst>
            <pc:docMk/>
            <pc:sldMk cId="1674336308" sldId="274"/>
            <ac:spMk id="33" creationId="{5A1B47C8-47A0-4A88-8830-6DEA3B5DE392}"/>
          </ac:spMkLst>
        </pc:spChg>
        <pc:spChg chg="add">
          <ac:chgData name="Edward Sharick" userId="342227af1a838caa" providerId="LiveId" clId="{69906A2B-DA2A-473F-8A49-14FC2995213F}" dt="2022-04-19T21:18:19.362" v="7118" actId="26606"/>
          <ac:spMkLst>
            <pc:docMk/>
            <pc:sldMk cId="1674336308" sldId="274"/>
            <ac:spMk id="34" creationId="{984BBFDD-E720-4805-A9C8-129FBBF6DD70}"/>
          </ac:spMkLst>
        </pc:spChg>
        <pc:spChg chg="add">
          <ac:chgData name="Edward Sharick" userId="342227af1a838caa" providerId="LiveId" clId="{69906A2B-DA2A-473F-8A49-14FC2995213F}" dt="2022-04-19T21:18:19.362" v="7118" actId="26606"/>
          <ac:spMkLst>
            <pc:docMk/>
            <pc:sldMk cId="1674336308" sldId="274"/>
            <ac:spMk id="35" creationId="{5AC4BE46-4A77-42FE-9D15-065CDB2F847C}"/>
          </ac:spMkLst>
        </pc:spChg>
        <pc:grpChg chg="add del">
          <ac:chgData name="Edward Sharick" userId="342227af1a838caa" providerId="LiveId" clId="{69906A2B-DA2A-473F-8A49-14FC2995213F}" dt="2022-04-19T21:05:06.697" v="6881"/>
          <ac:grpSpMkLst>
            <pc:docMk/>
            <pc:sldMk cId="1674336308" sldId="274"/>
            <ac:grpSpMk id="11" creationId="{28A4A409-9242-444A-AC1F-809866828B50}"/>
          </ac:grpSpMkLst>
        </pc:grpChg>
        <pc:graphicFrameChg chg="add del mod">
          <ac:chgData name="Edward Sharick" userId="342227af1a838caa" providerId="LiveId" clId="{69906A2B-DA2A-473F-8A49-14FC2995213F}" dt="2022-04-19T20:37:33.827" v="5659"/>
          <ac:graphicFrameMkLst>
            <pc:docMk/>
            <pc:sldMk cId="1674336308" sldId="274"/>
            <ac:graphicFrameMk id="3" creationId="{7AEF705B-F5B3-4EB1-BD3D-9254CE9F8AA4}"/>
          </ac:graphicFrameMkLst>
        </pc:graphicFrameChg>
        <pc:graphicFrameChg chg="add del mod">
          <ac:chgData name="Edward Sharick" userId="342227af1a838caa" providerId="LiveId" clId="{69906A2B-DA2A-473F-8A49-14FC2995213F}" dt="2022-04-19T20:38:12.188" v="5858"/>
          <ac:graphicFrameMkLst>
            <pc:docMk/>
            <pc:sldMk cId="1674336308" sldId="274"/>
            <ac:graphicFrameMk id="4" creationId="{A999B2B5-5FA6-4424-89FE-F5A71A320BF0}"/>
          </ac:graphicFrameMkLst>
        </pc:graphicFrameChg>
        <pc:graphicFrameChg chg="add mod modGraphic">
          <ac:chgData name="Edward Sharick" userId="342227af1a838caa" providerId="LiveId" clId="{69906A2B-DA2A-473F-8A49-14FC2995213F}" dt="2022-04-19T21:20:20.140" v="7160" actId="20577"/>
          <ac:graphicFrameMkLst>
            <pc:docMk/>
            <pc:sldMk cId="1674336308" sldId="274"/>
            <ac:graphicFrameMk id="5" creationId="{80BE8DA3-98E0-4EE4-AB65-45D885AA3769}"/>
          </ac:graphicFrameMkLst>
        </pc:graphicFrameChg>
        <pc:cxnChg chg="add del">
          <ac:chgData name="Edward Sharick" userId="342227af1a838caa" providerId="LiveId" clId="{69906A2B-DA2A-473F-8A49-14FC2995213F}" dt="2022-04-19T21:18:06.003" v="7115" actId="26606"/>
          <ac:cxnSpMkLst>
            <pc:docMk/>
            <pc:sldMk cId="1674336308" sldId="274"/>
            <ac:cxnSpMk id="14" creationId="{7E1D4427-852B-4B37-8E76-0E9F1810BA2A}"/>
          </ac:cxnSpMkLst>
        </pc:cxnChg>
        <pc:cxnChg chg="add del">
          <ac:chgData name="Edward Sharick" userId="342227af1a838caa" providerId="LiveId" clId="{69906A2B-DA2A-473F-8A49-14FC2995213F}" dt="2022-04-19T21:18:19.322" v="7117" actId="26606"/>
          <ac:cxnSpMkLst>
            <pc:docMk/>
            <pc:sldMk cId="1674336308" sldId="274"/>
            <ac:cxnSpMk id="25" creationId="{7E1D4427-852B-4B37-8E76-0E9F1810BA2A}"/>
          </ac:cxnSpMkLst>
        </pc:cxnChg>
        <pc:cxnChg chg="add del">
          <ac:chgData name="Edward Sharick" userId="342227af1a838caa" providerId="LiveId" clId="{69906A2B-DA2A-473F-8A49-14FC2995213F}" dt="2022-04-19T21:18:19.322" v="7117" actId="26606"/>
          <ac:cxnSpMkLst>
            <pc:docMk/>
            <pc:sldMk cId="1674336308" sldId="274"/>
            <ac:cxnSpMk id="27" creationId="{5C6A2BAE-B461-4B55-8E1F-0722ABDD1393}"/>
          </ac:cxnSpMkLst>
        </pc:cxnChg>
        <pc:cxnChg chg="add">
          <ac:chgData name="Edward Sharick" userId="342227af1a838caa" providerId="LiveId" clId="{69906A2B-DA2A-473F-8A49-14FC2995213F}" dt="2022-04-19T21:18:19.362" v="7118" actId="26606"/>
          <ac:cxnSpMkLst>
            <pc:docMk/>
            <pc:sldMk cId="1674336308" sldId="274"/>
            <ac:cxnSpMk id="32" creationId="{7E1D4427-852B-4B37-8E76-0E9F1810BA2A}"/>
          </ac:cxnSpMkLst>
        </pc:cxnChg>
      </pc:sldChg>
      <pc:sldChg chg="add del">
        <pc:chgData name="Edward Sharick" userId="342227af1a838caa" providerId="LiveId" clId="{69906A2B-DA2A-473F-8A49-14FC2995213F}" dt="2022-04-19T20:47:23.214" v="6384" actId="47"/>
        <pc:sldMkLst>
          <pc:docMk/>
          <pc:sldMk cId="2172855034" sldId="275"/>
        </pc:sldMkLst>
      </pc:sldChg>
      <pc:sldChg chg="addSp delSp modSp add mod setBg">
        <pc:chgData name="Edward Sharick" userId="342227af1a838caa" providerId="LiveId" clId="{69906A2B-DA2A-473F-8A49-14FC2995213F}" dt="2022-04-19T21:08:07.929" v="6974" actId="20577"/>
        <pc:sldMkLst>
          <pc:docMk/>
          <pc:sldMk cId="127003684" sldId="276"/>
        </pc:sldMkLst>
        <pc:spChg chg="mod">
          <ac:chgData name="Edward Sharick" userId="342227af1a838caa" providerId="LiveId" clId="{69906A2B-DA2A-473F-8A49-14FC2995213F}" dt="2022-04-19T21:06:16.491" v="6898" actId="26606"/>
          <ac:spMkLst>
            <pc:docMk/>
            <pc:sldMk cId="127003684" sldId="276"/>
            <ac:spMk id="2" creationId="{B7D1FFC4-EAA2-4459-838B-A352017515E9}"/>
          </ac:spMkLst>
        </pc:spChg>
        <pc:spChg chg="add del mod">
          <ac:chgData name="Edward Sharick" userId="342227af1a838caa" providerId="LiveId" clId="{69906A2B-DA2A-473F-8A49-14FC2995213F}" dt="2022-04-19T21:06:16.491" v="6898" actId="26606"/>
          <ac:spMkLst>
            <pc:docMk/>
            <pc:sldMk cId="127003684" sldId="276"/>
            <ac:spMk id="3" creationId="{DB7C2F3C-C35C-424E-AE0E-687B82D0E5E8}"/>
          </ac:spMkLst>
        </pc:spChg>
        <pc:spChg chg="add del">
          <ac:chgData name="Edward Sharick" userId="342227af1a838caa" providerId="LiveId" clId="{69906A2B-DA2A-473F-8A49-14FC2995213F}" dt="2022-04-19T21:06:16.461" v="6897" actId="26606"/>
          <ac:spMkLst>
            <pc:docMk/>
            <pc:sldMk cId="127003684" sldId="276"/>
            <ac:spMk id="9" creationId="{FB5993E2-C02B-4335-ABA5-D8EC465551E3}"/>
          </ac:spMkLst>
        </pc:spChg>
        <pc:spChg chg="add del">
          <ac:chgData name="Edward Sharick" userId="342227af1a838caa" providerId="LiveId" clId="{69906A2B-DA2A-473F-8A49-14FC2995213F}" dt="2022-04-19T21:06:16.461" v="6897" actId="26606"/>
          <ac:spMkLst>
            <pc:docMk/>
            <pc:sldMk cId="127003684" sldId="276"/>
            <ac:spMk id="11" creationId="{C0B801A2-5622-4BE8-9AD2-C337A2CD0022}"/>
          </ac:spMkLst>
        </pc:spChg>
        <pc:spChg chg="add del">
          <ac:chgData name="Edward Sharick" userId="342227af1a838caa" providerId="LiveId" clId="{69906A2B-DA2A-473F-8A49-14FC2995213F}" dt="2022-04-19T21:06:16.461" v="6897" actId="26606"/>
          <ac:spMkLst>
            <pc:docMk/>
            <pc:sldMk cId="127003684" sldId="276"/>
            <ac:spMk id="13" creationId="{B7AF614F-5BC3-4086-99F5-B87C5847A071}"/>
          </ac:spMkLst>
        </pc:spChg>
        <pc:spChg chg="add mod">
          <ac:chgData name="Edward Sharick" userId="342227af1a838caa" providerId="LiveId" clId="{69906A2B-DA2A-473F-8A49-14FC2995213F}" dt="2022-04-19T21:07:21.001" v="6908" actId="1076"/>
          <ac:spMkLst>
            <pc:docMk/>
            <pc:sldMk cId="127003684" sldId="276"/>
            <ac:spMk id="14" creationId="{6CB70719-8E20-4A9A-A187-DFA6DF9CB7AA}"/>
          </ac:spMkLst>
        </pc:spChg>
        <pc:spChg chg="add">
          <ac:chgData name="Edward Sharick" userId="342227af1a838caa" providerId="LiveId" clId="{69906A2B-DA2A-473F-8A49-14FC2995213F}" dt="2022-04-19T21:06:16.491" v="6898" actId="26606"/>
          <ac:spMkLst>
            <pc:docMk/>
            <pc:sldMk cId="127003684" sldId="276"/>
            <ac:spMk id="15" creationId="{FB5993E2-C02B-4335-ABA5-D8EC465551E3}"/>
          </ac:spMkLst>
        </pc:spChg>
        <pc:spChg chg="add">
          <ac:chgData name="Edward Sharick" userId="342227af1a838caa" providerId="LiveId" clId="{69906A2B-DA2A-473F-8A49-14FC2995213F}" dt="2022-04-19T21:06:16.491" v="6898" actId="26606"/>
          <ac:spMkLst>
            <pc:docMk/>
            <pc:sldMk cId="127003684" sldId="276"/>
            <ac:spMk id="16" creationId="{C0B801A2-5622-4BE8-9AD2-C337A2CD0022}"/>
          </ac:spMkLst>
        </pc:spChg>
        <pc:spChg chg="add">
          <ac:chgData name="Edward Sharick" userId="342227af1a838caa" providerId="LiveId" clId="{69906A2B-DA2A-473F-8A49-14FC2995213F}" dt="2022-04-19T21:06:16.491" v="6898" actId="26606"/>
          <ac:spMkLst>
            <pc:docMk/>
            <pc:sldMk cId="127003684" sldId="276"/>
            <ac:spMk id="17" creationId="{B7AF614F-5BC3-4086-99F5-B87C5847A071}"/>
          </ac:spMkLst>
        </pc:spChg>
        <pc:graphicFrameChg chg="add del">
          <ac:chgData name="Edward Sharick" userId="342227af1a838caa" providerId="LiveId" clId="{69906A2B-DA2A-473F-8A49-14FC2995213F}" dt="2022-04-19T21:06:14.040" v="6895" actId="26606"/>
          <ac:graphicFrameMkLst>
            <pc:docMk/>
            <pc:sldMk cId="127003684" sldId="276"/>
            <ac:graphicFrameMk id="5" creationId="{5CAE36AA-A8DE-4D7A-D73F-BD75B9417A30}"/>
          </ac:graphicFrameMkLst>
        </pc:graphicFrameChg>
        <pc:graphicFrameChg chg="add del">
          <ac:chgData name="Edward Sharick" userId="342227af1a838caa" providerId="LiveId" clId="{69906A2B-DA2A-473F-8A49-14FC2995213F}" dt="2022-04-19T21:06:16.461" v="6897" actId="26606"/>
          <ac:graphicFrameMkLst>
            <pc:docMk/>
            <pc:sldMk cId="127003684" sldId="276"/>
            <ac:graphicFrameMk id="7" creationId="{8DAEFE51-0D9F-980D-F0A6-E98761952800}"/>
          </ac:graphicFrameMkLst>
        </pc:graphicFrameChg>
        <pc:graphicFrameChg chg="add mod">
          <ac:chgData name="Edward Sharick" userId="342227af1a838caa" providerId="LiveId" clId="{69906A2B-DA2A-473F-8A49-14FC2995213F}" dt="2022-04-19T21:08:07.929" v="6974" actId="20577"/>
          <ac:graphicFrameMkLst>
            <pc:docMk/>
            <pc:sldMk cId="127003684" sldId="276"/>
            <ac:graphicFrameMk id="18" creationId="{EFB4DE73-3AC2-993E-7C49-7B9FCFD29DD4}"/>
          </ac:graphicFrameMkLst>
        </pc:graphicFrameChg>
      </pc:sldChg>
      <pc:sldChg chg="addSp modSp add mod">
        <pc:chgData name="Edward Sharick" userId="342227af1a838caa" providerId="LiveId" clId="{69906A2B-DA2A-473F-8A49-14FC2995213F}" dt="2022-04-19T21:07:28.376" v="6910" actId="1076"/>
        <pc:sldMkLst>
          <pc:docMk/>
          <pc:sldMk cId="473256827" sldId="277"/>
        </pc:sldMkLst>
        <pc:spChg chg="add mod">
          <ac:chgData name="Edward Sharick" userId="342227af1a838caa" providerId="LiveId" clId="{69906A2B-DA2A-473F-8A49-14FC2995213F}" dt="2022-04-19T21:07:28.376" v="6910" actId="1076"/>
          <ac:spMkLst>
            <pc:docMk/>
            <pc:sldMk cId="473256827" sldId="277"/>
            <ac:spMk id="7" creationId="{846EF303-365C-40EA-8C4E-9D5C9AFB4EBA}"/>
          </ac:spMkLst>
        </pc:spChg>
      </pc:sldChg>
      <pc:sldChg chg="modSp add del mod">
        <pc:chgData name="Edward Sharick" userId="342227af1a838caa" providerId="LiveId" clId="{69906A2B-DA2A-473F-8A49-14FC2995213F}" dt="2022-04-19T21:11:57.005" v="7027" actId="47"/>
        <pc:sldMkLst>
          <pc:docMk/>
          <pc:sldMk cId="2102176668" sldId="278"/>
        </pc:sldMkLst>
        <pc:graphicFrameChg chg="mod modGraphic">
          <ac:chgData name="Edward Sharick" userId="342227af1a838caa" providerId="LiveId" clId="{69906A2B-DA2A-473F-8A49-14FC2995213F}" dt="2022-04-19T21:11:17.649" v="7022"/>
          <ac:graphicFrameMkLst>
            <pc:docMk/>
            <pc:sldMk cId="2102176668" sldId="278"/>
            <ac:graphicFrameMk id="6" creationId="{75921F48-BB49-460B-063E-A8FABC63196D}"/>
          </ac:graphicFrameMkLst>
        </pc:graphicFrameChg>
      </pc:sldChg>
      <pc:sldChg chg="modSp add">
        <pc:chgData name="Edward Sharick" userId="342227af1a838caa" providerId="LiveId" clId="{69906A2B-DA2A-473F-8A49-14FC2995213F}" dt="2022-04-19T21:11:43.667" v="7026" actId="20577"/>
        <pc:sldMkLst>
          <pc:docMk/>
          <pc:sldMk cId="2280940760" sldId="279"/>
        </pc:sldMkLst>
        <pc:graphicFrameChg chg="mod">
          <ac:chgData name="Edward Sharick" userId="342227af1a838caa" providerId="LiveId" clId="{69906A2B-DA2A-473F-8A49-14FC2995213F}" dt="2022-04-19T21:11:43.667" v="7026" actId="20577"/>
          <ac:graphicFrameMkLst>
            <pc:docMk/>
            <pc:sldMk cId="2280940760" sldId="279"/>
            <ac:graphicFrameMk id="6" creationId="{75921F48-BB49-460B-063E-A8FABC63196D}"/>
          </ac:graphicFrameMkLst>
        </pc:graphicFrameChg>
      </pc:sldChg>
    </pc:docChg>
  </pc:docChgLst>
  <pc:docChgLst>
    <pc:chgData name="Edward Raymond Sharick" userId="S::tup33964@temple.edu::a4a2a8f2-05f7-4092-a166-00b48d286b6f" providerId="AD" clId="Web-{7E212D24-4383-2CAE-39CA-676A86FBA5AD}"/>
    <pc:docChg chg="modSld">
      <pc:chgData name="Edward Raymond Sharick" userId="S::tup33964@temple.edu::a4a2a8f2-05f7-4092-a166-00b48d286b6f" providerId="AD" clId="Web-{7E212D24-4383-2CAE-39CA-676A86FBA5AD}" dt="2022-05-04T00:37:36.707" v="21" actId="1076"/>
      <pc:docMkLst>
        <pc:docMk/>
      </pc:docMkLst>
      <pc:sldChg chg="modSp">
        <pc:chgData name="Edward Raymond Sharick" userId="S::tup33964@temple.edu::a4a2a8f2-05f7-4092-a166-00b48d286b6f" providerId="AD" clId="Web-{7E212D24-4383-2CAE-39CA-676A86FBA5AD}" dt="2022-05-03T22:11:25.054" v="10" actId="20577"/>
        <pc:sldMkLst>
          <pc:docMk/>
          <pc:sldMk cId="1305987955" sldId="268"/>
        </pc:sldMkLst>
        <pc:spChg chg="mod">
          <ac:chgData name="Edward Raymond Sharick" userId="S::tup33964@temple.edu::a4a2a8f2-05f7-4092-a166-00b48d286b6f" providerId="AD" clId="Web-{7E212D24-4383-2CAE-39CA-676A86FBA5AD}" dt="2022-05-03T22:11:25.054" v="10" actId="20577"/>
          <ac:spMkLst>
            <pc:docMk/>
            <pc:sldMk cId="1305987955" sldId="268"/>
            <ac:spMk id="6" creationId="{C07BF2D1-DF2F-4215-B795-945334DB84D4}"/>
          </ac:spMkLst>
        </pc:spChg>
      </pc:sldChg>
      <pc:sldChg chg="addSp delSp modSp">
        <pc:chgData name="Edward Raymond Sharick" userId="S::tup33964@temple.edu::a4a2a8f2-05f7-4092-a166-00b48d286b6f" providerId="AD" clId="Web-{7E212D24-4383-2CAE-39CA-676A86FBA5AD}" dt="2022-05-03T22:11:03.350" v="5" actId="1076"/>
        <pc:sldMkLst>
          <pc:docMk/>
          <pc:sldMk cId="2874627404" sldId="272"/>
        </pc:sldMkLst>
        <pc:spChg chg="del">
          <ac:chgData name="Edward Raymond Sharick" userId="S::tup33964@temple.edu::a4a2a8f2-05f7-4092-a166-00b48d286b6f" providerId="AD" clId="Web-{7E212D24-4383-2CAE-39CA-676A86FBA5AD}" dt="2022-05-03T22:10:52.412" v="0"/>
          <ac:spMkLst>
            <pc:docMk/>
            <pc:sldMk cId="2874627404" sldId="272"/>
            <ac:spMk id="4" creationId="{1F230E71-6B0B-443E-A0E3-C11B6F86B1B3}"/>
          </ac:spMkLst>
        </pc:spChg>
        <pc:picChg chg="add mod ord">
          <ac:chgData name="Edward Raymond Sharick" userId="S::tup33964@temple.edu::a4a2a8f2-05f7-4092-a166-00b48d286b6f" providerId="AD" clId="Web-{7E212D24-4383-2CAE-39CA-676A86FBA5AD}" dt="2022-05-03T22:11:03.350" v="5" actId="1076"/>
          <ac:picMkLst>
            <pc:docMk/>
            <pc:sldMk cId="2874627404" sldId="272"/>
            <ac:picMk id="3" creationId="{6467163D-3711-40EB-8418-1C56FB4C8B9E}"/>
          </ac:picMkLst>
        </pc:picChg>
        <pc:picChg chg="del">
          <ac:chgData name="Edward Raymond Sharick" userId="S::tup33964@temple.edu::a4a2a8f2-05f7-4092-a166-00b48d286b6f" providerId="AD" clId="Web-{7E212D24-4383-2CAE-39CA-676A86FBA5AD}" dt="2022-05-03T22:10:54.459" v="1"/>
          <ac:picMkLst>
            <pc:docMk/>
            <pc:sldMk cId="2874627404" sldId="272"/>
            <ac:picMk id="6" creationId="{7378932E-48F0-4810-BBDD-BC6B2322E76C}"/>
          </ac:picMkLst>
        </pc:picChg>
      </pc:sldChg>
      <pc:sldChg chg="addSp delSp modSp">
        <pc:chgData name="Edward Raymond Sharick" userId="S::tup33964@temple.edu::a4a2a8f2-05f7-4092-a166-00b48d286b6f" providerId="AD" clId="Web-{7E212D24-4383-2CAE-39CA-676A86FBA5AD}" dt="2022-05-04T00:37:36.707" v="21" actId="1076"/>
        <pc:sldMkLst>
          <pc:docMk/>
          <pc:sldMk cId="1674336308" sldId="274"/>
        </pc:sldMkLst>
        <pc:spChg chg="mod">
          <ac:chgData name="Edward Raymond Sharick" userId="S::tup33964@temple.edu::a4a2a8f2-05f7-4092-a166-00b48d286b6f" providerId="AD" clId="Web-{7E212D24-4383-2CAE-39CA-676A86FBA5AD}" dt="2022-05-03T23:59:36.478" v="13" actId="20577"/>
          <ac:spMkLst>
            <pc:docMk/>
            <pc:sldMk cId="1674336308" sldId="274"/>
            <ac:spMk id="2" creationId="{ECBAB335-2514-4B4C-AA6E-CAB82198FC72}"/>
          </ac:spMkLst>
        </pc:spChg>
        <pc:spChg chg="add">
          <ac:chgData name="Edward Raymond Sharick" userId="S::tup33964@temple.edu::a4a2a8f2-05f7-4092-a166-00b48d286b6f" providerId="AD" clId="Web-{7E212D24-4383-2CAE-39CA-676A86FBA5AD}" dt="2022-05-03T23:59:32.290" v="12"/>
          <ac:spMkLst>
            <pc:docMk/>
            <pc:sldMk cId="1674336308" sldId="274"/>
            <ac:spMk id="3" creationId="{705EF09F-DA0B-BE99-54C7-A91D7A3EF8AE}"/>
          </ac:spMkLst>
        </pc:spChg>
        <pc:graphicFrameChg chg="add mod modGraphic">
          <ac:chgData name="Edward Raymond Sharick" userId="S::tup33964@temple.edu::a4a2a8f2-05f7-4092-a166-00b48d286b6f" providerId="AD" clId="Web-{7E212D24-4383-2CAE-39CA-676A86FBA5AD}" dt="2022-05-04T00:36:07.138" v="16" actId="1076"/>
          <ac:graphicFrameMkLst>
            <pc:docMk/>
            <pc:sldMk cId="1674336308" sldId="274"/>
            <ac:graphicFrameMk id="5" creationId="{3F544A33-6209-B4BF-A53E-DDED3AC671DB}"/>
          </ac:graphicFrameMkLst>
        </pc:graphicFrameChg>
        <pc:graphicFrameChg chg="del">
          <ac:chgData name="Edward Raymond Sharick" userId="S::tup33964@temple.edu::a4a2a8f2-05f7-4092-a166-00b48d286b6f" providerId="AD" clId="Web-{7E212D24-4383-2CAE-39CA-676A86FBA5AD}" dt="2022-05-03T23:03:12.003" v="11"/>
          <ac:graphicFrameMkLst>
            <pc:docMk/>
            <pc:sldMk cId="1674336308" sldId="274"/>
            <ac:graphicFrameMk id="7" creationId="{C76F1A15-EDFA-92EB-D26A-80292F8F0A1E}"/>
          </ac:graphicFrameMkLst>
        </pc:graphicFrameChg>
        <pc:graphicFrameChg chg="add mod">
          <ac:chgData name="Edward Raymond Sharick" userId="S::tup33964@temple.edu::a4a2a8f2-05f7-4092-a166-00b48d286b6f" providerId="AD" clId="Web-{7E212D24-4383-2CAE-39CA-676A86FBA5AD}" dt="2022-05-04T00:37:23.846" v="18" actId="1076"/>
          <ac:graphicFrameMkLst>
            <pc:docMk/>
            <pc:sldMk cId="1674336308" sldId="274"/>
            <ac:graphicFrameMk id="13" creationId="{FBD3B8C7-626D-E8C9-BE26-F22496FE1432}"/>
          </ac:graphicFrameMkLst>
        </pc:graphicFrameChg>
        <pc:graphicFrameChg chg="add mod">
          <ac:chgData name="Edward Raymond Sharick" userId="S::tup33964@temple.edu::a4a2a8f2-05f7-4092-a166-00b48d286b6f" providerId="AD" clId="Web-{7E212D24-4383-2CAE-39CA-676A86FBA5AD}" dt="2022-05-04T00:37:36.707" v="21" actId="1076"/>
          <ac:graphicFrameMkLst>
            <pc:docMk/>
            <pc:sldMk cId="1674336308" sldId="274"/>
            <ac:graphicFrameMk id="14" creationId="{300DFC8E-CA28-8358-509F-FC2344869C2E}"/>
          </ac:graphicFrameMkLst>
        </pc:graphicFrameChg>
      </pc:sldChg>
    </pc:docChg>
  </pc:docChgLst>
  <pc:docChgLst>
    <pc:chgData name="Edward Sharick" userId="342227af1a838caa" providerId="LiveId" clId="{F24BC3E4-941C-448A-9B43-246930E23D76}"/>
    <pc:docChg chg="undo custSel addSld delSld modSld sldOrd">
      <pc:chgData name="Edward Sharick" userId="342227af1a838caa" providerId="LiveId" clId="{F24BC3E4-941C-448A-9B43-246930E23D76}" dt="2022-02-27T01:20:13.079" v="8903" actId="20577"/>
      <pc:docMkLst>
        <pc:docMk/>
      </pc:docMkLst>
      <pc:sldChg chg="modSp mod">
        <pc:chgData name="Edward Sharick" userId="342227af1a838caa" providerId="LiveId" clId="{F24BC3E4-941C-448A-9B43-246930E23D76}" dt="2022-02-27T00:23:07.425" v="3188" actId="1076"/>
        <pc:sldMkLst>
          <pc:docMk/>
          <pc:sldMk cId="109857222" sldId="256"/>
        </pc:sldMkLst>
        <pc:spChg chg="mod">
          <ac:chgData name="Edward Sharick" userId="342227af1a838caa" providerId="LiveId" clId="{F24BC3E4-941C-448A-9B43-246930E23D76}" dt="2022-02-27T00:23:07.425" v="3188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dward Sharick" userId="342227af1a838caa" providerId="LiveId" clId="{F24BC3E4-941C-448A-9B43-246930E23D76}" dt="2022-02-26T21:59:38.034" v="13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Edward Sharick" userId="342227af1a838caa" providerId="LiveId" clId="{F24BC3E4-941C-448A-9B43-246930E23D76}" dt="2022-02-27T00:18:27.330" v="3059"/>
        <pc:sldMkLst>
          <pc:docMk/>
          <pc:sldMk cId="3528889352" sldId="257"/>
        </pc:sldMkLst>
        <pc:spChg chg="mod">
          <ac:chgData name="Edward Sharick" userId="342227af1a838caa" providerId="LiveId" clId="{F24BC3E4-941C-448A-9B43-246930E23D76}" dt="2022-02-26T22:04:47.752" v="391" actId="20577"/>
          <ac:spMkLst>
            <pc:docMk/>
            <pc:sldMk cId="3528889352" sldId="257"/>
            <ac:spMk id="2" creationId="{8DC03E7C-D02E-448B-BE85-FE3B5A91B4E7}"/>
          </ac:spMkLst>
        </pc:spChg>
        <pc:spChg chg="mod">
          <ac:chgData name="Edward Sharick" userId="342227af1a838caa" providerId="LiveId" clId="{F24BC3E4-941C-448A-9B43-246930E23D76}" dt="2022-02-27T00:18:27.330" v="3059"/>
          <ac:spMkLst>
            <pc:docMk/>
            <pc:sldMk cId="3528889352" sldId="257"/>
            <ac:spMk id="3" creationId="{39B6EE98-19D3-4BCF-AEAB-F1D243D9F9AD}"/>
          </ac:spMkLst>
        </pc:spChg>
      </pc:sldChg>
      <pc:sldChg chg="addSp delSp modSp new mod ord">
        <pc:chgData name="Edward Sharick" userId="342227af1a838caa" providerId="LiveId" clId="{F24BC3E4-941C-448A-9B43-246930E23D76}" dt="2022-02-27T01:08:59.315" v="7773" actId="20577"/>
        <pc:sldMkLst>
          <pc:docMk/>
          <pc:sldMk cId="2189931151" sldId="258"/>
        </pc:sldMkLst>
        <pc:spChg chg="mod">
          <ac:chgData name="Edward Sharick" userId="342227af1a838caa" providerId="LiveId" clId="{F24BC3E4-941C-448A-9B43-246930E23D76}" dt="2022-02-26T22:01:51.239" v="260" actId="20577"/>
          <ac:spMkLst>
            <pc:docMk/>
            <pc:sldMk cId="2189931151" sldId="258"/>
            <ac:spMk id="2" creationId="{BF5050C7-CD01-47DB-9A10-6B8FDE7ECF80}"/>
          </ac:spMkLst>
        </pc:spChg>
        <pc:spChg chg="del mod">
          <ac:chgData name="Edward Sharick" userId="342227af1a838caa" providerId="LiveId" clId="{F24BC3E4-941C-448A-9B43-246930E23D76}" dt="2022-02-26T22:02:07.639" v="262" actId="3680"/>
          <ac:spMkLst>
            <pc:docMk/>
            <pc:sldMk cId="2189931151" sldId="258"/>
            <ac:spMk id="3" creationId="{5F2CAD93-52AA-4B06-99FC-2532E5C55FA3}"/>
          </ac:spMkLst>
        </pc:spChg>
        <pc:graphicFrameChg chg="add mod ord modGraphic">
          <ac:chgData name="Edward Sharick" userId="342227af1a838caa" providerId="LiveId" clId="{F24BC3E4-941C-448A-9B43-246930E23D76}" dt="2022-02-27T01:08:59.315" v="7773" actId="20577"/>
          <ac:graphicFrameMkLst>
            <pc:docMk/>
            <pc:sldMk cId="2189931151" sldId="258"/>
            <ac:graphicFrameMk id="4" creationId="{85D3D213-4AB4-464A-A0AC-5123F91AA4FC}"/>
          </ac:graphicFrameMkLst>
        </pc:graphicFrameChg>
      </pc:sldChg>
      <pc:sldChg chg="modSp new mod">
        <pc:chgData name="Edward Sharick" userId="342227af1a838caa" providerId="LiveId" clId="{F24BC3E4-941C-448A-9B43-246930E23D76}" dt="2022-02-27T00:42:51.374" v="5706" actId="20577"/>
        <pc:sldMkLst>
          <pc:docMk/>
          <pc:sldMk cId="197885429" sldId="259"/>
        </pc:sldMkLst>
        <pc:spChg chg="mod">
          <ac:chgData name="Edward Sharick" userId="342227af1a838caa" providerId="LiveId" clId="{F24BC3E4-941C-448A-9B43-246930E23D76}" dt="2022-02-26T22:03:36.361" v="287" actId="20577"/>
          <ac:spMkLst>
            <pc:docMk/>
            <pc:sldMk cId="197885429" sldId="259"/>
            <ac:spMk id="2" creationId="{E7D1ED66-1D95-4E98-98F4-7469B756C4CA}"/>
          </ac:spMkLst>
        </pc:spChg>
        <pc:spChg chg="mod">
          <ac:chgData name="Edward Sharick" userId="342227af1a838caa" providerId="LiveId" clId="{F24BC3E4-941C-448A-9B43-246930E23D76}" dt="2022-02-27T00:42:51.374" v="5706" actId="20577"/>
          <ac:spMkLst>
            <pc:docMk/>
            <pc:sldMk cId="197885429" sldId="259"/>
            <ac:spMk id="3" creationId="{FC5288DC-A33E-4E4A-92C9-D55E36A62172}"/>
          </ac:spMkLst>
        </pc:spChg>
      </pc:sldChg>
      <pc:sldChg chg="modSp new mod">
        <pc:chgData name="Edward Sharick" userId="342227af1a838caa" providerId="LiveId" clId="{F24BC3E4-941C-448A-9B43-246930E23D76}" dt="2022-02-27T00:44:48.883" v="5769" actId="20577"/>
        <pc:sldMkLst>
          <pc:docMk/>
          <pc:sldMk cId="2547108254" sldId="260"/>
        </pc:sldMkLst>
        <pc:spChg chg="mod">
          <ac:chgData name="Edward Sharick" userId="342227af1a838caa" providerId="LiveId" clId="{F24BC3E4-941C-448A-9B43-246930E23D76}" dt="2022-02-27T00:34:37.855" v="4764" actId="1076"/>
          <ac:spMkLst>
            <pc:docMk/>
            <pc:sldMk cId="2547108254" sldId="260"/>
            <ac:spMk id="2" creationId="{9FD29339-B31F-4E0F-98DD-93BED6513565}"/>
          </ac:spMkLst>
        </pc:spChg>
        <pc:spChg chg="mod">
          <ac:chgData name="Edward Sharick" userId="342227af1a838caa" providerId="LiveId" clId="{F24BC3E4-941C-448A-9B43-246930E23D76}" dt="2022-02-27T00:44:48.883" v="5769" actId="20577"/>
          <ac:spMkLst>
            <pc:docMk/>
            <pc:sldMk cId="2547108254" sldId="260"/>
            <ac:spMk id="3" creationId="{A4E5340B-467E-4DE6-8112-2364401967A1}"/>
          </ac:spMkLst>
        </pc:spChg>
      </pc:sldChg>
      <pc:sldChg chg="modSp new del mod">
        <pc:chgData name="Edward Sharick" userId="342227af1a838caa" providerId="LiveId" clId="{F24BC3E4-941C-448A-9B43-246930E23D76}" dt="2022-02-27T00:19:07.387" v="3062" actId="47"/>
        <pc:sldMkLst>
          <pc:docMk/>
          <pc:sldMk cId="773973304" sldId="261"/>
        </pc:sldMkLst>
        <pc:spChg chg="mod">
          <ac:chgData name="Edward Sharick" userId="342227af1a838caa" providerId="LiveId" clId="{F24BC3E4-941C-448A-9B43-246930E23D76}" dt="2022-02-27T00:09:33.268" v="1036" actId="20577"/>
          <ac:spMkLst>
            <pc:docMk/>
            <pc:sldMk cId="773973304" sldId="261"/>
            <ac:spMk id="2" creationId="{B7D1FFC4-EAA2-4459-838B-A352017515E9}"/>
          </ac:spMkLst>
        </pc:spChg>
        <pc:spChg chg="mod">
          <ac:chgData name="Edward Sharick" userId="342227af1a838caa" providerId="LiveId" clId="{F24BC3E4-941C-448A-9B43-246930E23D76}" dt="2022-02-27T00:15:04.814" v="2395" actId="27636"/>
          <ac:spMkLst>
            <pc:docMk/>
            <pc:sldMk cId="773973304" sldId="261"/>
            <ac:spMk id="3" creationId="{DB7C2F3C-C35C-424E-AE0E-687B82D0E5E8}"/>
          </ac:spMkLst>
        </pc:spChg>
      </pc:sldChg>
      <pc:sldChg chg="addSp delSp modSp add mod">
        <pc:chgData name="Edward Sharick" userId="342227af1a838caa" providerId="LiveId" clId="{F24BC3E4-941C-448A-9B43-246930E23D76}" dt="2022-02-27T00:22:06.139" v="3162" actId="20577"/>
        <pc:sldMkLst>
          <pc:docMk/>
          <pc:sldMk cId="1555177751" sldId="262"/>
        </pc:sldMkLst>
        <pc:spChg chg="mod">
          <ac:chgData name="Edward Sharick" userId="342227af1a838caa" providerId="LiveId" clId="{F24BC3E4-941C-448A-9B43-246930E23D76}" dt="2022-02-27T00:20:22.217" v="3135" actId="404"/>
          <ac:spMkLst>
            <pc:docMk/>
            <pc:sldMk cId="1555177751" sldId="262"/>
            <ac:spMk id="2" creationId="{B7D1FFC4-EAA2-4459-838B-A352017515E9}"/>
          </ac:spMkLst>
        </pc:spChg>
        <pc:spChg chg="add del mod">
          <ac:chgData name="Edward Sharick" userId="342227af1a838caa" providerId="LiveId" clId="{F24BC3E4-941C-448A-9B43-246930E23D76}" dt="2022-02-27T00:22:06.139" v="3162" actId="20577"/>
          <ac:spMkLst>
            <pc:docMk/>
            <pc:sldMk cId="1555177751" sldId="262"/>
            <ac:spMk id="3" creationId="{DB7C2F3C-C35C-424E-AE0E-687B82D0E5E8}"/>
          </ac:spMkLst>
        </pc:spChg>
        <pc:spChg chg="add del mod">
          <ac:chgData name="Edward Sharick" userId="342227af1a838caa" providerId="LiveId" clId="{F24BC3E4-941C-448A-9B43-246930E23D76}" dt="2022-02-27T00:19:51.252" v="3122" actId="478"/>
          <ac:spMkLst>
            <pc:docMk/>
            <pc:sldMk cId="1555177751" sldId="262"/>
            <ac:spMk id="5" creationId="{2F629997-D103-46BF-9B54-173A7DE7066C}"/>
          </ac:spMkLst>
        </pc:spChg>
      </pc:sldChg>
      <pc:sldChg chg="modSp new mod">
        <pc:chgData name="Edward Sharick" userId="342227af1a838caa" providerId="LiveId" clId="{F24BC3E4-941C-448A-9B43-246930E23D76}" dt="2022-02-27T00:56:26.342" v="6676" actId="20577"/>
        <pc:sldMkLst>
          <pc:docMk/>
          <pc:sldMk cId="2647435799" sldId="263"/>
        </pc:sldMkLst>
        <pc:spChg chg="mod">
          <ac:chgData name="Edward Sharick" userId="342227af1a838caa" providerId="LiveId" clId="{F24BC3E4-941C-448A-9B43-246930E23D76}" dt="2022-02-27T00:48:56.786" v="5950" actId="20577"/>
          <ac:spMkLst>
            <pc:docMk/>
            <pc:sldMk cId="2647435799" sldId="263"/>
            <ac:spMk id="2" creationId="{09DBAE67-F93C-4E47-A8F2-A469B27F1805}"/>
          </ac:spMkLst>
        </pc:spChg>
        <pc:spChg chg="mod">
          <ac:chgData name="Edward Sharick" userId="342227af1a838caa" providerId="LiveId" clId="{F24BC3E4-941C-448A-9B43-246930E23D76}" dt="2022-02-27T00:56:26.342" v="6676" actId="20577"/>
          <ac:spMkLst>
            <pc:docMk/>
            <pc:sldMk cId="2647435799" sldId="263"/>
            <ac:spMk id="3" creationId="{1ED7CFA5-2645-4218-B1A6-67DC2ED9C5B9}"/>
          </ac:spMkLst>
        </pc:spChg>
      </pc:sldChg>
      <pc:sldChg chg="modSp new mod">
        <pc:chgData name="Edward Sharick" userId="342227af1a838caa" providerId="LiveId" clId="{F24BC3E4-941C-448A-9B43-246930E23D76}" dt="2022-02-27T01:20:13.079" v="8903" actId="20577"/>
        <pc:sldMkLst>
          <pc:docMk/>
          <pc:sldMk cId="3094346374" sldId="264"/>
        </pc:sldMkLst>
        <pc:spChg chg="mod">
          <ac:chgData name="Edward Sharick" userId="342227af1a838caa" providerId="LiveId" clId="{F24BC3E4-941C-448A-9B43-246930E23D76}" dt="2022-02-27T01:11:32.905" v="8064" actId="20577"/>
          <ac:spMkLst>
            <pc:docMk/>
            <pc:sldMk cId="3094346374" sldId="264"/>
            <ac:spMk id="2" creationId="{6CB71340-AD47-4ED7-840C-BE6E7E42A150}"/>
          </ac:spMkLst>
        </pc:spChg>
        <pc:spChg chg="mod">
          <ac:chgData name="Edward Sharick" userId="342227af1a838caa" providerId="LiveId" clId="{F24BC3E4-941C-448A-9B43-246930E23D76}" dt="2022-02-27T01:20:13.079" v="8903" actId="20577"/>
          <ac:spMkLst>
            <pc:docMk/>
            <pc:sldMk cId="3094346374" sldId="264"/>
            <ac:spMk id="3" creationId="{8D2957AF-BE0C-4E34-9188-C8420532AC89}"/>
          </ac:spMkLst>
        </pc:spChg>
      </pc:sldChg>
    </pc:docChg>
  </pc:docChgLst>
  <pc:docChgLst>
    <pc:chgData name="Edward Raymond Sharick" userId="S::tup33964@temple.edu::a4a2a8f2-05f7-4092-a166-00b48d286b6f" providerId="AD" clId="Web-{01735E90-B447-B747-B4AD-76F4317131FB}"/>
    <pc:docChg chg="addSld modSld">
      <pc:chgData name="Edward Raymond Sharick" userId="S::tup33964@temple.edu::a4a2a8f2-05f7-4092-a166-00b48d286b6f" providerId="AD" clId="Web-{01735E90-B447-B747-B4AD-76F4317131FB}" dt="2022-04-19T22:08:31.664" v="564"/>
      <pc:docMkLst>
        <pc:docMk/>
      </pc:docMkLst>
      <pc:sldChg chg="addSp delSp modSp mod setBg">
        <pc:chgData name="Edward Raymond Sharick" userId="S::tup33964@temple.edu::a4a2a8f2-05f7-4092-a166-00b48d286b6f" providerId="AD" clId="Web-{01735E90-B447-B747-B4AD-76F4317131FB}" dt="2022-04-19T21:45:38.142" v="72" actId="14100"/>
        <pc:sldMkLst>
          <pc:docMk/>
          <pc:sldMk cId="3528889352" sldId="257"/>
        </pc:sldMkLst>
        <pc:spChg chg="mod">
          <ac:chgData name="Edward Raymond Sharick" userId="S::tup33964@temple.edu::a4a2a8f2-05f7-4092-a166-00b48d286b6f" providerId="AD" clId="Web-{01735E90-B447-B747-B4AD-76F4317131FB}" dt="2022-04-19T21:37:04.174" v="25"/>
          <ac:spMkLst>
            <pc:docMk/>
            <pc:sldMk cId="3528889352" sldId="257"/>
            <ac:spMk id="2" creationId="{8DC03E7C-D02E-448B-BE85-FE3B5A91B4E7}"/>
          </ac:spMkLst>
        </pc:spChg>
        <pc:spChg chg="add del mod">
          <ac:chgData name="Edward Raymond Sharick" userId="S::tup33964@temple.edu::a4a2a8f2-05f7-4092-a166-00b48d286b6f" providerId="AD" clId="Web-{01735E90-B447-B747-B4AD-76F4317131FB}" dt="2022-04-19T21:45:38.142" v="72" actId="14100"/>
          <ac:spMkLst>
            <pc:docMk/>
            <pc:sldMk cId="3528889352" sldId="257"/>
            <ac:spMk id="3" creationId="{39B6EE98-19D3-4BCF-AEAB-F1D243D9F9A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49.221" v="19"/>
          <ac:spMkLst>
            <pc:docMk/>
            <pc:sldMk cId="3528889352" sldId="257"/>
            <ac:spMk id="8" creationId="{35230A27-1553-42F8-99D7-829868E13715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44.376" v="17"/>
          <ac:spMkLst>
            <pc:docMk/>
            <pc:sldMk cId="3528889352" sldId="257"/>
            <ac:spMk id="9" creationId="{FB5993E2-C02B-4335-ABA5-D8EC465551E3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49.221" v="19"/>
          <ac:spMkLst>
            <pc:docMk/>
            <pc:sldMk cId="3528889352" sldId="257"/>
            <ac:spMk id="10" creationId="{A772232D-B4D6-429F-B3D1-2D9891B85E08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44.376" v="17"/>
          <ac:spMkLst>
            <pc:docMk/>
            <pc:sldMk cId="3528889352" sldId="257"/>
            <ac:spMk id="11" creationId="{C0B801A2-5622-4BE8-9AD2-C337A2CD0022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44.376" v="17"/>
          <ac:spMkLst>
            <pc:docMk/>
            <pc:sldMk cId="3528889352" sldId="257"/>
            <ac:spMk id="13" creationId="{B7AF614F-5BC3-4086-99F5-B87C5847A071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49.221" v="19"/>
          <ac:spMkLst>
            <pc:docMk/>
            <pc:sldMk cId="3528889352" sldId="257"/>
            <ac:spMk id="15" creationId="{39B6EE98-19D3-4BCF-AEAB-F1D243D9F9A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2.580" v="21"/>
          <ac:spMkLst>
            <pc:docMk/>
            <pc:sldMk cId="3528889352" sldId="257"/>
            <ac:spMk id="17" creationId="{3741B58E-3B65-4A01-A276-975AB2CF8A08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2.580" v="21"/>
          <ac:spMkLst>
            <pc:docMk/>
            <pc:sldMk cId="3528889352" sldId="257"/>
            <ac:spMk id="18" creationId="{7AAC67C3-831B-4AB1-A259-DFB839CAFAFC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2.580" v="21"/>
          <ac:spMkLst>
            <pc:docMk/>
            <pc:sldMk cId="3528889352" sldId="257"/>
            <ac:spMk id="19" creationId="{054B3F04-9EAC-45C0-B3CE-0387EEA10A0C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2.580" v="21"/>
          <ac:spMkLst>
            <pc:docMk/>
            <pc:sldMk cId="3528889352" sldId="257"/>
            <ac:spMk id="20" creationId="{39B6EE98-19D3-4BCF-AEAB-F1D243D9F9A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8.002" v="23"/>
          <ac:spMkLst>
            <pc:docMk/>
            <pc:sldMk cId="3528889352" sldId="257"/>
            <ac:spMk id="22" creationId="{311973C2-EB8B-452A-A698-4A252FD3AE28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8.002" v="23"/>
          <ac:spMkLst>
            <pc:docMk/>
            <pc:sldMk cId="3528889352" sldId="257"/>
            <ac:spMk id="23" creationId="{10162E77-11AD-44A7-84EC-40C59EEFBD2E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6:58.002" v="23"/>
          <ac:spMkLst>
            <pc:docMk/>
            <pc:sldMk cId="3528889352" sldId="257"/>
            <ac:spMk id="26" creationId="{39B6EE98-19D3-4BCF-AEAB-F1D243D9F9A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7:04.174" v="25"/>
          <ac:spMkLst>
            <pc:docMk/>
            <pc:sldMk cId="3528889352" sldId="257"/>
            <ac:spMk id="28" creationId="{CECF0FC6-D57B-48B6-9036-F4FFD91A4B34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7:04.174" v="25"/>
          <ac:spMkLst>
            <pc:docMk/>
            <pc:sldMk cId="3528889352" sldId="257"/>
            <ac:spMk id="29" creationId="{39B6EE98-19D3-4BCF-AEAB-F1D243D9F9A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7:04.174" v="25"/>
          <ac:spMkLst>
            <pc:docMk/>
            <pc:sldMk cId="3528889352" sldId="257"/>
            <ac:spMk id="30" creationId="{717A211C-5863-4303-AC3D-AEBFDF6D6A4C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37:04.174" v="25"/>
          <ac:spMkLst>
            <pc:docMk/>
            <pc:sldMk cId="3528889352" sldId="257"/>
            <ac:spMk id="31" creationId="{087519CD-2FFF-42E3-BB0C-FEAA828BA5DB}"/>
          </ac:spMkLst>
        </pc:spChg>
        <pc:graphicFrameChg chg="add del">
          <ac:chgData name="Edward Raymond Sharick" userId="S::tup33964@temple.edu::a4a2a8f2-05f7-4092-a166-00b48d286b6f" providerId="AD" clId="Web-{01735E90-B447-B747-B4AD-76F4317131FB}" dt="2022-04-19T21:36:41.485" v="15"/>
          <ac:graphicFrameMkLst>
            <pc:docMk/>
            <pc:sldMk cId="3528889352" sldId="257"/>
            <ac:graphicFrameMk id="5" creationId="{DE2B94E2-F472-7FCA-60A7-BBB522BA91C3}"/>
          </ac:graphicFrameMkLst>
        </pc:graphicFrameChg>
        <pc:graphicFrameChg chg="add del">
          <ac:chgData name="Edward Raymond Sharick" userId="S::tup33964@temple.edu::a4a2a8f2-05f7-4092-a166-00b48d286b6f" providerId="AD" clId="Web-{01735E90-B447-B747-B4AD-76F4317131FB}" dt="2022-04-19T21:36:44.376" v="17"/>
          <ac:graphicFrameMkLst>
            <pc:docMk/>
            <pc:sldMk cId="3528889352" sldId="257"/>
            <ac:graphicFrameMk id="7" creationId="{0ED2D739-7020-97EA-3204-A8CD44E6E290}"/>
          </ac:graphicFrameMkLst>
        </pc:graphicFrameChg>
        <pc:picChg chg="add del">
          <ac:chgData name="Edward Raymond Sharick" userId="S::tup33964@temple.edu::a4a2a8f2-05f7-4092-a166-00b48d286b6f" providerId="AD" clId="Web-{01735E90-B447-B747-B4AD-76F4317131FB}" dt="2022-04-19T21:36:58.002" v="23"/>
          <ac:picMkLst>
            <pc:docMk/>
            <pc:sldMk cId="3528889352" sldId="257"/>
            <ac:picMk id="24" creationId="{DDF7CDE9-29F7-C13C-8DD0-F5B078C08A44}"/>
          </ac:picMkLst>
        </pc:picChg>
        <pc:cxnChg chg="add del">
          <ac:chgData name="Edward Raymond Sharick" userId="S::tup33964@temple.edu::a4a2a8f2-05f7-4092-a166-00b48d286b6f" providerId="AD" clId="Web-{01735E90-B447-B747-B4AD-76F4317131FB}" dt="2022-04-19T21:36:49.221" v="19"/>
          <ac:cxnSpMkLst>
            <pc:docMk/>
            <pc:sldMk cId="3528889352" sldId="257"/>
            <ac:cxnSpMk id="12" creationId="{02CC3441-26B3-4381-B3DF-8AE3C288BC0D}"/>
          </ac:cxnSpMkLst>
        </pc:cxnChg>
        <pc:cxnChg chg="add del">
          <ac:chgData name="Edward Raymond Sharick" userId="S::tup33964@temple.edu::a4a2a8f2-05f7-4092-a166-00b48d286b6f" providerId="AD" clId="Web-{01735E90-B447-B747-B4AD-76F4317131FB}" dt="2022-04-19T21:36:58.002" v="23"/>
          <ac:cxnSpMkLst>
            <pc:docMk/>
            <pc:sldMk cId="3528889352" sldId="257"/>
            <ac:cxnSpMk id="25" creationId="{5AB158E9-1B40-4CD6-95F0-95CA11DF7B7A}"/>
          </ac:cxnSpMkLst>
        </pc:cxnChg>
      </pc:sldChg>
      <pc:sldChg chg="addSp delSp modSp">
        <pc:chgData name="Edward Raymond Sharick" userId="S::tup33964@temple.edu::a4a2a8f2-05f7-4092-a166-00b48d286b6f" providerId="AD" clId="Web-{01735E90-B447-B747-B4AD-76F4317131FB}" dt="2022-04-19T21:49:58.961" v="81" actId="1076"/>
        <pc:sldMkLst>
          <pc:docMk/>
          <pc:sldMk cId="2547108254" sldId="260"/>
        </pc:sldMkLst>
        <pc:spChg chg="mod">
          <ac:chgData name="Edward Raymond Sharick" userId="S::tup33964@temple.edu::a4a2a8f2-05f7-4092-a166-00b48d286b6f" providerId="AD" clId="Web-{01735E90-B447-B747-B4AD-76F4317131FB}" dt="2022-04-19T21:49:41.273" v="75"/>
          <ac:spMkLst>
            <pc:docMk/>
            <pc:sldMk cId="2547108254" sldId="260"/>
            <ac:spMk id="2" creationId="{9FD29339-B31F-4E0F-98DD-93BED6513565}"/>
          </ac:spMkLst>
        </pc:spChg>
        <pc:spChg chg="mod ord">
          <ac:chgData name="Edward Raymond Sharick" userId="S::tup33964@temple.edu::a4a2a8f2-05f7-4092-a166-00b48d286b6f" providerId="AD" clId="Web-{01735E90-B447-B747-B4AD-76F4317131FB}" dt="2022-04-19T21:49:56.242" v="80" actId="20577"/>
          <ac:spMkLst>
            <pc:docMk/>
            <pc:sldMk cId="2547108254" sldId="260"/>
            <ac:spMk id="3" creationId="{A4E5340B-467E-4DE6-8112-2364401967A1}"/>
          </ac:spMkLst>
        </pc:spChg>
        <pc:spChg chg="del">
          <ac:chgData name="Edward Raymond Sharick" userId="S::tup33964@temple.edu::a4a2a8f2-05f7-4092-a166-00b48d286b6f" providerId="AD" clId="Web-{01735E90-B447-B747-B4AD-76F4317131FB}" dt="2022-04-19T21:49:41.273" v="75"/>
          <ac:spMkLst>
            <pc:docMk/>
            <pc:sldMk cId="2547108254" sldId="260"/>
            <ac:spMk id="22" creationId="{3558DB37-9FEE-48A2-8578-ED0401573943}"/>
          </ac:spMkLst>
        </pc:spChg>
        <pc:spChg chg="del">
          <ac:chgData name="Edward Raymond Sharick" userId="S::tup33964@temple.edu::a4a2a8f2-05f7-4092-a166-00b48d286b6f" providerId="AD" clId="Web-{01735E90-B447-B747-B4AD-76F4317131FB}" dt="2022-04-19T21:49:41.273" v="75"/>
          <ac:spMkLst>
            <pc:docMk/>
            <pc:sldMk cId="2547108254" sldId="260"/>
            <ac:spMk id="23" creationId="{5F7FCCA6-00E2-4F74-A105-0D769872F243}"/>
          </ac:spMkLst>
        </pc:spChg>
        <pc:spChg chg="del">
          <ac:chgData name="Edward Raymond Sharick" userId="S::tup33964@temple.edu::a4a2a8f2-05f7-4092-a166-00b48d286b6f" providerId="AD" clId="Web-{01735E90-B447-B747-B4AD-76F4317131FB}" dt="2022-04-19T21:49:41.273" v="75"/>
          <ac:spMkLst>
            <pc:docMk/>
            <pc:sldMk cId="2547108254" sldId="260"/>
            <ac:spMk id="24" creationId="{5E1ED12F-9F06-4B37-87B7-F98F52937F86}"/>
          </ac:spMkLst>
        </pc:spChg>
        <pc:picChg chg="add mod">
          <ac:chgData name="Edward Raymond Sharick" userId="S::tup33964@temple.edu::a4a2a8f2-05f7-4092-a166-00b48d286b6f" providerId="AD" clId="Web-{01735E90-B447-B747-B4AD-76F4317131FB}" dt="2022-04-19T21:49:58.961" v="81" actId="1076"/>
          <ac:picMkLst>
            <pc:docMk/>
            <pc:sldMk cId="2547108254" sldId="260"/>
            <ac:picMk id="4" creationId="{01E149FF-638F-B958-EEEC-064E9CAC6C99}"/>
          </ac:picMkLst>
        </pc:picChg>
      </pc:sldChg>
      <pc:sldChg chg="addSp delSp modSp">
        <pc:chgData name="Edward Raymond Sharick" userId="S::tup33964@temple.edu::a4a2a8f2-05f7-4092-a166-00b48d286b6f" providerId="AD" clId="Web-{01735E90-B447-B747-B4AD-76F4317131FB}" dt="2022-04-19T22:05:00.486" v="535"/>
        <pc:sldMkLst>
          <pc:docMk/>
          <pc:sldMk cId="3094346374" sldId="264"/>
        </pc:sldMkLst>
        <pc:spChg chg="mod">
          <ac:chgData name="Edward Raymond Sharick" userId="S::tup33964@temple.edu::a4a2a8f2-05f7-4092-a166-00b48d286b6f" providerId="AD" clId="Web-{01735E90-B447-B747-B4AD-76F4317131FB}" dt="2022-04-19T22:05:00.486" v="535"/>
          <ac:spMkLst>
            <pc:docMk/>
            <pc:sldMk cId="3094346374" sldId="264"/>
            <ac:spMk id="2" creationId="{6CB71340-AD47-4ED7-840C-BE6E7E42A150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2:05:00.486" v="535"/>
          <ac:spMkLst>
            <pc:docMk/>
            <pc:sldMk cId="3094346374" sldId="264"/>
            <ac:spMk id="37" creationId="{FB5993E2-C02B-4335-ABA5-D8EC465551E3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2:05:00.486" v="535"/>
          <ac:spMkLst>
            <pc:docMk/>
            <pc:sldMk cId="3094346374" sldId="264"/>
            <ac:spMk id="38" creationId="{C0B801A2-5622-4BE8-9AD2-C337A2CD0022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2:05:00.486" v="535"/>
          <ac:spMkLst>
            <pc:docMk/>
            <pc:sldMk cId="3094346374" sldId="264"/>
            <ac:spMk id="39" creationId="{B7AF614F-5BC3-4086-99F5-B87C5847A071}"/>
          </ac:spMkLst>
        </pc:spChg>
        <pc:graphicFrameChg chg="mod ord modGraphic">
          <ac:chgData name="Edward Raymond Sharick" userId="S::tup33964@temple.edu::a4a2a8f2-05f7-4092-a166-00b48d286b6f" providerId="AD" clId="Web-{01735E90-B447-B747-B4AD-76F4317131FB}" dt="2022-04-19T22:05:00.486" v="535"/>
          <ac:graphicFrameMkLst>
            <pc:docMk/>
            <pc:sldMk cId="3094346374" sldId="264"/>
            <ac:graphicFrameMk id="40" creationId="{682F0439-4D30-2787-BB59-61CAA76B1679}"/>
          </ac:graphicFrameMkLst>
        </pc:graphicFrameChg>
        <pc:picChg chg="add mod">
          <ac:chgData name="Edward Raymond Sharick" userId="S::tup33964@temple.edu::a4a2a8f2-05f7-4092-a166-00b48d286b6f" providerId="AD" clId="Web-{01735E90-B447-B747-B4AD-76F4317131FB}" dt="2022-04-19T22:05:00.486" v="535"/>
          <ac:picMkLst>
            <pc:docMk/>
            <pc:sldMk cId="3094346374" sldId="264"/>
            <ac:picMk id="21" creationId="{0FB48CD2-3266-C1D0-C2A3-FD3DB657C997}"/>
          </ac:picMkLst>
        </pc:picChg>
      </pc:sldChg>
      <pc:sldChg chg="addSp modSp mod setBg setClrOvrMap modShow">
        <pc:chgData name="Edward Raymond Sharick" userId="S::tup33964@temple.edu::a4a2a8f2-05f7-4092-a166-00b48d286b6f" providerId="AD" clId="Web-{01735E90-B447-B747-B4AD-76F4317131FB}" dt="2022-04-19T21:50:50.478" v="83"/>
        <pc:sldMkLst>
          <pc:docMk/>
          <pc:sldMk cId="3010198343" sldId="265"/>
        </pc:sldMkLst>
        <pc:spChg chg="mod">
          <ac:chgData name="Edward Raymond Sharick" userId="S::tup33964@temple.edu::a4a2a8f2-05f7-4092-a166-00b48d286b6f" providerId="AD" clId="Web-{01735E90-B447-B747-B4AD-76F4317131FB}" dt="2022-04-19T21:30:02.144" v="0"/>
          <ac:spMkLst>
            <pc:docMk/>
            <pc:sldMk cId="3010198343" sldId="265"/>
            <ac:spMk id="2" creationId="{E1F3C4DA-199B-4344-983F-826C1E68DFC5}"/>
          </ac:spMkLst>
        </pc:spChg>
        <pc:spChg chg="mod">
          <ac:chgData name="Edward Raymond Sharick" userId="S::tup33964@temple.edu::a4a2a8f2-05f7-4092-a166-00b48d286b6f" providerId="AD" clId="Web-{01735E90-B447-B747-B4AD-76F4317131FB}" dt="2022-04-19T21:30:02.144" v="0"/>
          <ac:spMkLst>
            <pc:docMk/>
            <pc:sldMk cId="3010198343" sldId="265"/>
            <ac:spMk id="3" creationId="{9E3FF2DD-BB9D-4742-B6FD-79723A08A9E9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30:02.144" v="0"/>
          <ac:spMkLst>
            <pc:docMk/>
            <pc:sldMk cId="3010198343" sldId="265"/>
            <ac:spMk id="11" creationId="{C609E9FA-BDDE-45C4-8F5E-974D4208D2EA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30:02.144" v="0"/>
          <ac:spMkLst>
            <pc:docMk/>
            <pc:sldMk cId="3010198343" sldId="265"/>
            <ac:spMk id="13" creationId="{7737E529-E43B-4948-B3C4-7F6B806FCCFD}"/>
          </ac:spMkLst>
        </pc:spChg>
        <pc:picChg chg="add">
          <ac:chgData name="Edward Raymond Sharick" userId="S::tup33964@temple.edu::a4a2a8f2-05f7-4092-a166-00b48d286b6f" providerId="AD" clId="Web-{01735E90-B447-B747-B4AD-76F4317131FB}" dt="2022-04-19T21:30:02.144" v="0"/>
          <ac:picMkLst>
            <pc:docMk/>
            <pc:sldMk cId="3010198343" sldId="265"/>
            <ac:picMk id="5" creationId="{B2AF3F71-5499-AE12-2293-3364A436CDB8}"/>
          </ac:picMkLst>
        </pc:picChg>
        <pc:cxnChg chg="add">
          <ac:chgData name="Edward Raymond Sharick" userId="S::tup33964@temple.edu::a4a2a8f2-05f7-4092-a166-00b48d286b6f" providerId="AD" clId="Web-{01735E90-B447-B747-B4AD-76F4317131FB}" dt="2022-04-19T21:30:02.144" v="0"/>
          <ac:cxnSpMkLst>
            <pc:docMk/>
            <pc:sldMk cId="3010198343" sldId="265"/>
            <ac:cxnSpMk id="9" creationId="{45549E29-E797-4A00-B030-3AB01640CFDC}"/>
          </ac:cxnSpMkLst>
        </pc:cxnChg>
      </pc:sldChg>
      <pc:sldChg chg="modSp">
        <pc:chgData name="Edward Raymond Sharick" userId="S::tup33964@temple.edu::a4a2a8f2-05f7-4092-a166-00b48d286b6f" providerId="AD" clId="Web-{01735E90-B447-B747-B4AD-76F4317131FB}" dt="2022-04-19T21:59:31.446" v="399" actId="20577"/>
        <pc:sldMkLst>
          <pc:docMk/>
          <pc:sldMk cId="1305987955" sldId="268"/>
        </pc:sldMkLst>
        <pc:spChg chg="mod">
          <ac:chgData name="Edward Raymond Sharick" userId="S::tup33964@temple.edu::a4a2a8f2-05f7-4092-a166-00b48d286b6f" providerId="AD" clId="Web-{01735E90-B447-B747-B4AD-76F4317131FB}" dt="2022-04-19T21:59:31.446" v="399" actId="20577"/>
          <ac:spMkLst>
            <pc:docMk/>
            <pc:sldMk cId="1305987955" sldId="268"/>
            <ac:spMk id="6" creationId="{C07BF2D1-DF2F-4215-B795-945334DB84D4}"/>
          </ac:spMkLst>
        </pc:spChg>
      </pc:sldChg>
      <pc:sldChg chg="modSp">
        <pc:chgData name="Edward Raymond Sharick" userId="S::tup33964@temple.edu::a4a2a8f2-05f7-4092-a166-00b48d286b6f" providerId="AD" clId="Web-{01735E90-B447-B747-B4AD-76F4317131FB}" dt="2022-04-19T21:50:11.415" v="82" actId="14100"/>
        <pc:sldMkLst>
          <pc:docMk/>
          <pc:sldMk cId="4118208623" sldId="269"/>
        </pc:sldMkLst>
        <pc:spChg chg="mod">
          <ac:chgData name="Edward Raymond Sharick" userId="S::tup33964@temple.edu::a4a2a8f2-05f7-4092-a166-00b48d286b6f" providerId="AD" clId="Web-{01735E90-B447-B747-B4AD-76F4317131FB}" dt="2022-04-19T21:50:11.415" v="82" actId="14100"/>
          <ac:spMkLst>
            <pc:docMk/>
            <pc:sldMk cId="4118208623" sldId="269"/>
            <ac:spMk id="2" creationId="{194552E7-D4A4-41DF-864C-12CA343B1DC8}"/>
          </ac:spMkLst>
        </pc:spChg>
      </pc:sldChg>
      <pc:sldChg chg="addSp delSp modSp">
        <pc:chgData name="Edward Raymond Sharick" userId="S::tup33964@temple.edu::a4a2a8f2-05f7-4092-a166-00b48d286b6f" providerId="AD" clId="Web-{01735E90-B447-B747-B4AD-76F4317131FB}" dt="2022-04-19T22:08:31.664" v="564"/>
        <pc:sldMkLst>
          <pc:docMk/>
          <pc:sldMk cId="2874627404" sldId="272"/>
        </pc:sldMkLst>
        <pc:spChg chg="mod">
          <ac:chgData name="Edward Raymond Sharick" userId="S::tup33964@temple.edu::a4a2a8f2-05f7-4092-a166-00b48d286b6f" providerId="AD" clId="Web-{01735E90-B447-B747-B4AD-76F4317131FB}" dt="2022-04-19T22:08:25.163" v="562" actId="20577"/>
          <ac:spMkLst>
            <pc:docMk/>
            <pc:sldMk cId="2874627404" sldId="272"/>
            <ac:spMk id="2" creationId="{9BFDC5BA-E435-46B2-BA1C-7959FA0F0391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2:08:31.664" v="564"/>
          <ac:spMkLst>
            <pc:docMk/>
            <pc:sldMk cId="2874627404" sldId="272"/>
            <ac:spMk id="3" creationId="{60E7FC9F-BE6A-14C3-7900-9B05EBCAB5A7}"/>
          </ac:spMkLst>
        </pc:spChg>
      </pc:sldChg>
      <pc:sldChg chg="addSp delSp modSp">
        <pc:chgData name="Edward Raymond Sharick" userId="S::tup33964@temple.edu::a4a2a8f2-05f7-4092-a166-00b48d286b6f" providerId="AD" clId="Web-{01735E90-B447-B747-B4AD-76F4317131FB}" dt="2022-04-19T21:59:21.586" v="397"/>
        <pc:sldMkLst>
          <pc:docMk/>
          <pc:sldMk cId="1674336308" sldId="274"/>
        </pc:sldMkLst>
        <pc:spChg chg="mod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2" creationId="{ECBAB335-2514-4B4C-AA6E-CAB82198FC72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30" creationId="{4E4490D0-3672-446A-AC12-B4830333BDD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31" creationId="{39CB82C2-DF65-4EC1-8280-F201D50F570B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33" creationId="{5A1B47C8-47A0-4A88-8830-6DEA3B5DE392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34" creationId="{984BBFDD-E720-4805-A9C8-129FBBF6DD70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35" creationId="{5AC4BE46-4A77-42FE-9D15-065CDB2F847C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584" v="376"/>
          <ac:spMkLst>
            <pc:docMk/>
            <pc:sldMk cId="1674336308" sldId="274"/>
            <ac:spMk id="40" creationId="{4E4490D0-3672-446A-AC12-B4830333BDDD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584" v="376"/>
          <ac:spMkLst>
            <pc:docMk/>
            <pc:sldMk cId="1674336308" sldId="274"/>
            <ac:spMk id="42" creationId="{39CB82C2-DF65-4EC1-8280-F201D50F570B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584" v="376"/>
          <ac:spMkLst>
            <pc:docMk/>
            <pc:sldMk cId="1674336308" sldId="274"/>
            <ac:spMk id="46" creationId="{5AE6C737-FF55-4064-94B7-0B21D2EB6045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584" v="376"/>
          <ac:spMkLst>
            <pc:docMk/>
            <pc:sldMk cId="1674336308" sldId="274"/>
            <ac:spMk id="50" creationId="{D8218D9F-38B6-4AE0-9051-5434D19A5277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1:58:00.584" v="376"/>
          <ac:spMkLst>
            <pc:docMk/>
            <pc:sldMk cId="1674336308" sldId="274"/>
            <ac:spMk id="52" creationId="{2D3DCA99-84AF-487A-BF72-91C5FA6B0B70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54" creationId="{4E4490D0-3672-446A-AC12-B4830333BDDD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55" creationId="{39CB82C2-DF65-4EC1-8280-F201D50F570B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57" creationId="{C4AAA502-5435-489E-9538-3A40E6C71461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59" creationId="{DE42378B-2E28-4810-8421-7A473A40E376}"/>
          </ac:spMkLst>
        </pc:spChg>
        <pc:spChg chg="add">
          <ac:chgData name="Edward Raymond Sharick" userId="S::tup33964@temple.edu::a4a2a8f2-05f7-4092-a166-00b48d286b6f" providerId="AD" clId="Web-{01735E90-B447-B747-B4AD-76F4317131FB}" dt="2022-04-19T21:58:00.693" v="377"/>
          <ac:spMkLst>
            <pc:docMk/>
            <pc:sldMk cId="1674336308" sldId="274"/>
            <ac:spMk id="60" creationId="{0D91DD17-237F-4811-BC0E-128EB1BD7CFE}"/>
          </ac:spMkLst>
        </pc:spChg>
        <pc:graphicFrameChg chg="add del mod">
          <ac:chgData name="Edward Raymond Sharick" userId="S::tup33964@temple.edu::a4a2a8f2-05f7-4092-a166-00b48d286b6f" providerId="AD" clId="Web-{01735E90-B447-B747-B4AD-76F4317131FB}" dt="2022-04-19T21:57:36.771" v="372"/>
          <ac:graphicFrameMkLst>
            <pc:docMk/>
            <pc:sldMk cId="1674336308" sldId="274"/>
            <ac:graphicFrameMk id="4" creationId="{E37A95C4-9593-ED0F-EB4F-6A5F623CCC1A}"/>
          </ac:graphicFrameMkLst>
        </pc:graphicFrameChg>
        <pc:graphicFrameChg chg="del mod modGraphic">
          <ac:chgData name="Edward Raymond Sharick" userId="S::tup33964@temple.edu::a4a2a8f2-05f7-4092-a166-00b48d286b6f" providerId="AD" clId="Web-{01735E90-B447-B747-B4AD-76F4317131FB}" dt="2022-04-19T21:57:44.349" v="373"/>
          <ac:graphicFrameMkLst>
            <pc:docMk/>
            <pc:sldMk cId="1674336308" sldId="274"/>
            <ac:graphicFrameMk id="5" creationId="{80BE8DA3-98E0-4EE4-AB65-45D885AA3769}"/>
          </ac:graphicFrameMkLst>
        </pc:graphicFrameChg>
        <pc:graphicFrameChg chg="add mod modGraphic">
          <ac:chgData name="Edward Raymond Sharick" userId="S::tup33964@temple.edu::a4a2a8f2-05f7-4092-a166-00b48d286b6f" providerId="AD" clId="Web-{01735E90-B447-B747-B4AD-76F4317131FB}" dt="2022-04-19T21:59:21.586" v="397"/>
          <ac:graphicFrameMkLst>
            <pc:docMk/>
            <pc:sldMk cId="1674336308" sldId="274"/>
            <ac:graphicFrameMk id="7" creationId="{C76F1A15-EDFA-92EB-D26A-80292F8F0A1E}"/>
          </ac:graphicFrameMkLst>
        </pc:graphicFrameChg>
        <pc:cxnChg chg="add del">
          <ac:chgData name="Edward Raymond Sharick" userId="S::tup33964@temple.edu::a4a2a8f2-05f7-4092-a166-00b48d286b6f" providerId="AD" clId="Web-{01735E90-B447-B747-B4AD-76F4317131FB}" dt="2022-04-19T21:58:00.693" v="377"/>
          <ac:cxnSpMkLst>
            <pc:docMk/>
            <pc:sldMk cId="1674336308" sldId="274"/>
            <ac:cxnSpMk id="32" creationId="{7E1D4427-852B-4B37-8E76-0E9F1810BA2A}"/>
          </ac:cxnSpMkLst>
        </pc:cxnChg>
        <pc:cxnChg chg="add del">
          <ac:chgData name="Edward Raymond Sharick" userId="S::tup33964@temple.edu::a4a2a8f2-05f7-4092-a166-00b48d286b6f" providerId="AD" clId="Web-{01735E90-B447-B747-B4AD-76F4317131FB}" dt="2022-04-19T21:58:00.584" v="376"/>
          <ac:cxnSpMkLst>
            <pc:docMk/>
            <pc:sldMk cId="1674336308" sldId="274"/>
            <ac:cxnSpMk id="44" creationId="{7E1D4427-852B-4B37-8E76-0E9F1810BA2A}"/>
          </ac:cxnSpMkLst>
        </pc:cxnChg>
        <pc:cxnChg chg="add del">
          <ac:chgData name="Edward Raymond Sharick" userId="S::tup33964@temple.edu::a4a2a8f2-05f7-4092-a166-00b48d286b6f" providerId="AD" clId="Web-{01735E90-B447-B747-B4AD-76F4317131FB}" dt="2022-04-19T21:58:00.584" v="376"/>
          <ac:cxnSpMkLst>
            <pc:docMk/>
            <pc:sldMk cId="1674336308" sldId="274"/>
            <ac:cxnSpMk id="48" creationId="{6B5B1DD8-6224-4137-8621-32982B00F9FC}"/>
          </ac:cxnSpMkLst>
        </pc:cxnChg>
        <pc:cxnChg chg="add">
          <ac:chgData name="Edward Raymond Sharick" userId="S::tup33964@temple.edu::a4a2a8f2-05f7-4092-a166-00b48d286b6f" providerId="AD" clId="Web-{01735E90-B447-B747-B4AD-76F4317131FB}" dt="2022-04-19T21:58:00.693" v="377"/>
          <ac:cxnSpMkLst>
            <pc:docMk/>
            <pc:sldMk cId="1674336308" sldId="274"/>
            <ac:cxnSpMk id="56" creationId="{7E1D4427-852B-4B37-8E76-0E9F1810BA2A}"/>
          </ac:cxnSpMkLst>
        </pc:cxnChg>
        <pc:cxnChg chg="add">
          <ac:chgData name="Edward Raymond Sharick" userId="S::tup33964@temple.edu::a4a2a8f2-05f7-4092-a166-00b48d286b6f" providerId="AD" clId="Web-{01735E90-B447-B747-B4AD-76F4317131FB}" dt="2022-04-19T21:58:00.693" v="377"/>
          <ac:cxnSpMkLst>
            <pc:docMk/>
            <pc:sldMk cId="1674336308" sldId="274"/>
            <ac:cxnSpMk id="58" creationId="{C9AC0290-4702-4519-B0F4-C2A46880997B}"/>
          </ac:cxnSpMkLst>
        </pc:cxnChg>
      </pc:sldChg>
      <pc:sldChg chg="addSp delSp modSp new mod setBg">
        <pc:chgData name="Edward Raymond Sharick" userId="S::tup33964@temple.edu::a4a2a8f2-05f7-4092-a166-00b48d286b6f" providerId="AD" clId="Web-{01735E90-B447-B747-B4AD-76F4317131FB}" dt="2022-04-19T22:06:33.473" v="541"/>
        <pc:sldMkLst>
          <pc:docMk/>
          <pc:sldMk cId="827862673" sldId="280"/>
        </pc:sldMkLst>
        <pc:spChg chg="mod">
          <ac:chgData name="Edward Raymond Sharick" userId="S::tup33964@temple.edu::a4a2a8f2-05f7-4092-a166-00b48d286b6f" providerId="AD" clId="Web-{01735E90-B447-B747-B4AD-76F4317131FB}" dt="2022-04-19T22:06:27.895" v="540"/>
          <ac:spMkLst>
            <pc:docMk/>
            <pc:sldMk cId="827862673" sldId="280"/>
            <ac:spMk id="2" creationId="{4A7CEEC1-1248-B1D8-A3E8-1C643A9D6421}"/>
          </ac:spMkLst>
        </pc:spChg>
        <pc:spChg chg="mod ord">
          <ac:chgData name="Edward Raymond Sharick" userId="S::tup33964@temple.edu::a4a2a8f2-05f7-4092-a166-00b48d286b6f" providerId="AD" clId="Web-{01735E90-B447-B747-B4AD-76F4317131FB}" dt="2022-04-19T22:06:27.895" v="540"/>
          <ac:spMkLst>
            <pc:docMk/>
            <pc:sldMk cId="827862673" sldId="280"/>
            <ac:spMk id="3" creationId="{0DB10AD7-C4BD-0819-6654-69212EDEDE34}"/>
          </ac:spMkLst>
        </pc:spChg>
        <pc:spChg chg="add del mod">
          <ac:chgData name="Edward Raymond Sharick" userId="S::tup33964@temple.edu::a4a2a8f2-05f7-4092-a166-00b48d286b6f" providerId="AD" clId="Web-{01735E90-B447-B747-B4AD-76F4317131FB}" dt="2022-04-19T22:04:45.798" v="531"/>
          <ac:spMkLst>
            <pc:docMk/>
            <pc:sldMk cId="827862673" sldId="280"/>
            <ac:spMk id="6" creationId="{188D580F-4266-69E6-9971-654149A0DF58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2:06:27.895" v="540"/>
          <ac:spMkLst>
            <pc:docMk/>
            <pc:sldMk cId="827862673" sldId="280"/>
            <ac:spMk id="9" creationId="{311973C2-EB8B-452A-A698-4A252FD3AE28}"/>
          </ac:spMkLst>
        </pc:spChg>
        <pc:spChg chg="add del mod">
          <ac:chgData name="Edward Raymond Sharick" userId="S::tup33964@temple.edu::a4a2a8f2-05f7-4092-a166-00b48d286b6f" providerId="AD" clId="Web-{01735E90-B447-B747-B4AD-76F4317131FB}" dt="2022-04-19T22:06:33.473" v="541"/>
          <ac:spMkLst>
            <pc:docMk/>
            <pc:sldMk cId="827862673" sldId="280"/>
            <ac:spMk id="10" creationId="{599C2598-CB6D-D359-0013-27D2D07BA715}"/>
          </ac:spMkLst>
        </pc:spChg>
        <pc:spChg chg="add del">
          <ac:chgData name="Edward Raymond Sharick" userId="S::tup33964@temple.edu::a4a2a8f2-05f7-4092-a166-00b48d286b6f" providerId="AD" clId="Web-{01735E90-B447-B747-B4AD-76F4317131FB}" dt="2022-04-19T22:06:27.895" v="540"/>
          <ac:spMkLst>
            <pc:docMk/>
            <pc:sldMk cId="827862673" sldId="280"/>
            <ac:spMk id="11" creationId="{10162E77-11AD-44A7-84EC-40C59EEFBD2E}"/>
          </ac:spMkLst>
        </pc:spChg>
        <pc:picChg chg="add del mod">
          <ac:chgData name="Edward Raymond Sharick" userId="S::tup33964@temple.edu::a4a2a8f2-05f7-4092-a166-00b48d286b6f" providerId="AD" clId="Web-{01735E90-B447-B747-B4AD-76F4317131FB}" dt="2022-04-19T22:04:45.798" v="531"/>
          <ac:picMkLst>
            <pc:docMk/>
            <pc:sldMk cId="827862673" sldId="280"/>
            <ac:picMk id="4" creationId="{BF664604-DCD7-7EEE-2BEE-B40581A461C7}"/>
          </ac:picMkLst>
        </pc:picChg>
        <pc:picChg chg="add del">
          <ac:chgData name="Edward Raymond Sharick" userId="S::tup33964@temple.edu::a4a2a8f2-05f7-4092-a166-00b48d286b6f" providerId="AD" clId="Web-{01735E90-B447-B747-B4AD-76F4317131FB}" dt="2022-04-19T22:04:36.892" v="530"/>
          <ac:picMkLst>
            <pc:docMk/>
            <pc:sldMk cId="827862673" sldId="280"/>
            <ac:picMk id="5" creationId="{6C12D451-1F1E-3450-4B77-8BECC70C550D}"/>
          </ac:picMkLst>
        </pc:picChg>
        <pc:picChg chg="add mod">
          <ac:chgData name="Edward Raymond Sharick" userId="S::tup33964@temple.edu::a4a2a8f2-05f7-4092-a166-00b48d286b6f" providerId="AD" clId="Web-{01735E90-B447-B747-B4AD-76F4317131FB}" dt="2022-04-19T22:06:27.895" v="540"/>
          <ac:picMkLst>
            <pc:docMk/>
            <pc:sldMk cId="827862673" sldId="280"/>
            <ac:picMk id="8" creationId="{26A278CE-7338-651F-3824-0B78F34DDF4D}"/>
          </ac:picMkLst>
        </pc:picChg>
        <pc:cxnChg chg="add del">
          <ac:chgData name="Edward Raymond Sharick" userId="S::tup33964@temple.edu::a4a2a8f2-05f7-4092-a166-00b48d286b6f" providerId="AD" clId="Web-{01735E90-B447-B747-B4AD-76F4317131FB}" dt="2022-04-19T22:06:27.895" v="540"/>
          <ac:cxnSpMkLst>
            <pc:docMk/>
            <pc:sldMk cId="827862673" sldId="280"/>
            <ac:cxnSpMk id="13" creationId="{5AB158E9-1B40-4CD6-95F0-95CA11DF7B7A}"/>
          </ac:cxnSpMkLst>
        </pc:cxnChg>
      </pc:sldChg>
    </pc:docChg>
  </pc:docChgLst>
  <pc:docChgLst>
    <pc:chgData name="Edward Raymond Sharick" userId="S::tup33964@temple.edu::a4a2a8f2-05f7-4092-a166-00b48d286b6f" providerId="AD" clId="Web-{9BE4A3BE-936B-47AF-B07D-5D037410BB49}"/>
    <pc:docChg chg="addSld modSld">
      <pc:chgData name="Edward Raymond Sharick" userId="S::tup33964@temple.edu::a4a2a8f2-05f7-4092-a166-00b48d286b6f" providerId="AD" clId="Web-{9BE4A3BE-936B-47AF-B07D-5D037410BB49}" dt="2022-02-26T21:31:35.511" v="5" actId="20577"/>
      <pc:docMkLst>
        <pc:docMk/>
      </pc:docMkLst>
      <pc:sldChg chg="modSp new">
        <pc:chgData name="Edward Raymond Sharick" userId="S::tup33964@temple.edu::a4a2a8f2-05f7-4092-a166-00b48d286b6f" providerId="AD" clId="Web-{9BE4A3BE-936B-47AF-B07D-5D037410BB49}" dt="2022-02-26T21:31:35.511" v="5" actId="20577"/>
        <pc:sldMkLst>
          <pc:docMk/>
          <pc:sldMk cId="3528889352" sldId="257"/>
        </pc:sldMkLst>
        <pc:spChg chg="mod">
          <ac:chgData name="Edward Raymond Sharick" userId="S::tup33964@temple.edu::a4a2a8f2-05f7-4092-a166-00b48d286b6f" providerId="AD" clId="Web-{9BE4A3BE-936B-47AF-B07D-5D037410BB49}" dt="2022-02-26T21:31:35.511" v="5" actId="20577"/>
          <ac:spMkLst>
            <pc:docMk/>
            <pc:sldMk cId="3528889352" sldId="257"/>
            <ac:spMk id="3" creationId="{39B6EE98-19D3-4BCF-AEAB-F1D243D9F9A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nal%20project%20d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nal%20project%20d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Test Game 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project dat.xlsx]Sheet1'!$B$2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'[final project dat.xlsx]Sheet1'!$C$1:$G$1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'[final project dat.xlsx]Sheet1'!$C$2:$G$2</c:f>
              <c:numCache>
                <c:formatCode>General</c:formatCode>
                <c:ptCount val="5"/>
                <c:pt idx="0">
                  <c:v>0.74</c:v>
                </c:pt>
                <c:pt idx="1">
                  <c:v>0.6</c:v>
                </c:pt>
                <c:pt idx="2">
                  <c:v>0.67</c:v>
                </c:pt>
                <c:pt idx="3">
                  <c:v>0.7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E-4D6C-A07D-9B169C9EEECC}"/>
            </c:ext>
          </c:extLst>
        </c:ser>
        <c:ser>
          <c:idx val="1"/>
          <c:order val="1"/>
          <c:tx>
            <c:strRef>
              <c:f>'[final project dat.xlsx]Sheet1'!$B$3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'[final project dat.xlsx]Sheet1'!$C$1:$G$1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'[final project dat.xlsx]Sheet1'!$C$3:$G$3</c:f>
              <c:numCache>
                <c:formatCode>General</c:formatCode>
                <c:ptCount val="5"/>
                <c:pt idx="0">
                  <c:v>0.82</c:v>
                </c:pt>
                <c:pt idx="1">
                  <c:v>0.86</c:v>
                </c:pt>
                <c:pt idx="2">
                  <c:v>0.82</c:v>
                </c:pt>
                <c:pt idx="3">
                  <c:v>0.79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E-4D6C-A07D-9B169C9EE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2636215"/>
        <c:axId val="1801554488"/>
      </c:barChart>
      <c:catAx>
        <c:axId val="722636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554488"/>
        <c:crosses val="autoZero"/>
        <c:auto val="1"/>
        <c:lblAlgn val="ctr"/>
        <c:lblOffset val="100"/>
        <c:noMultiLvlLbl val="0"/>
      </c:catAx>
      <c:valAx>
        <c:axId val="180155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636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Test Game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project dat.xlsx]Sheet1'!$B$6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'[final project dat.xlsx]Sheet1'!$C$5:$G$5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'[final project dat.xlsx]Sheet1'!$C$6:$G$6</c:f>
              <c:numCache>
                <c:formatCode>General</c:formatCode>
                <c:ptCount val="5"/>
                <c:pt idx="0">
                  <c:v>0.95</c:v>
                </c:pt>
                <c:pt idx="1">
                  <c:v>0.98</c:v>
                </c:pt>
                <c:pt idx="2">
                  <c:v>1</c:v>
                </c:pt>
                <c:pt idx="3">
                  <c:v>0.72</c:v>
                </c:pt>
                <c:pt idx="4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4-49D8-98B0-D87772466B32}"/>
            </c:ext>
          </c:extLst>
        </c:ser>
        <c:ser>
          <c:idx val="1"/>
          <c:order val="1"/>
          <c:tx>
            <c:strRef>
              <c:f>'[final project dat.xlsx]Sheet1'!$B$7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'[final project dat.xlsx]Sheet1'!$C$5:$G$5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'[final project dat.xlsx]Sheet1'!$C$7:$G$7</c:f>
              <c:numCache>
                <c:formatCode>General</c:formatCode>
                <c:ptCount val="5"/>
                <c:pt idx="0">
                  <c:v>0.51</c:v>
                </c:pt>
                <c:pt idx="1">
                  <c:v>0.41</c:v>
                </c:pt>
                <c:pt idx="2">
                  <c:v>0.49</c:v>
                </c:pt>
                <c:pt idx="3">
                  <c:v>0.62</c:v>
                </c:pt>
                <c:pt idx="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4-49D8-98B0-D87772466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874023"/>
        <c:axId val="1671677688"/>
      </c:barChart>
      <c:catAx>
        <c:axId val="101874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677688"/>
        <c:crosses val="autoZero"/>
        <c:auto val="1"/>
        <c:lblAlgn val="ctr"/>
        <c:lblOffset val="100"/>
        <c:noMultiLvlLbl val="0"/>
      </c:catAx>
      <c:valAx>
        <c:axId val="167167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874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C3928-3096-4EE3-BEEA-D4D1448B9659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A7989DA-F57E-421B-92A4-819E6231F0D9}">
      <dgm:prSet/>
      <dgm:spPr/>
      <dgm:t>
        <a:bodyPr/>
        <a:lstStyle/>
        <a:p>
          <a:r>
            <a:rPr lang="en-US"/>
            <a:t>In this project, I explore the question: </a:t>
          </a:r>
        </a:p>
        <a:p>
          <a:r>
            <a:rPr lang="en-US" i="1"/>
            <a:t>“How well can an AI system learn and play a social deduction game?”</a:t>
          </a:r>
          <a:endParaRPr lang="en-US"/>
        </a:p>
      </dgm:t>
    </dgm:pt>
    <dgm:pt modelId="{620F3CE1-BDEE-4782-8B61-A3C8F5F55196}" type="parTrans" cxnId="{ECC23C2B-5B03-41B7-A750-E3C8DDE559CC}">
      <dgm:prSet/>
      <dgm:spPr/>
      <dgm:t>
        <a:bodyPr/>
        <a:lstStyle/>
        <a:p>
          <a:endParaRPr lang="en-US"/>
        </a:p>
      </dgm:t>
    </dgm:pt>
    <dgm:pt modelId="{2AFA63AF-F9A8-4E23-AAB1-EA005C6A1983}" type="sibTrans" cxnId="{ECC23C2B-5B03-41B7-A750-E3C8DDE559CC}">
      <dgm:prSet/>
      <dgm:spPr/>
      <dgm:t>
        <a:bodyPr/>
        <a:lstStyle/>
        <a:p>
          <a:endParaRPr lang="en-US"/>
        </a:p>
      </dgm:t>
    </dgm:pt>
    <dgm:pt modelId="{0EFD81EA-EF0C-4E39-8588-6E64E7BF2420}">
      <dgm:prSet/>
      <dgm:spPr/>
      <dgm:t>
        <a:bodyPr/>
        <a:lstStyle/>
        <a:p>
          <a:r>
            <a:rPr lang="en-US" dirty="0"/>
            <a:t>Social deduction game = The Resistance</a:t>
          </a:r>
        </a:p>
      </dgm:t>
    </dgm:pt>
    <dgm:pt modelId="{2E02A6D9-5498-4A95-94B0-8A1CB179F918}" type="parTrans" cxnId="{8EFF166B-0732-42FA-A000-BDA02E874BB1}">
      <dgm:prSet/>
      <dgm:spPr/>
      <dgm:t>
        <a:bodyPr/>
        <a:lstStyle/>
        <a:p>
          <a:endParaRPr lang="en-US"/>
        </a:p>
      </dgm:t>
    </dgm:pt>
    <dgm:pt modelId="{3B91CD92-4514-4D1C-B02B-A15740E7FBAC}" type="sibTrans" cxnId="{8EFF166B-0732-42FA-A000-BDA02E874BB1}">
      <dgm:prSet/>
      <dgm:spPr/>
      <dgm:t>
        <a:bodyPr/>
        <a:lstStyle/>
        <a:p>
          <a:endParaRPr lang="en-US"/>
        </a:p>
      </dgm:t>
    </dgm:pt>
    <dgm:pt modelId="{190598A6-9BA8-44B1-B9BD-B11C2CC56B77}">
      <dgm:prSet/>
      <dgm:spPr/>
      <dgm:t>
        <a:bodyPr/>
        <a:lstStyle/>
        <a:p>
          <a:r>
            <a:rPr lang="en-US" dirty="0"/>
            <a:t>AI system = NARS – Non-axiomatic Reasoning System</a:t>
          </a:r>
        </a:p>
      </dgm:t>
    </dgm:pt>
    <dgm:pt modelId="{10C0F907-1FE3-4322-B29F-43C506A7FB32}" type="parTrans" cxnId="{055930D8-8432-4D13-8ACC-1928C0F87B9C}">
      <dgm:prSet/>
      <dgm:spPr/>
      <dgm:t>
        <a:bodyPr/>
        <a:lstStyle/>
        <a:p>
          <a:endParaRPr lang="en-US"/>
        </a:p>
      </dgm:t>
    </dgm:pt>
    <dgm:pt modelId="{747413F8-C1A3-4090-AF09-B77211F95149}" type="sibTrans" cxnId="{055930D8-8432-4D13-8ACC-1928C0F87B9C}">
      <dgm:prSet/>
      <dgm:spPr/>
      <dgm:t>
        <a:bodyPr/>
        <a:lstStyle/>
        <a:p>
          <a:endParaRPr lang="en-US"/>
        </a:p>
      </dgm:t>
    </dgm:pt>
    <dgm:pt modelId="{C222AEAE-6B2F-4570-8C82-644F23F35126}" type="pres">
      <dgm:prSet presAssocID="{D58C3928-3096-4EE3-BEEA-D4D1448B9659}" presName="linear" presStyleCnt="0">
        <dgm:presLayoutVars>
          <dgm:animLvl val="lvl"/>
          <dgm:resizeHandles val="exact"/>
        </dgm:presLayoutVars>
      </dgm:prSet>
      <dgm:spPr/>
    </dgm:pt>
    <dgm:pt modelId="{7B04D8B2-5B3F-4D4E-A6EB-EB75DFF1E8C7}" type="pres">
      <dgm:prSet presAssocID="{AA7989DA-F57E-421B-92A4-819E6231F0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5675B3-2138-48C0-B6BF-EA5F2D445291}" type="pres">
      <dgm:prSet presAssocID="{2AFA63AF-F9A8-4E23-AAB1-EA005C6A1983}" presName="spacer" presStyleCnt="0"/>
      <dgm:spPr/>
    </dgm:pt>
    <dgm:pt modelId="{2A632F9D-732A-401D-BD67-D94E28EBA452}" type="pres">
      <dgm:prSet presAssocID="{0EFD81EA-EF0C-4E39-8588-6E64E7BF24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6776D6-52E0-4219-BD77-09A87B7C3D84}" type="pres">
      <dgm:prSet presAssocID="{3B91CD92-4514-4D1C-B02B-A15740E7FBAC}" presName="spacer" presStyleCnt="0"/>
      <dgm:spPr/>
    </dgm:pt>
    <dgm:pt modelId="{EC9BC7A4-40B5-487D-BAFA-F6E25B4D63A8}" type="pres">
      <dgm:prSet presAssocID="{190598A6-9BA8-44B1-B9BD-B11C2CC56B7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29DD04-25FC-4DDE-8D8F-1F043286154F}" type="presOf" srcId="{190598A6-9BA8-44B1-B9BD-B11C2CC56B77}" destId="{EC9BC7A4-40B5-487D-BAFA-F6E25B4D63A8}" srcOrd="0" destOrd="0" presId="urn:microsoft.com/office/officeart/2005/8/layout/vList2"/>
    <dgm:cxn modelId="{ECC23C2B-5B03-41B7-A750-E3C8DDE559CC}" srcId="{D58C3928-3096-4EE3-BEEA-D4D1448B9659}" destId="{AA7989DA-F57E-421B-92A4-819E6231F0D9}" srcOrd="0" destOrd="0" parTransId="{620F3CE1-BDEE-4782-8B61-A3C8F5F55196}" sibTransId="{2AFA63AF-F9A8-4E23-AAB1-EA005C6A1983}"/>
    <dgm:cxn modelId="{8EFF166B-0732-42FA-A000-BDA02E874BB1}" srcId="{D58C3928-3096-4EE3-BEEA-D4D1448B9659}" destId="{0EFD81EA-EF0C-4E39-8588-6E64E7BF2420}" srcOrd="1" destOrd="0" parTransId="{2E02A6D9-5498-4A95-94B0-8A1CB179F918}" sibTransId="{3B91CD92-4514-4D1C-B02B-A15740E7FBAC}"/>
    <dgm:cxn modelId="{8A51AD50-0D41-4C00-9B94-118E2A17846D}" type="presOf" srcId="{AA7989DA-F57E-421B-92A4-819E6231F0D9}" destId="{7B04D8B2-5B3F-4D4E-A6EB-EB75DFF1E8C7}" srcOrd="0" destOrd="0" presId="urn:microsoft.com/office/officeart/2005/8/layout/vList2"/>
    <dgm:cxn modelId="{A75AE595-B79D-4499-B92D-8FD11A437A8D}" type="presOf" srcId="{0EFD81EA-EF0C-4E39-8588-6E64E7BF2420}" destId="{2A632F9D-732A-401D-BD67-D94E28EBA452}" srcOrd="0" destOrd="0" presId="urn:microsoft.com/office/officeart/2005/8/layout/vList2"/>
    <dgm:cxn modelId="{F686CCA5-F8DE-4352-B921-AA26B65C8318}" type="presOf" srcId="{D58C3928-3096-4EE3-BEEA-D4D1448B9659}" destId="{C222AEAE-6B2F-4570-8C82-644F23F35126}" srcOrd="0" destOrd="0" presId="urn:microsoft.com/office/officeart/2005/8/layout/vList2"/>
    <dgm:cxn modelId="{055930D8-8432-4D13-8ACC-1928C0F87B9C}" srcId="{D58C3928-3096-4EE3-BEEA-D4D1448B9659}" destId="{190598A6-9BA8-44B1-B9BD-B11C2CC56B77}" srcOrd="2" destOrd="0" parTransId="{10C0F907-1FE3-4322-B29F-43C506A7FB32}" sibTransId="{747413F8-C1A3-4090-AF09-B77211F95149}"/>
    <dgm:cxn modelId="{B686B8D4-A8BC-4CB4-AA59-B3531B20D7B1}" type="presParOf" srcId="{C222AEAE-6B2F-4570-8C82-644F23F35126}" destId="{7B04D8B2-5B3F-4D4E-A6EB-EB75DFF1E8C7}" srcOrd="0" destOrd="0" presId="urn:microsoft.com/office/officeart/2005/8/layout/vList2"/>
    <dgm:cxn modelId="{B7161E96-3123-4A7F-AD41-504B610573EA}" type="presParOf" srcId="{C222AEAE-6B2F-4570-8C82-644F23F35126}" destId="{F15675B3-2138-48C0-B6BF-EA5F2D445291}" srcOrd="1" destOrd="0" presId="urn:microsoft.com/office/officeart/2005/8/layout/vList2"/>
    <dgm:cxn modelId="{8875D112-BD79-4C4D-B6BC-97074F3024B7}" type="presParOf" srcId="{C222AEAE-6B2F-4570-8C82-644F23F35126}" destId="{2A632F9D-732A-401D-BD67-D94E28EBA452}" srcOrd="2" destOrd="0" presId="urn:microsoft.com/office/officeart/2005/8/layout/vList2"/>
    <dgm:cxn modelId="{057540B6-22D1-4F39-A74C-C77E5EF6C1D8}" type="presParOf" srcId="{C222AEAE-6B2F-4570-8C82-644F23F35126}" destId="{9E6776D6-52E0-4219-BD77-09A87B7C3D84}" srcOrd="3" destOrd="0" presId="urn:microsoft.com/office/officeart/2005/8/layout/vList2"/>
    <dgm:cxn modelId="{6E18694E-3F11-4C2C-99D9-DC94C7A4E825}" type="presParOf" srcId="{C222AEAE-6B2F-4570-8C82-644F23F35126}" destId="{EC9BC7A4-40B5-487D-BAFA-F6E25B4D63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CE8C7-D67F-4B36-82CD-876EED6C0B2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8C696C-F453-49C6-8F8F-CBAD8C3BBB47}">
      <dgm:prSet/>
      <dgm:spPr/>
      <dgm:t>
        <a:bodyPr/>
        <a:lstStyle/>
        <a:p>
          <a:r>
            <a:rPr lang="en-US" b="0" i="0" dirty="0"/>
            <a:t>5-10 players; about </a:t>
          </a:r>
          <a:r>
            <a:rPr lang="en-US" dirty="0"/>
            <a:t>1/3 </a:t>
          </a:r>
          <a:r>
            <a:rPr lang="en-US" b="0" i="0" dirty="0"/>
            <a:t>are spies, the rest are part of “The Resistance”</a:t>
          </a:r>
          <a:endParaRPr lang="en-US" dirty="0"/>
        </a:p>
      </dgm:t>
    </dgm:pt>
    <dgm:pt modelId="{0BD1DBEE-20A2-4271-B93B-48A2B6F87371}" type="parTrans" cxnId="{9470BEE3-1EC9-457F-B5DD-058852D8D05F}">
      <dgm:prSet/>
      <dgm:spPr/>
      <dgm:t>
        <a:bodyPr/>
        <a:lstStyle/>
        <a:p>
          <a:endParaRPr lang="en-US"/>
        </a:p>
      </dgm:t>
    </dgm:pt>
    <dgm:pt modelId="{DBA27E54-7A2A-4D7B-80B1-F6CC5BD5132D}" type="sibTrans" cxnId="{9470BEE3-1EC9-457F-B5DD-058852D8D05F}">
      <dgm:prSet/>
      <dgm:spPr/>
      <dgm:t>
        <a:bodyPr/>
        <a:lstStyle/>
        <a:p>
          <a:endParaRPr lang="en-US"/>
        </a:p>
      </dgm:t>
    </dgm:pt>
    <dgm:pt modelId="{6ED5372B-7F9C-46A7-AC28-3AA18D055619}">
      <dgm:prSet/>
      <dgm:spPr/>
      <dgm:t>
        <a:bodyPr/>
        <a:lstStyle/>
        <a:p>
          <a:r>
            <a:rPr lang="en-US" b="0" i="0"/>
            <a:t>Your identity is hidden from other players and only the spies know who the other spies are (and thus who the resistance members are).</a:t>
          </a:r>
          <a:endParaRPr lang="en-US"/>
        </a:p>
      </dgm:t>
    </dgm:pt>
    <dgm:pt modelId="{00E8CEAE-AA71-48CC-BB7D-E9EF1C61DF7C}" type="parTrans" cxnId="{7F6A1336-E055-449C-B8F6-BE25846A1882}">
      <dgm:prSet/>
      <dgm:spPr/>
      <dgm:t>
        <a:bodyPr/>
        <a:lstStyle/>
        <a:p>
          <a:endParaRPr lang="en-US"/>
        </a:p>
      </dgm:t>
    </dgm:pt>
    <dgm:pt modelId="{3D967A61-36F7-4B48-8480-BE82155F123E}" type="sibTrans" cxnId="{7F6A1336-E055-449C-B8F6-BE25846A1882}">
      <dgm:prSet/>
      <dgm:spPr/>
      <dgm:t>
        <a:bodyPr/>
        <a:lstStyle/>
        <a:p>
          <a:endParaRPr lang="en-US"/>
        </a:p>
      </dgm:t>
    </dgm:pt>
    <dgm:pt modelId="{000DEADE-C159-487C-8401-6DF205B55EE3}">
      <dgm:prSet/>
      <dgm:spPr/>
      <dgm:t>
        <a:bodyPr/>
        <a:lstStyle/>
        <a:p>
          <a:r>
            <a:rPr lang="en-US" dirty="0"/>
            <a:t>Open communication: </a:t>
          </a:r>
          <a:r>
            <a:rPr lang="en-US" b="0" i="0" dirty="0"/>
            <a:t>You are allowed to say anything, to anyone, at any time. All communication is public.</a:t>
          </a:r>
          <a:endParaRPr lang="en-US" dirty="0"/>
        </a:p>
      </dgm:t>
    </dgm:pt>
    <dgm:pt modelId="{A7117A0E-5114-485B-A39D-345B1487F304}" type="parTrans" cxnId="{7B3E2AE9-FAE2-4B92-BE33-0B8F678EE8A0}">
      <dgm:prSet/>
      <dgm:spPr/>
      <dgm:t>
        <a:bodyPr/>
        <a:lstStyle/>
        <a:p>
          <a:endParaRPr lang="en-US"/>
        </a:p>
      </dgm:t>
    </dgm:pt>
    <dgm:pt modelId="{5597F340-ED2F-462D-B456-A6744A624F07}" type="sibTrans" cxnId="{7B3E2AE9-FAE2-4B92-BE33-0B8F678EE8A0}">
      <dgm:prSet/>
      <dgm:spPr/>
      <dgm:t>
        <a:bodyPr/>
        <a:lstStyle/>
        <a:p>
          <a:endParaRPr lang="en-US"/>
        </a:p>
      </dgm:t>
    </dgm:pt>
    <dgm:pt modelId="{F9FCF513-7F0C-4248-94D7-F0391385E65D}">
      <dgm:prSet/>
      <dgm:spPr/>
      <dgm:t>
        <a:bodyPr/>
        <a:lstStyle/>
        <a:p>
          <a:r>
            <a:rPr lang="en-US" b="0" i="0" dirty="0"/>
            <a:t>There are 5 missions in a game. Each mission has a leader who proposes a mission team (subset of players of a certain size).</a:t>
          </a:r>
          <a:endParaRPr lang="en-US" dirty="0"/>
        </a:p>
      </dgm:t>
    </dgm:pt>
    <dgm:pt modelId="{1E63618E-8D0B-4DC7-B454-FD046195661A}" type="parTrans" cxnId="{92FE6559-E166-443F-9F67-0A57A518C142}">
      <dgm:prSet/>
      <dgm:spPr/>
      <dgm:t>
        <a:bodyPr/>
        <a:lstStyle/>
        <a:p>
          <a:endParaRPr lang="en-US"/>
        </a:p>
      </dgm:t>
    </dgm:pt>
    <dgm:pt modelId="{EEEC1D33-9359-498C-BE1F-A30364EF6500}" type="sibTrans" cxnId="{92FE6559-E166-443F-9F67-0A57A518C142}">
      <dgm:prSet/>
      <dgm:spPr/>
      <dgm:t>
        <a:bodyPr/>
        <a:lstStyle/>
        <a:p>
          <a:endParaRPr lang="en-US"/>
        </a:p>
      </dgm:t>
    </dgm:pt>
    <dgm:pt modelId="{C7D14DE3-BBCA-4F42-AA7D-86AFE83B5F43}" type="pres">
      <dgm:prSet presAssocID="{F2BCE8C7-D67F-4B36-82CD-876EED6C0B29}" presName="Name0" presStyleCnt="0">
        <dgm:presLayoutVars>
          <dgm:dir/>
          <dgm:animLvl val="lvl"/>
          <dgm:resizeHandles val="exact"/>
        </dgm:presLayoutVars>
      </dgm:prSet>
      <dgm:spPr/>
    </dgm:pt>
    <dgm:pt modelId="{28FE5935-D395-46AB-B641-D9CE49F0991D}" type="pres">
      <dgm:prSet presAssocID="{F9FCF513-7F0C-4248-94D7-F0391385E65D}" presName="boxAndChildren" presStyleCnt="0"/>
      <dgm:spPr/>
    </dgm:pt>
    <dgm:pt modelId="{AF2CF9FC-1F79-4288-912E-41839595BAA0}" type="pres">
      <dgm:prSet presAssocID="{F9FCF513-7F0C-4248-94D7-F0391385E65D}" presName="parentTextBox" presStyleLbl="node1" presStyleIdx="0" presStyleCnt="4"/>
      <dgm:spPr/>
    </dgm:pt>
    <dgm:pt modelId="{6B1B928A-EB0A-4D3C-BB5A-933D5396EF3C}" type="pres">
      <dgm:prSet presAssocID="{5597F340-ED2F-462D-B456-A6744A624F07}" presName="sp" presStyleCnt="0"/>
      <dgm:spPr/>
    </dgm:pt>
    <dgm:pt modelId="{FF66F310-CBBE-4DE5-8BF4-106A44619F42}" type="pres">
      <dgm:prSet presAssocID="{000DEADE-C159-487C-8401-6DF205B55EE3}" presName="arrowAndChildren" presStyleCnt="0"/>
      <dgm:spPr/>
    </dgm:pt>
    <dgm:pt modelId="{2D188F4C-127E-4409-9711-3C8CEAA5A423}" type="pres">
      <dgm:prSet presAssocID="{000DEADE-C159-487C-8401-6DF205B55EE3}" presName="parentTextArrow" presStyleLbl="node1" presStyleIdx="1" presStyleCnt="4"/>
      <dgm:spPr/>
    </dgm:pt>
    <dgm:pt modelId="{DEDF6013-3A99-499C-9479-C8D383377D5C}" type="pres">
      <dgm:prSet presAssocID="{3D967A61-36F7-4B48-8480-BE82155F123E}" presName="sp" presStyleCnt="0"/>
      <dgm:spPr/>
    </dgm:pt>
    <dgm:pt modelId="{52646C24-AB05-41F6-98DC-CB9C88F0DF55}" type="pres">
      <dgm:prSet presAssocID="{6ED5372B-7F9C-46A7-AC28-3AA18D055619}" presName="arrowAndChildren" presStyleCnt="0"/>
      <dgm:spPr/>
    </dgm:pt>
    <dgm:pt modelId="{EAB5EEAA-1467-4C2D-88B3-EC41AD3419AC}" type="pres">
      <dgm:prSet presAssocID="{6ED5372B-7F9C-46A7-AC28-3AA18D055619}" presName="parentTextArrow" presStyleLbl="node1" presStyleIdx="2" presStyleCnt="4"/>
      <dgm:spPr/>
    </dgm:pt>
    <dgm:pt modelId="{CBD80FB9-A312-4AF3-892A-E236CA0C8B65}" type="pres">
      <dgm:prSet presAssocID="{DBA27E54-7A2A-4D7B-80B1-F6CC5BD5132D}" presName="sp" presStyleCnt="0"/>
      <dgm:spPr/>
    </dgm:pt>
    <dgm:pt modelId="{C4252065-1665-40FE-B824-840743B2907D}" type="pres">
      <dgm:prSet presAssocID="{0D8C696C-F453-49C6-8F8F-CBAD8C3BBB47}" presName="arrowAndChildren" presStyleCnt="0"/>
      <dgm:spPr/>
    </dgm:pt>
    <dgm:pt modelId="{49828E32-8F0A-409A-93D8-ACBEEFC7F674}" type="pres">
      <dgm:prSet presAssocID="{0D8C696C-F453-49C6-8F8F-CBAD8C3BBB47}" presName="parentTextArrow" presStyleLbl="node1" presStyleIdx="3" presStyleCnt="4"/>
      <dgm:spPr/>
    </dgm:pt>
  </dgm:ptLst>
  <dgm:cxnLst>
    <dgm:cxn modelId="{8A776F1C-7434-4F4E-BBF4-66CD4E5223F6}" type="presOf" srcId="{F9FCF513-7F0C-4248-94D7-F0391385E65D}" destId="{AF2CF9FC-1F79-4288-912E-41839595BAA0}" srcOrd="0" destOrd="0" presId="urn:microsoft.com/office/officeart/2005/8/layout/process4"/>
    <dgm:cxn modelId="{97696B28-6236-472C-B5A9-A6169158FA9A}" type="presOf" srcId="{F2BCE8C7-D67F-4B36-82CD-876EED6C0B29}" destId="{C7D14DE3-BBCA-4F42-AA7D-86AFE83B5F43}" srcOrd="0" destOrd="0" presId="urn:microsoft.com/office/officeart/2005/8/layout/process4"/>
    <dgm:cxn modelId="{7F6A1336-E055-449C-B8F6-BE25846A1882}" srcId="{F2BCE8C7-D67F-4B36-82CD-876EED6C0B29}" destId="{6ED5372B-7F9C-46A7-AC28-3AA18D055619}" srcOrd="1" destOrd="0" parTransId="{00E8CEAE-AA71-48CC-BB7D-E9EF1C61DF7C}" sibTransId="{3D967A61-36F7-4B48-8480-BE82155F123E}"/>
    <dgm:cxn modelId="{92FE6559-E166-443F-9F67-0A57A518C142}" srcId="{F2BCE8C7-D67F-4B36-82CD-876EED6C0B29}" destId="{F9FCF513-7F0C-4248-94D7-F0391385E65D}" srcOrd="3" destOrd="0" parTransId="{1E63618E-8D0B-4DC7-B454-FD046195661A}" sibTransId="{EEEC1D33-9359-498C-BE1F-A30364EF6500}"/>
    <dgm:cxn modelId="{B63DFF89-0423-4A66-A90B-64D25B3F4776}" type="presOf" srcId="{0D8C696C-F453-49C6-8F8F-CBAD8C3BBB47}" destId="{49828E32-8F0A-409A-93D8-ACBEEFC7F674}" srcOrd="0" destOrd="0" presId="urn:microsoft.com/office/officeart/2005/8/layout/process4"/>
    <dgm:cxn modelId="{B8A02DD9-A77E-4D84-B9F8-72BFD4B8DA25}" type="presOf" srcId="{000DEADE-C159-487C-8401-6DF205B55EE3}" destId="{2D188F4C-127E-4409-9711-3C8CEAA5A423}" srcOrd="0" destOrd="0" presId="urn:microsoft.com/office/officeart/2005/8/layout/process4"/>
    <dgm:cxn modelId="{9470BEE3-1EC9-457F-B5DD-058852D8D05F}" srcId="{F2BCE8C7-D67F-4B36-82CD-876EED6C0B29}" destId="{0D8C696C-F453-49C6-8F8F-CBAD8C3BBB47}" srcOrd="0" destOrd="0" parTransId="{0BD1DBEE-20A2-4271-B93B-48A2B6F87371}" sibTransId="{DBA27E54-7A2A-4D7B-80B1-F6CC5BD5132D}"/>
    <dgm:cxn modelId="{7B3E2AE9-FAE2-4B92-BE33-0B8F678EE8A0}" srcId="{F2BCE8C7-D67F-4B36-82CD-876EED6C0B29}" destId="{000DEADE-C159-487C-8401-6DF205B55EE3}" srcOrd="2" destOrd="0" parTransId="{A7117A0E-5114-485B-A39D-345B1487F304}" sibTransId="{5597F340-ED2F-462D-B456-A6744A624F07}"/>
    <dgm:cxn modelId="{787B58F4-6F89-4979-8907-91BE60AA407C}" type="presOf" srcId="{6ED5372B-7F9C-46A7-AC28-3AA18D055619}" destId="{EAB5EEAA-1467-4C2D-88B3-EC41AD3419AC}" srcOrd="0" destOrd="0" presId="urn:microsoft.com/office/officeart/2005/8/layout/process4"/>
    <dgm:cxn modelId="{52E54D54-25C6-408A-A694-C33E8AEC502A}" type="presParOf" srcId="{C7D14DE3-BBCA-4F42-AA7D-86AFE83B5F43}" destId="{28FE5935-D395-46AB-B641-D9CE49F0991D}" srcOrd="0" destOrd="0" presId="urn:microsoft.com/office/officeart/2005/8/layout/process4"/>
    <dgm:cxn modelId="{753B2C5A-F875-4F17-91F7-9CE9F38968BC}" type="presParOf" srcId="{28FE5935-D395-46AB-B641-D9CE49F0991D}" destId="{AF2CF9FC-1F79-4288-912E-41839595BAA0}" srcOrd="0" destOrd="0" presId="urn:microsoft.com/office/officeart/2005/8/layout/process4"/>
    <dgm:cxn modelId="{E54A64B5-E82A-4283-ACE2-ED7E0392FB52}" type="presParOf" srcId="{C7D14DE3-BBCA-4F42-AA7D-86AFE83B5F43}" destId="{6B1B928A-EB0A-4D3C-BB5A-933D5396EF3C}" srcOrd="1" destOrd="0" presId="urn:microsoft.com/office/officeart/2005/8/layout/process4"/>
    <dgm:cxn modelId="{BE5CBF61-9F24-486C-8C9B-B78CCB69267F}" type="presParOf" srcId="{C7D14DE3-BBCA-4F42-AA7D-86AFE83B5F43}" destId="{FF66F310-CBBE-4DE5-8BF4-106A44619F42}" srcOrd="2" destOrd="0" presId="urn:microsoft.com/office/officeart/2005/8/layout/process4"/>
    <dgm:cxn modelId="{259534F3-8F48-4A41-8E2F-7DA2F769311F}" type="presParOf" srcId="{FF66F310-CBBE-4DE5-8BF4-106A44619F42}" destId="{2D188F4C-127E-4409-9711-3C8CEAA5A423}" srcOrd="0" destOrd="0" presId="urn:microsoft.com/office/officeart/2005/8/layout/process4"/>
    <dgm:cxn modelId="{9EBC89C7-7261-4ABF-BA61-021FFAB52D26}" type="presParOf" srcId="{C7D14DE3-BBCA-4F42-AA7D-86AFE83B5F43}" destId="{DEDF6013-3A99-499C-9479-C8D383377D5C}" srcOrd="3" destOrd="0" presId="urn:microsoft.com/office/officeart/2005/8/layout/process4"/>
    <dgm:cxn modelId="{42B96948-75DC-4F0D-95B3-68BB44891410}" type="presParOf" srcId="{C7D14DE3-BBCA-4F42-AA7D-86AFE83B5F43}" destId="{52646C24-AB05-41F6-98DC-CB9C88F0DF55}" srcOrd="4" destOrd="0" presId="urn:microsoft.com/office/officeart/2005/8/layout/process4"/>
    <dgm:cxn modelId="{4DF14661-0715-4C2F-9ECD-1EB1B61B141F}" type="presParOf" srcId="{52646C24-AB05-41F6-98DC-CB9C88F0DF55}" destId="{EAB5EEAA-1467-4C2D-88B3-EC41AD3419AC}" srcOrd="0" destOrd="0" presId="urn:microsoft.com/office/officeart/2005/8/layout/process4"/>
    <dgm:cxn modelId="{B6C7B02A-5EB4-4814-9AA9-7B9B969248D5}" type="presParOf" srcId="{C7D14DE3-BBCA-4F42-AA7D-86AFE83B5F43}" destId="{CBD80FB9-A312-4AF3-892A-E236CA0C8B65}" srcOrd="5" destOrd="0" presId="urn:microsoft.com/office/officeart/2005/8/layout/process4"/>
    <dgm:cxn modelId="{EC597581-31C8-4662-8571-5E6E56989678}" type="presParOf" srcId="{C7D14DE3-BBCA-4F42-AA7D-86AFE83B5F43}" destId="{C4252065-1665-40FE-B824-840743B2907D}" srcOrd="6" destOrd="0" presId="urn:microsoft.com/office/officeart/2005/8/layout/process4"/>
    <dgm:cxn modelId="{2C224EA5-BCC6-4C9D-A1F7-F0CB9935B639}" type="presParOf" srcId="{C4252065-1665-40FE-B824-840743B2907D}" destId="{49828E32-8F0A-409A-93D8-ACBEEFC7F67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CE8C7-D67F-4B36-82CD-876EED6C0B2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E77844-2071-4F06-AF9F-9E506B0C2C4F}">
      <dgm:prSet/>
      <dgm:spPr/>
      <dgm:t>
        <a:bodyPr/>
        <a:lstStyle/>
        <a:p>
          <a:r>
            <a:rPr lang="en-US" b="0" i="0"/>
            <a:t>The mission team is voted on publicly to be approved or not.</a:t>
          </a:r>
          <a:endParaRPr lang="en-US"/>
        </a:p>
      </dgm:t>
    </dgm:pt>
    <dgm:pt modelId="{2B071BAC-6C45-41DD-BE28-9498E53165B1}" type="parTrans" cxnId="{3385B713-068E-45D8-96FC-73550AAF16C7}">
      <dgm:prSet/>
      <dgm:spPr/>
      <dgm:t>
        <a:bodyPr/>
        <a:lstStyle/>
        <a:p>
          <a:endParaRPr lang="en-US"/>
        </a:p>
      </dgm:t>
    </dgm:pt>
    <dgm:pt modelId="{104463FF-A926-4285-8F60-4D0E1B6A3FC6}" type="sibTrans" cxnId="{3385B713-068E-45D8-96FC-73550AAF16C7}">
      <dgm:prSet/>
      <dgm:spPr/>
      <dgm:t>
        <a:bodyPr/>
        <a:lstStyle/>
        <a:p>
          <a:endParaRPr lang="en-US"/>
        </a:p>
      </dgm:t>
    </dgm:pt>
    <dgm:pt modelId="{C5A1120A-BED0-4A4A-9584-F11FA8A87CBF}">
      <dgm:prSet/>
      <dgm:spPr/>
      <dgm:t>
        <a:bodyPr/>
        <a:lstStyle/>
        <a:p>
          <a:r>
            <a:rPr lang="en-US"/>
            <a:t>Majority approve:</a:t>
          </a:r>
          <a:r>
            <a:rPr lang="en-US" b="0" i="0"/>
            <a:t> proceed with mission</a:t>
          </a:r>
          <a:endParaRPr lang="en-US"/>
        </a:p>
      </dgm:t>
    </dgm:pt>
    <dgm:pt modelId="{D148A1DD-5F4C-454E-94F5-BAA2200A0BA9}" type="parTrans" cxnId="{9B37FBC9-54EC-4BB7-B37E-60D5F9F5765E}">
      <dgm:prSet/>
      <dgm:spPr/>
      <dgm:t>
        <a:bodyPr/>
        <a:lstStyle/>
        <a:p>
          <a:endParaRPr lang="en-US"/>
        </a:p>
      </dgm:t>
    </dgm:pt>
    <dgm:pt modelId="{41765E04-BE36-423B-BFB0-9DF6AA5094FB}" type="sibTrans" cxnId="{9B37FBC9-54EC-4BB7-B37E-60D5F9F5765E}">
      <dgm:prSet/>
      <dgm:spPr/>
      <dgm:t>
        <a:bodyPr/>
        <a:lstStyle/>
        <a:p>
          <a:endParaRPr lang="en-US"/>
        </a:p>
      </dgm:t>
    </dgm:pt>
    <dgm:pt modelId="{0D99906D-791F-4E99-85CE-E74C95F4EC28}">
      <dgm:prSet/>
      <dgm:spPr/>
      <dgm:t>
        <a:bodyPr/>
        <a:lstStyle/>
        <a:p>
          <a:r>
            <a:rPr lang="en-US" dirty="0"/>
            <a:t>Majority disapprove (and ties): leadership passes to next player</a:t>
          </a:r>
        </a:p>
      </dgm:t>
    </dgm:pt>
    <dgm:pt modelId="{366C6C2A-07DB-4020-9556-70A3E451338C}" type="parTrans" cxnId="{E8AF7566-7216-42A5-BD7E-010F7C76942F}">
      <dgm:prSet/>
      <dgm:spPr/>
      <dgm:t>
        <a:bodyPr/>
        <a:lstStyle/>
        <a:p>
          <a:endParaRPr lang="en-US"/>
        </a:p>
      </dgm:t>
    </dgm:pt>
    <dgm:pt modelId="{DAB9FAE8-A99C-4B15-B998-8E5B1B88A092}" type="sibTrans" cxnId="{E8AF7566-7216-42A5-BD7E-010F7C76942F}">
      <dgm:prSet/>
      <dgm:spPr/>
      <dgm:t>
        <a:bodyPr/>
        <a:lstStyle/>
        <a:p>
          <a:endParaRPr lang="en-US"/>
        </a:p>
      </dgm:t>
    </dgm:pt>
    <dgm:pt modelId="{F64EAF82-9F57-4433-8D04-A4CDD8DA189B}">
      <dgm:prSet/>
      <dgm:spPr/>
      <dgm:t>
        <a:bodyPr/>
        <a:lstStyle/>
        <a:p>
          <a:r>
            <a:rPr lang="en-US" b="0" i="0" dirty="0"/>
            <a:t>5 disapproves = spies win</a:t>
          </a:r>
          <a:endParaRPr lang="en-US" dirty="0"/>
        </a:p>
      </dgm:t>
    </dgm:pt>
    <dgm:pt modelId="{F8A7F796-6773-4883-8B41-E35FA133AC24}" type="parTrans" cxnId="{B3B63D9D-714D-4B3E-85E2-E1E3DE6FF46D}">
      <dgm:prSet/>
      <dgm:spPr/>
      <dgm:t>
        <a:bodyPr/>
        <a:lstStyle/>
        <a:p>
          <a:endParaRPr lang="en-US"/>
        </a:p>
      </dgm:t>
    </dgm:pt>
    <dgm:pt modelId="{BAA3DEAA-CEF9-41D4-A820-70B37D5DF2AF}" type="sibTrans" cxnId="{B3B63D9D-714D-4B3E-85E2-E1E3DE6FF46D}">
      <dgm:prSet/>
      <dgm:spPr/>
      <dgm:t>
        <a:bodyPr/>
        <a:lstStyle/>
        <a:p>
          <a:endParaRPr lang="en-US"/>
        </a:p>
      </dgm:t>
    </dgm:pt>
    <dgm:pt modelId="{E196A209-4024-4155-A7FE-489442D1A648}">
      <dgm:prSet/>
      <dgm:spPr/>
      <dgm:t>
        <a:bodyPr/>
        <a:lstStyle/>
        <a:p>
          <a:r>
            <a:rPr lang="en-US" b="0" i="0"/>
            <a:t>Once a mission team is </a:t>
          </a:r>
          <a:r>
            <a:rPr lang="en-US"/>
            <a:t>approved</a:t>
          </a:r>
          <a:r>
            <a:rPr lang="en-US" b="0" i="0"/>
            <a:t>, </a:t>
          </a:r>
          <a:r>
            <a:rPr lang="en-US"/>
            <a:t>each member of the team votes secretly whether</a:t>
          </a:r>
          <a:r>
            <a:rPr lang="en-US" b="0" i="0"/>
            <a:t> the mission succeeds or fails. </a:t>
          </a:r>
          <a:endParaRPr lang="en-US"/>
        </a:p>
      </dgm:t>
    </dgm:pt>
    <dgm:pt modelId="{3241C487-CF00-4562-A090-3F9033B49BEE}" type="parTrans" cxnId="{57967F27-7231-4C78-B7EB-5F0660070DE6}">
      <dgm:prSet/>
      <dgm:spPr/>
      <dgm:t>
        <a:bodyPr/>
        <a:lstStyle/>
        <a:p>
          <a:endParaRPr lang="en-US"/>
        </a:p>
      </dgm:t>
    </dgm:pt>
    <dgm:pt modelId="{42B67F01-7990-4D32-8B36-29C2BEB81269}" type="sibTrans" cxnId="{57967F27-7231-4C78-B7EB-5F0660070DE6}">
      <dgm:prSet/>
      <dgm:spPr/>
      <dgm:t>
        <a:bodyPr/>
        <a:lstStyle/>
        <a:p>
          <a:endParaRPr lang="en-US"/>
        </a:p>
      </dgm:t>
    </dgm:pt>
    <dgm:pt modelId="{1CD7F880-8FCE-4E04-952D-D206ED42059A}">
      <dgm:prSet/>
      <dgm:spPr/>
      <dgm:t>
        <a:bodyPr/>
        <a:lstStyle/>
        <a:p>
          <a:r>
            <a:rPr lang="en-US" b="0" i="0"/>
            <a:t>Resistance members must vote for success. </a:t>
          </a:r>
          <a:endParaRPr lang="en-US"/>
        </a:p>
      </dgm:t>
    </dgm:pt>
    <dgm:pt modelId="{8DAB6906-86D0-41B1-BFFE-5D11D24B2B7A}" type="parTrans" cxnId="{E67F7DD0-67DB-4822-8B38-B6FFE15179B9}">
      <dgm:prSet/>
      <dgm:spPr/>
      <dgm:t>
        <a:bodyPr/>
        <a:lstStyle/>
        <a:p>
          <a:endParaRPr lang="en-US"/>
        </a:p>
      </dgm:t>
    </dgm:pt>
    <dgm:pt modelId="{45CCA3E3-B964-47FB-B10B-442E10864E8A}" type="sibTrans" cxnId="{E67F7DD0-67DB-4822-8B38-B6FFE15179B9}">
      <dgm:prSet/>
      <dgm:spPr/>
      <dgm:t>
        <a:bodyPr/>
        <a:lstStyle/>
        <a:p>
          <a:endParaRPr lang="en-US"/>
        </a:p>
      </dgm:t>
    </dgm:pt>
    <dgm:pt modelId="{A5548B53-1BFD-4D1B-9F0C-2A7AF1733EF4}">
      <dgm:prSet/>
      <dgm:spPr/>
      <dgm:t>
        <a:bodyPr/>
        <a:lstStyle/>
        <a:p>
          <a:r>
            <a:rPr lang="en-US" b="0" i="0"/>
            <a:t>Spies have the option of voting for success or failure.</a:t>
          </a:r>
          <a:endParaRPr lang="en-US"/>
        </a:p>
      </dgm:t>
    </dgm:pt>
    <dgm:pt modelId="{912149D5-37BB-4058-96CD-786E74EB1FFF}" type="parTrans" cxnId="{52D3C5F2-C80E-42D0-A1A8-9B936753FB79}">
      <dgm:prSet/>
      <dgm:spPr/>
      <dgm:t>
        <a:bodyPr/>
        <a:lstStyle/>
        <a:p>
          <a:endParaRPr lang="en-US"/>
        </a:p>
      </dgm:t>
    </dgm:pt>
    <dgm:pt modelId="{C51C18EB-AA10-465F-93C2-E35786BA0BFE}" type="sibTrans" cxnId="{52D3C5F2-C80E-42D0-A1A8-9B936753FB79}">
      <dgm:prSet/>
      <dgm:spPr/>
      <dgm:t>
        <a:bodyPr/>
        <a:lstStyle/>
        <a:p>
          <a:endParaRPr lang="en-US"/>
        </a:p>
      </dgm:t>
    </dgm:pt>
    <dgm:pt modelId="{542B550D-5AE9-4B6D-AE75-23323636B5B2}">
      <dgm:prSet/>
      <dgm:spPr/>
      <dgm:t>
        <a:bodyPr/>
        <a:lstStyle/>
        <a:p>
          <a:r>
            <a:rPr lang="en-US" b="0" i="0"/>
            <a:t>If three missions succeed, the Resistance wins. If three fail, the spies win.</a:t>
          </a:r>
          <a:endParaRPr lang="en-US"/>
        </a:p>
      </dgm:t>
    </dgm:pt>
    <dgm:pt modelId="{9FD87C13-CD39-4B83-9A66-D8BEF9C16BB9}" type="parTrans" cxnId="{887DFB7F-C5A1-41FC-918B-2D484E3DC84B}">
      <dgm:prSet/>
      <dgm:spPr/>
      <dgm:t>
        <a:bodyPr/>
        <a:lstStyle/>
        <a:p>
          <a:endParaRPr lang="en-US"/>
        </a:p>
      </dgm:t>
    </dgm:pt>
    <dgm:pt modelId="{FCAC48D1-8182-45F1-B59A-626A98D33881}" type="sibTrans" cxnId="{887DFB7F-C5A1-41FC-918B-2D484E3DC84B}">
      <dgm:prSet/>
      <dgm:spPr/>
      <dgm:t>
        <a:bodyPr/>
        <a:lstStyle/>
        <a:p>
          <a:endParaRPr lang="en-US"/>
        </a:p>
      </dgm:t>
    </dgm:pt>
    <dgm:pt modelId="{C7D14DE3-BBCA-4F42-AA7D-86AFE83B5F43}" type="pres">
      <dgm:prSet presAssocID="{F2BCE8C7-D67F-4B36-82CD-876EED6C0B29}" presName="Name0" presStyleCnt="0">
        <dgm:presLayoutVars>
          <dgm:dir/>
          <dgm:animLvl val="lvl"/>
          <dgm:resizeHandles val="exact"/>
        </dgm:presLayoutVars>
      </dgm:prSet>
      <dgm:spPr/>
    </dgm:pt>
    <dgm:pt modelId="{F3653931-3D65-4F9D-85AB-4868728AA823}" type="pres">
      <dgm:prSet presAssocID="{542B550D-5AE9-4B6D-AE75-23323636B5B2}" presName="boxAndChildren" presStyleCnt="0"/>
      <dgm:spPr/>
    </dgm:pt>
    <dgm:pt modelId="{9BEE1B90-5824-4424-A435-9B69F285E631}" type="pres">
      <dgm:prSet presAssocID="{542B550D-5AE9-4B6D-AE75-23323636B5B2}" presName="parentTextBox" presStyleLbl="node1" presStyleIdx="0" presStyleCnt="3"/>
      <dgm:spPr/>
    </dgm:pt>
    <dgm:pt modelId="{4BCCE02A-01D5-4EDB-878A-3EAF9288DCC1}" type="pres">
      <dgm:prSet presAssocID="{42B67F01-7990-4D32-8B36-29C2BEB81269}" presName="sp" presStyleCnt="0"/>
      <dgm:spPr/>
    </dgm:pt>
    <dgm:pt modelId="{53536E7A-9314-4AA3-83BA-5353E5E29262}" type="pres">
      <dgm:prSet presAssocID="{E196A209-4024-4155-A7FE-489442D1A648}" presName="arrowAndChildren" presStyleCnt="0"/>
      <dgm:spPr/>
    </dgm:pt>
    <dgm:pt modelId="{97880467-85A3-40EE-8322-CC96227808FF}" type="pres">
      <dgm:prSet presAssocID="{E196A209-4024-4155-A7FE-489442D1A648}" presName="parentTextArrow" presStyleLbl="node1" presStyleIdx="0" presStyleCnt="3"/>
      <dgm:spPr/>
    </dgm:pt>
    <dgm:pt modelId="{AB0D05D2-24CE-41C6-8F50-11D0F8C2F381}" type="pres">
      <dgm:prSet presAssocID="{E196A209-4024-4155-A7FE-489442D1A648}" presName="arrow" presStyleLbl="node1" presStyleIdx="1" presStyleCnt="3"/>
      <dgm:spPr/>
    </dgm:pt>
    <dgm:pt modelId="{7C7E3909-CC0E-4A06-A4F6-DE7D25F0BCAB}" type="pres">
      <dgm:prSet presAssocID="{E196A209-4024-4155-A7FE-489442D1A648}" presName="descendantArrow" presStyleCnt="0"/>
      <dgm:spPr/>
    </dgm:pt>
    <dgm:pt modelId="{7EC08893-42EA-4BAA-8D40-F31970294707}" type="pres">
      <dgm:prSet presAssocID="{1CD7F880-8FCE-4E04-952D-D206ED42059A}" presName="childTextArrow" presStyleLbl="fgAccFollowNode1" presStyleIdx="0" presStyleCnt="5">
        <dgm:presLayoutVars>
          <dgm:bulletEnabled val="1"/>
        </dgm:presLayoutVars>
      </dgm:prSet>
      <dgm:spPr/>
    </dgm:pt>
    <dgm:pt modelId="{EA9968EA-872D-4F78-A366-141B4A19F8BC}" type="pres">
      <dgm:prSet presAssocID="{A5548B53-1BFD-4D1B-9F0C-2A7AF1733EF4}" presName="childTextArrow" presStyleLbl="fgAccFollowNode1" presStyleIdx="1" presStyleCnt="5">
        <dgm:presLayoutVars>
          <dgm:bulletEnabled val="1"/>
        </dgm:presLayoutVars>
      </dgm:prSet>
      <dgm:spPr/>
    </dgm:pt>
    <dgm:pt modelId="{FCEFD52A-2C8D-473D-9DA6-0BE3B507F7ED}" type="pres">
      <dgm:prSet presAssocID="{104463FF-A926-4285-8F60-4D0E1B6A3FC6}" presName="sp" presStyleCnt="0"/>
      <dgm:spPr/>
    </dgm:pt>
    <dgm:pt modelId="{00EBE699-09A0-45FD-9CF3-A063BB4C4CA5}" type="pres">
      <dgm:prSet presAssocID="{61E77844-2071-4F06-AF9F-9E506B0C2C4F}" presName="arrowAndChildren" presStyleCnt="0"/>
      <dgm:spPr/>
    </dgm:pt>
    <dgm:pt modelId="{D79869C3-8063-432F-911E-1E54D99D505F}" type="pres">
      <dgm:prSet presAssocID="{61E77844-2071-4F06-AF9F-9E506B0C2C4F}" presName="parentTextArrow" presStyleLbl="node1" presStyleIdx="1" presStyleCnt="3"/>
      <dgm:spPr/>
    </dgm:pt>
    <dgm:pt modelId="{6FC7C76B-F532-497C-91AE-FA41DD29DDC9}" type="pres">
      <dgm:prSet presAssocID="{61E77844-2071-4F06-AF9F-9E506B0C2C4F}" presName="arrow" presStyleLbl="node1" presStyleIdx="2" presStyleCnt="3"/>
      <dgm:spPr/>
    </dgm:pt>
    <dgm:pt modelId="{95B46D24-406D-4A48-BDF9-5440AB354565}" type="pres">
      <dgm:prSet presAssocID="{61E77844-2071-4F06-AF9F-9E506B0C2C4F}" presName="descendantArrow" presStyleCnt="0"/>
      <dgm:spPr/>
    </dgm:pt>
    <dgm:pt modelId="{1B277DB0-7FE1-44FE-8B7F-48D9D65F1C6A}" type="pres">
      <dgm:prSet presAssocID="{C5A1120A-BED0-4A4A-9584-F11FA8A87CBF}" presName="childTextArrow" presStyleLbl="fgAccFollowNode1" presStyleIdx="2" presStyleCnt="5">
        <dgm:presLayoutVars>
          <dgm:bulletEnabled val="1"/>
        </dgm:presLayoutVars>
      </dgm:prSet>
      <dgm:spPr/>
    </dgm:pt>
    <dgm:pt modelId="{6A667015-0231-4FEC-AD1F-F11E67C8B8B5}" type="pres">
      <dgm:prSet presAssocID="{0D99906D-791F-4E99-85CE-E74C95F4EC28}" presName="childTextArrow" presStyleLbl="fgAccFollowNode1" presStyleIdx="3" presStyleCnt="5">
        <dgm:presLayoutVars>
          <dgm:bulletEnabled val="1"/>
        </dgm:presLayoutVars>
      </dgm:prSet>
      <dgm:spPr/>
    </dgm:pt>
    <dgm:pt modelId="{27018C96-26AF-4B96-93EB-4CD1572B5920}" type="pres">
      <dgm:prSet presAssocID="{F64EAF82-9F57-4433-8D04-A4CDD8DA189B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3385B713-068E-45D8-96FC-73550AAF16C7}" srcId="{F2BCE8C7-D67F-4B36-82CD-876EED6C0B29}" destId="{61E77844-2071-4F06-AF9F-9E506B0C2C4F}" srcOrd="0" destOrd="0" parTransId="{2B071BAC-6C45-41DD-BE28-9498E53165B1}" sibTransId="{104463FF-A926-4285-8F60-4D0E1B6A3FC6}"/>
    <dgm:cxn modelId="{57967F27-7231-4C78-B7EB-5F0660070DE6}" srcId="{F2BCE8C7-D67F-4B36-82CD-876EED6C0B29}" destId="{E196A209-4024-4155-A7FE-489442D1A648}" srcOrd="1" destOrd="0" parTransId="{3241C487-CF00-4562-A090-3F9033B49BEE}" sibTransId="{42B67F01-7990-4D32-8B36-29C2BEB81269}"/>
    <dgm:cxn modelId="{97696B28-6236-472C-B5A9-A6169158FA9A}" type="presOf" srcId="{F2BCE8C7-D67F-4B36-82CD-876EED6C0B29}" destId="{C7D14DE3-BBCA-4F42-AA7D-86AFE83B5F43}" srcOrd="0" destOrd="0" presId="urn:microsoft.com/office/officeart/2005/8/layout/process4"/>
    <dgm:cxn modelId="{8D62B743-B308-43E3-A907-DA30911061DC}" type="presOf" srcId="{61E77844-2071-4F06-AF9F-9E506B0C2C4F}" destId="{D79869C3-8063-432F-911E-1E54D99D505F}" srcOrd="0" destOrd="0" presId="urn:microsoft.com/office/officeart/2005/8/layout/process4"/>
    <dgm:cxn modelId="{58AC5845-C671-43FF-BB53-4BEBE7376854}" type="presOf" srcId="{61E77844-2071-4F06-AF9F-9E506B0C2C4F}" destId="{6FC7C76B-F532-497C-91AE-FA41DD29DDC9}" srcOrd="1" destOrd="0" presId="urn:microsoft.com/office/officeart/2005/8/layout/process4"/>
    <dgm:cxn modelId="{E8AF7566-7216-42A5-BD7E-010F7C76942F}" srcId="{61E77844-2071-4F06-AF9F-9E506B0C2C4F}" destId="{0D99906D-791F-4E99-85CE-E74C95F4EC28}" srcOrd="1" destOrd="0" parTransId="{366C6C2A-07DB-4020-9556-70A3E451338C}" sibTransId="{DAB9FAE8-A99C-4B15-B998-8E5B1B88A092}"/>
    <dgm:cxn modelId="{5E14A059-F045-4E3A-8CEA-5403B932B3F6}" type="presOf" srcId="{0D99906D-791F-4E99-85CE-E74C95F4EC28}" destId="{6A667015-0231-4FEC-AD1F-F11E67C8B8B5}" srcOrd="0" destOrd="0" presId="urn:microsoft.com/office/officeart/2005/8/layout/process4"/>
    <dgm:cxn modelId="{887DFB7F-C5A1-41FC-918B-2D484E3DC84B}" srcId="{F2BCE8C7-D67F-4B36-82CD-876EED6C0B29}" destId="{542B550D-5AE9-4B6D-AE75-23323636B5B2}" srcOrd="2" destOrd="0" parTransId="{9FD87C13-CD39-4B83-9A66-D8BEF9C16BB9}" sibTransId="{FCAC48D1-8182-45F1-B59A-626A98D33881}"/>
    <dgm:cxn modelId="{ACB06E9A-8131-4C18-9E70-11D8163D686D}" type="presOf" srcId="{E196A209-4024-4155-A7FE-489442D1A648}" destId="{97880467-85A3-40EE-8322-CC96227808FF}" srcOrd="0" destOrd="0" presId="urn:microsoft.com/office/officeart/2005/8/layout/process4"/>
    <dgm:cxn modelId="{B3B63D9D-714D-4B3E-85E2-E1E3DE6FF46D}" srcId="{61E77844-2071-4F06-AF9F-9E506B0C2C4F}" destId="{F64EAF82-9F57-4433-8D04-A4CDD8DA189B}" srcOrd="2" destOrd="0" parTransId="{F8A7F796-6773-4883-8B41-E35FA133AC24}" sibTransId="{BAA3DEAA-CEF9-41D4-A820-70B37D5DF2AF}"/>
    <dgm:cxn modelId="{1AB357AA-1CF2-41AC-AC1A-B9236134E81F}" type="presOf" srcId="{F64EAF82-9F57-4433-8D04-A4CDD8DA189B}" destId="{27018C96-26AF-4B96-93EB-4CD1572B5920}" srcOrd="0" destOrd="0" presId="urn:microsoft.com/office/officeart/2005/8/layout/process4"/>
    <dgm:cxn modelId="{AECAA5BF-786D-4005-BD1A-BB40FBEEC5B1}" type="presOf" srcId="{E196A209-4024-4155-A7FE-489442D1A648}" destId="{AB0D05D2-24CE-41C6-8F50-11D0F8C2F381}" srcOrd="1" destOrd="0" presId="urn:microsoft.com/office/officeart/2005/8/layout/process4"/>
    <dgm:cxn modelId="{1968C4C8-49D8-4BD0-A6AE-C973A387E0E7}" type="presOf" srcId="{A5548B53-1BFD-4D1B-9F0C-2A7AF1733EF4}" destId="{EA9968EA-872D-4F78-A366-141B4A19F8BC}" srcOrd="0" destOrd="0" presId="urn:microsoft.com/office/officeart/2005/8/layout/process4"/>
    <dgm:cxn modelId="{9B37FBC9-54EC-4BB7-B37E-60D5F9F5765E}" srcId="{61E77844-2071-4F06-AF9F-9E506B0C2C4F}" destId="{C5A1120A-BED0-4A4A-9584-F11FA8A87CBF}" srcOrd="0" destOrd="0" parTransId="{D148A1DD-5F4C-454E-94F5-BAA2200A0BA9}" sibTransId="{41765E04-BE36-423B-BFB0-9DF6AA5094FB}"/>
    <dgm:cxn modelId="{E67F7DD0-67DB-4822-8B38-B6FFE15179B9}" srcId="{E196A209-4024-4155-A7FE-489442D1A648}" destId="{1CD7F880-8FCE-4E04-952D-D206ED42059A}" srcOrd="0" destOrd="0" parTransId="{8DAB6906-86D0-41B1-BFFE-5D11D24B2B7A}" sibTransId="{45CCA3E3-B964-47FB-B10B-442E10864E8A}"/>
    <dgm:cxn modelId="{39D362F0-A76E-49EF-B44D-BAE03E1B6427}" type="presOf" srcId="{542B550D-5AE9-4B6D-AE75-23323636B5B2}" destId="{9BEE1B90-5824-4424-A435-9B69F285E631}" srcOrd="0" destOrd="0" presId="urn:microsoft.com/office/officeart/2005/8/layout/process4"/>
    <dgm:cxn modelId="{52D3C5F2-C80E-42D0-A1A8-9B936753FB79}" srcId="{E196A209-4024-4155-A7FE-489442D1A648}" destId="{A5548B53-1BFD-4D1B-9F0C-2A7AF1733EF4}" srcOrd="1" destOrd="0" parTransId="{912149D5-37BB-4058-96CD-786E74EB1FFF}" sibTransId="{C51C18EB-AA10-465F-93C2-E35786BA0BFE}"/>
    <dgm:cxn modelId="{41D4DCF6-8E78-4457-A0CC-40263D6C679C}" type="presOf" srcId="{1CD7F880-8FCE-4E04-952D-D206ED42059A}" destId="{7EC08893-42EA-4BAA-8D40-F31970294707}" srcOrd="0" destOrd="0" presId="urn:microsoft.com/office/officeart/2005/8/layout/process4"/>
    <dgm:cxn modelId="{D3592CF9-B65C-44B0-9835-225CEC1E7418}" type="presOf" srcId="{C5A1120A-BED0-4A4A-9584-F11FA8A87CBF}" destId="{1B277DB0-7FE1-44FE-8B7F-48D9D65F1C6A}" srcOrd="0" destOrd="0" presId="urn:microsoft.com/office/officeart/2005/8/layout/process4"/>
    <dgm:cxn modelId="{5599855E-3630-47CB-AA7E-2978BCB8E0D2}" type="presParOf" srcId="{C7D14DE3-BBCA-4F42-AA7D-86AFE83B5F43}" destId="{F3653931-3D65-4F9D-85AB-4868728AA823}" srcOrd="0" destOrd="0" presId="urn:microsoft.com/office/officeart/2005/8/layout/process4"/>
    <dgm:cxn modelId="{6599F506-F9D5-4E56-8E55-1A6430B2226F}" type="presParOf" srcId="{F3653931-3D65-4F9D-85AB-4868728AA823}" destId="{9BEE1B90-5824-4424-A435-9B69F285E631}" srcOrd="0" destOrd="0" presId="urn:microsoft.com/office/officeart/2005/8/layout/process4"/>
    <dgm:cxn modelId="{C66C052D-3F0E-4491-9A28-9A99E1892E09}" type="presParOf" srcId="{C7D14DE3-BBCA-4F42-AA7D-86AFE83B5F43}" destId="{4BCCE02A-01D5-4EDB-878A-3EAF9288DCC1}" srcOrd="1" destOrd="0" presId="urn:microsoft.com/office/officeart/2005/8/layout/process4"/>
    <dgm:cxn modelId="{0698560F-0873-48C1-9669-173095381E8F}" type="presParOf" srcId="{C7D14DE3-BBCA-4F42-AA7D-86AFE83B5F43}" destId="{53536E7A-9314-4AA3-83BA-5353E5E29262}" srcOrd="2" destOrd="0" presId="urn:microsoft.com/office/officeart/2005/8/layout/process4"/>
    <dgm:cxn modelId="{F97783AD-7E39-46FB-A6CE-F3F278726BA1}" type="presParOf" srcId="{53536E7A-9314-4AA3-83BA-5353E5E29262}" destId="{97880467-85A3-40EE-8322-CC96227808FF}" srcOrd="0" destOrd="0" presId="urn:microsoft.com/office/officeart/2005/8/layout/process4"/>
    <dgm:cxn modelId="{23B0DC79-F7F2-4033-9AA9-47540190C71A}" type="presParOf" srcId="{53536E7A-9314-4AA3-83BA-5353E5E29262}" destId="{AB0D05D2-24CE-41C6-8F50-11D0F8C2F381}" srcOrd="1" destOrd="0" presId="urn:microsoft.com/office/officeart/2005/8/layout/process4"/>
    <dgm:cxn modelId="{C4407F48-B913-426D-B828-CD8A87D43B2A}" type="presParOf" srcId="{53536E7A-9314-4AA3-83BA-5353E5E29262}" destId="{7C7E3909-CC0E-4A06-A4F6-DE7D25F0BCAB}" srcOrd="2" destOrd="0" presId="urn:microsoft.com/office/officeart/2005/8/layout/process4"/>
    <dgm:cxn modelId="{3A5C7965-530A-4936-8996-04BCE13FC524}" type="presParOf" srcId="{7C7E3909-CC0E-4A06-A4F6-DE7D25F0BCAB}" destId="{7EC08893-42EA-4BAA-8D40-F31970294707}" srcOrd="0" destOrd="0" presId="urn:microsoft.com/office/officeart/2005/8/layout/process4"/>
    <dgm:cxn modelId="{C2BC2BBF-688C-46C3-8D1B-FD8BE69BB8AE}" type="presParOf" srcId="{7C7E3909-CC0E-4A06-A4F6-DE7D25F0BCAB}" destId="{EA9968EA-872D-4F78-A366-141B4A19F8BC}" srcOrd="1" destOrd="0" presId="urn:microsoft.com/office/officeart/2005/8/layout/process4"/>
    <dgm:cxn modelId="{09C73086-1E16-45B8-B627-BEFE498E9D73}" type="presParOf" srcId="{C7D14DE3-BBCA-4F42-AA7D-86AFE83B5F43}" destId="{FCEFD52A-2C8D-473D-9DA6-0BE3B507F7ED}" srcOrd="3" destOrd="0" presId="urn:microsoft.com/office/officeart/2005/8/layout/process4"/>
    <dgm:cxn modelId="{6C0FCCF8-781F-4164-9DC8-71F9F2FD989A}" type="presParOf" srcId="{C7D14DE3-BBCA-4F42-AA7D-86AFE83B5F43}" destId="{00EBE699-09A0-45FD-9CF3-A063BB4C4CA5}" srcOrd="4" destOrd="0" presId="urn:microsoft.com/office/officeart/2005/8/layout/process4"/>
    <dgm:cxn modelId="{52AAFCC6-AF00-4E1A-93B3-8946F509C6B3}" type="presParOf" srcId="{00EBE699-09A0-45FD-9CF3-A063BB4C4CA5}" destId="{D79869C3-8063-432F-911E-1E54D99D505F}" srcOrd="0" destOrd="0" presId="urn:microsoft.com/office/officeart/2005/8/layout/process4"/>
    <dgm:cxn modelId="{28711FB0-C612-4C13-86C8-2AA336B51DB6}" type="presParOf" srcId="{00EBE699-09A0-45FD-9CF3-A063BB4C4CA5}" destId="{6FC7C76B-F532-497C-91AE-FA41DD29DDC9}" srcOrd="1" destOrd="0" presId="urn:microsoft.com/office/officeart/2005/8/layout/process4"/>
    <dgm:cxn modelId="{DA7C50ED-1388-4737-8729-92D95319EE89}" type="presParOf" srcId="{00EBE699-09A0-45FD-9CF3-A063BB4C4CA5}" destId="{95B46D24-406D-4A48-BDF9-5440AB354565}" srcOrd="2" destOrd="0" presId="urn:microsoft.com/office/officeart/2005/8/layout/process4"/>
    <dgm:cxn modelId="{B69ACD31-C0EB-4C6F-AF6A-566D3C6B47CC}" type="presParOf" srcId="{95B46D24-406D-4A48-BDF9-5440AB354565}" destId="{1B277DB0-7FE1-44FE-8B7F-48D9D65F1C6A}" srcOrd="0" destOrd="0" presId="urn:microsoft.com/office/officeart/2005/8/layout/process4"/>
    <dgm:cxn modelId="{7B00A146-4EFA-47B9-97F2-B240EF5887EB}" type="presParOf" srcId="{95B46D24-406D-4A48-BDF9-5440AB354565}" destId="{6A667015-0231-4FEC-AD1F-F11E67C8B8B5}" srcOrd="1" destOrd="0" presId="urn:microsoft.com/office/officeart/2005/8/layout/process4"/>
    <dgm:cxn modelId="{69F69B58-A00D-42EF-A2BC-89AB48577BD9}" type="presParOf" srcId="{95B46D24-406D-4A48-BDF9-5440AB354565}" destId="{27018C96-26AF-4B96-93EB-4CD1572B592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2EFCA-FD7D-4FCE-9AAB-D47FA91BCB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78C4F6-20CC-46B9-8825-6002E963E6BD}">
      <dgm:prSet/>
      <dgm:spPr/>
      <dgm:t>
        <a:bodyPr/>
        <a:lstStyle/>
        <a:p>
          <a:r>
            <a:rPr lang="en-US"/>
            <a:t>Label the players A through J</a:t>
          </a:r>
        </a:p>
      </dgm:t>
    </dgm:pt>
    <dgm:pt modelId="{0F0F4D85-B6E4-4529-8BA6-5A10C09BCCB8}" type="parTrans" cxnId="{2E11B285-6CAE-42F5-8E5A-04370BA4175F}">
      <dgm:prSet/>
      <dgm:spPr/>
      <dgm:t>
        <a:bodyPr/>
        <a:lstStyle/>
        <a:p>
          <a:endParaRPr lang="en-US"/>
        </a:p>
      </dgm:t>
    </dgm:pt>
    <dgm:pt modelId="{05FC478F-5C93-4E4C-99B2-4F27E8240E4C}" type="sibTrans" cxnId="{2E11B285-6CAE-42F5-8E5A-04370BA4175F}">
      <dgm:prSet/>
      <dgm:spPr/>
      <dgm:t>
        <a:bodyPr/>
        <a:lstStyle/>
        <a:p>
          <a:endParaRPr lang="en-US"/>
        </a:p>
      </dgm:t>
    </dgm:pt>
    <dgm:pt modelId="{5759DD09-BA5F-440F-91C4-B8579DAB264E}">
      <dgm:prSet/>
      <dgm:spPr/>
      <dgm:t>
        <a:bodyPr/>
        <a:lstStyle/>
        <a:p>
          <a:r>
            <a:rPr lang="en-US"/>
            <a:t>Consider an action in round 1 of game 1: </a:t>
          </a:r>
        </a:p>
      </dgm:t>
    </dgm:pt>
    <dgm:pt modelId="{9256196F-FE46-416E-AFF3-7BB086F6859E}" type="parTrans" cxnId="{5016B27F-46BC-4FD3-9CAA-2C2F50BD6C48}">
      <dgm:prSet/>
      <dgm:spPr/>
      <dgm:t>
        <a:bodyPr/>
        <a:lstStyle/>
        <a:p>
          <a:endParaRPr lang="en-US"/>
        </a:p>
      </dgm:t>
    </dgm:pt>
    <dgm:pt modelId="{1B18D8D4-9135-452D-91DC-B04C5EA13414}" type="sibTrans" cxnId="{5016B27F-46BC-4FD3-9CAA-2C2F50BD6C48}">
      <dgm:prSet/>
      <dgm:spPr/>
      <dgm:t>
        <a:bodyPr/>
        <a:lstStyle/>
        <a:p>
          <a:endParaRPr lang="en-US"/>
        </a:p>
      </dgm:t>
    </dgm:pt>
    <dgm:pt modelId="{49BD5509-CFAF-406C-9C98-1014203A35DD}">
      <dgm:prSet/>
      <dgm:spPr/>
      <dgm:t>
        <a:bodyPr/>
        <a:lstStyle/>
        <a:p>
          <a:r>
            <a:rPr lang="en-US"/>
            <a:t>A proposes the team: [ A, C]</a:t>
          </a:r>
        </a:p>
      </dgm:t>
    </dgm:pt>
    <dgm:pt modelId="{BB854DD0-B124-49EC-904A-C317774389BD}" type="parTrans" cxnId="{A4271A04-200A-4DD1-8267-44A4108B605A}">
      <dgm:prSet/>
      <dgm:spPr/>
      <dgm:t>
        <a:bodyPr/>
        <a:lstStyle/>
        <a:p>
          <a:endParaRPr lang="en-US"/>
        </a:p>
      </dgm:t>
    </dgm:pt>
    <dgm:pt modelId="{02068611-A972-4344-B19F-F16F3DD443B1}" type="sibTrans" cxnId="{A4271A04-200A-4DD1-8267-44A4108B605A}">
      <dgm:prSet/>
      <dgm:spPr/>
      <dgm:t>
        <a:bodyPr/>
        <a:lstStyle/>
        <a:p>
          <a:endParaRPr lang="en-US"/>
        </a:p>
      </dgm:t>
    </dgm:pt>
    <dgm:pt modelId="{21734138-0DE7-4C98-8290-5753863E2EFD}">
      <dgm:prSet/>
      <dgm:spPr/>
      <dgm:t>
        <a:bodyPr/>
        <a:lstStyle/>
        <a:p>
          <a:r>
            <a:rPr lang="en-US" dirty="0"/>
            <a:t>In Narsese:</a:t>
          </a:r>
        </a:p>
      </dgm:t>
    </dgm:pt>
    <dgm:pt modelId="{546D543B-5F31-45D9-97E9-2823A86E4003}" type="parTrans" cxnId="{EE10370D-1860-4550-9F03-37E1A240662F}">
      <dgm:prSet/>
      <dgm:spPr/>
      <dgm:t>
        <a:bodyPr/>
        <a:lstStyle/>
        <a:p>
          <a:endParaRPr lang="en-US"/>
        </a:p>
      </dgm:t>
    </dgm:pt>
    <dgm:pt modelId="{46B0EB9B-C222-4F99-85AF-78106EF8E322}" type="sibTrans" cxnId="{EE10370D-1860-4550-9F03-37E1A240662F}">
      <dgm:prSet/>
      <dgm:spPr/>
      <dgm:t>
        <a:bodyPr/>
        <a:lstStyle/>
        <a:p>
          <a:endParaRPr lang="en-US"/>
        </a:p>
      </dgm:t>
    </dgm:pt>
    <dgm:pt modelId="{C2A9A2D9-0176-48C1-B46C-AE099F1ACF94}">
      <dgm:prSet/>
      <dgm:spPr/>
      <dgm:t>
        <a:bodyPr/>
        <a:lstStyle/>
        <a:p>
          <a:r>
            <a:rPr lang="en-US"/>
            <a:t>&lt;{team1g1} --&gt; team&gt;. %1.00;0.99%</a:t>
          </a:r>
        </a:p>
      </dgm:t>
    </dgm:pt>
    <dgm:pt modelId="{F2066D47-D150-4422-A7DF-FDF6257B9633}" type="parTrans" cxnId="{52F4C740-1069-4482-8572-5305C717D1E3}">
      <dgm:prSet/>
      <dgm:spPr/>
      <dgm:t>
        <a:bodyPr/>
        <a:lstStyle/>
        <a:p>
          <a:endParaRPr lang="en-US"/>
        </a:p>
      </dgm:t>
    </dgm:pt>
    <dgm:pt modelId="{53514945-571F-4D16-B477-EB866B983166}" type="sibTrans" cxnId="{52F4C740-1069-4482-8572-5305C717D1E3}">
      <dgm:prSet/>
      <dgm:spPr/>
      <dgm:t>
        <a:bodyPr/>
        <a:lstStyle/>
        <a:p>
          <a:endParaRPr lang="en-US"/>
        </a:p>
      </dgm:t>
    </dgm:pt>
    <dgm:pt modelId="{44E9460A-437B-4299-9216-3E42346976D5}">
      <dgm:prSet/>
      <dgm:spPr/>
      <dgm:t>
        <a:bodyPr/>
        <a:lstStyle/>
        <a:p>
          <a:r>
            <a:rPr lang="en-US"/>
            <a:t>&lt;{team1g1} --&gt; [&lt;size --&gt; [2]&gt;]&gt;. %1.00;0.99%</a:t>
          </a:r>
        </a:p>
      </dgm:t>
    </dgm:pt>
    <dgm:pt modelId="{80F318AA-2A42-46BC-8912-B4C0DC600AB0}" type="parTrans" cxnId="{C033528B-B4D4-44D0-AFB9-5A71DD72D3B6}">
      <dgm:prSet/>
      <dgm:spPr/>
      <dgm:t>
        <a:bodyPr/>
        <a:lstStyle/>
        <a:p>
          <a:endParaRPr lang="en-US"/>
        </a:p>
      </dgm:t>
    </dgm:pt>
    <dgm:pt modelId="{6CF193FA-6EEC-4D2E-AF06-02A9065DD4FC}" type="sibTrans" cxnId="{C033528B-B4D4-44D0-AFB9-5A71DD72D3B6}">
      <dgm:prSet/>
      <dgm:spPr/>
      <dgm:t>
        <a:bodyPr/>
        <a:lstStyle/>
        <a:p>
          <a:endParaRPr lang="en-US"/>
        </a:p>
      </dgm:t>
    </dgm:pt>
    <dgm:pt modelId="{9F3E869E-AA10-4E80-8614-B36928AE869A}">
      <dgm:prSet/>
      <dgm:spPr/>
      <dgm:t>
        <a:bodyPr/>
        <a:lstStyle/>
        <a:p>
          <a:r>
            <a:rPr lang="en-US"/>
            <a:t>&lt;(*,{A1},{team1g1}) --&gt; proposes&gt;. %1.00;0.99%</a:t>
          </a:r>
        </a:p>
      </dgm:t>
    </dgm:pt>
    <dgm:pt modelId="{893C4B3F-0CBD-43B5-A524-7B0B95BCEB4F}" type="parTrans" cxnId="{02B35665-13DB-4736-AD53-08F0D2404512}">
      <dgm:prSet/>
      <dgm:spPr/>
      <dgm:t>
        <a:bodyPr/>
        <a:lstStyle/>
        <a:p>
          <a:endParaRPr lang="en-US"/>
        </a:p>
      </dgm:t>
    </dgm:pt>
    <dgm:pt modelId="{0530DACF-11F6-4F57-8041-FDAFCEC2F15C}" type="sibTrans" cxnId="{02B35665-13DB-4736-AD53-08F0D2404512}">
      <dgm:prSet/>
      <dgm:spPr/>
      <dgm:t>
        <a:bodyPr/>
        <a:lstStyle/>
        <a:p>
          <a:endParaRPr lang="en-US"/>
        </a:p>
      </dgm:t>
    </dgm:pt>
    <dgm:pt modelId="{D9D270F7-3655-43A0-A14B-1F90F78A177A}">
      <dgm:prSet/>
      <dgm:spPr/>
      <dgm:t>
        <a:bodyPr/>
        <a:lstStyle/>
        <a:p>
          <a:r>
            <a:rPr lang="en-US"/>
            <a:t>&lt;(*,{team1g1},{round1g1}) --&gt; proposedOn&gt;. %1.00;0.99%</a:t>
          </a:r>
        </a:p>
      </dgm:t>
    </dgm:pt>
    <dgm:pt modelId="{1C081EFD-2221-4661-BC19-D670218AA330}" type="parTrans" cxnId="{3521EAA2-0503-44BA-AC87-4638E916E83D}">
      <dgm:prSet/>
      <dgm:spPr/>
      <dgm:t>
        <a:bodyPr/>
        <a:lstStyle/>
        <a:p>
          <a:endParaRPr lang="en-US"/>
        </a:p>
      </dgm:t>
    </dgm:pt>
    <dgm:pt modelId="{DDC0F2B8-353A-49EF-81F7-BE710810E5B9}" type="sibTrans" cxnId="{3521EAA2-0503-44BA-AC87-4638E916E83D}">
      <dgm:prSet/>
      <dgm:spPr/>
      <dgm:t>
        <a:bodyPr/>
        <a:lstStyle/>
        <a:p>
          <a:endParaRPr lang="en-US"/>
        </a:p>
      </dgm:t>
    </dgm:pt>
    <dgm:pt modelId="{4ACDF268-BA46-4B6D-9E19-C16059B164B3}">
      <dgm:prSet/>
      <dgm:spPr/>
      <dgm:t>
        <a:bodyPr/>
        <a:lstStyle/>
        <a:p>
          <a:r>
            <a:rPr lang="en-US"/>
            <a:t>&lt;(*,{A1},{team1g1}) --&gt; memberOf&gt;. %1.00;0.99%</a:t>
          </a:r>
        </a:p>
      </dgm:t>
    </dgm:pt>
    <dgm:pt modelId="{EA71680D-445D-4F60-AD8C-F2AF61F54CF9}" type="parTrans" cxnId="{F2341966-59B9-4173-89EB-F69E6A0B6FD7}">
      <dgm:prSet/>
      <dgm:spPr/>
      <dgm:t>
        <a:bodyPr/>
        <a:lstStyle/>
        <a:p>
          <a:endParaRPr lang="en-US"/>
        </a:p>
      </dgm:t>
    </dgm:pt>
    <dgm:pt modelId="{B4CB201B-FFC0-47AC-90F6-6C30284E2118}" type="sibTrans" cxnId="{F2341966-59B9-4173-89EB-F69E6A0B6FD7}">
      <dgm:prSet/>
      <dgm:spPr/>
      <dgm:t>
        <a:bodyPr/>
        <a:lstStyle/>
        <a:p>
          <a:endParaRPr lang="en-US"/>
        </a:p>
      </dgm:t>
    </dgm:pt>
    <dgm:pt modelId="{E2515F88-C5E1-4980-9D09-D395269D869A}">
      <dgm:prSet/>
      <dgm:spPr/>
      <dgm:t>
        <a:bodyPr/>
        <a:lstStyle/>
        <a:p>
          <a:r>
            <a:rPr lang="en-US"/>
            <a:t>&lt;(*,{C1},{team1g1}) --&gt; memberOf&gt;. %1.00;0.99%</a:t>
          </a:r>
        </a:p>
      </dgm:t>
    </dgm:pt>
    <dgm:pt modelId="{F1E406D7-7B92-4D35-89A0-0F376D45F357}" type="parTrans" cxnId="{690EB093-E9C9-4652-A3BF-F316040E6A4B}">
      <dgm:prSet/>
      <dgm:spPr/>
      <dgm:t>
        <a:bodyPr/>
        <a:lstStyle/>
        <a:p>
          <a:endParaRPr lang="en-US"/>
        </a:p>
      </dgm:t>
    </dgm:pt>
    <dgm:pt modelId="{52B91B6C-C7A0-45E6-8B00-ED06E0D37A4D}" type="sibTrans" cxnId="{690EB093-E9C9-4652-A3BF-F316040E6A4B}">
      <dgm:prSet/>
      <dgm:spPr/>
      <dgm:t>
        <a:bodyPr/>
        <a:lstStyle/>
        <a:p>
          <a:endParaRPr lang="en-US"/>
        </a:p>
      </dgm:t>
    </dgm:pt>
    <dgm:pt modelId="{E53C5648-AE6A-4CC0-BD69-F2FAC6D657E3}" type="pres">
      <dgm:prSet presAssocID="{DFF2EFCA-FD7D-4FCE-9AAB-D47FA91BCB0C}" presName="linear" presStyleCnt="0">
        <dgm:presLayoutVars>
          <dgm:dir/>
          <dgm:animLvl val="lvl"/>
          <dgm:resizeHandles val="exact"/>
        </dgm:presLayoutVars>
      </dgm:prSet>
      <dgm:spPr/>
    </dgm:pt>
    <dgm:pt modelId="{30A928C9-47C6-411C-866F-651D9F53A3A0}" type="pres">
      <dgm:prSet presAssocID="{1978C4F6-20CC-46B9-8825-6002E963E6BD}" presName="parentLin" presStyleCnt="0"/>
      <dgm:spPr/>
    </dgm:pt>
    <dgm:pt modelId="{77E61591-D8B4-4F6F-A4D2-6B0C4D6DACBB}" type="pres">
      <dgm:prSet presAssocID="{1978C4F6-20CC-46B9-8825-6002E963E6BD}" presName="parentLeftMargin" presStyleLbl="node1" presStyleIdx="0" presStyleCnt="3"/>
      <dgm:spPr/>
    </dgm:pt>
    <dgm:pt modelId="{42BAEDFD-4647-4480-BEBF-933345820F76}" type="pres">
      <dgm:prSet presAssocID="{1978C4F6-20CC-46B9-8825-6002E963E6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47E049-B777-4D88-B880-D8DE5F15B2FC}" type="pres">
      <dgm:prSet presAssocID="{1978C4F6-20CC-46B9-8825-6002E963E6BD}" presName="negativeSpace" presStyleCnt="0"/>
      <dgm:spPr/>
    </dgm:pt>
    <dgm:pt modelId="{B7F3A6A5-FF42-40D0-9764-F7E296CE8F41}" type="pres">
      <dgm:prSet presAssocID="{1978C4F6-20CC-46B9-8825-6002E963E6BD}" presName="childText" presStyleLbl="conFgAcc1" presStyleIdx="0" presStyleCnt="3">
        <dgm:presLayoutVars>
          <dgm:bulletEnabled val="1"/>
        </dgm:presLayoutVars>
      </dgm:prSet>
      <dgm:spPr/>
    </dgm:pt>
    <dgm:pt modelId="{0B79693B-8C37-4993-9F72-77A0D4CB298C}" type="pres">
      <dgm:prSet presAssocID="{05FC478F-5C93-4E4C-99B2-4F27E8240E4C}" presName="spaceBetweenRectangles" presStyleCnt="0"/>
      <dgm:spPr/>
    </dgm:pt>
    <dgm:pt modelId="{49786035-A4CC-4C7B-897E-4E4EF6680595}" type="pres">
      <dgm:prSet presAssocID="{5759DD09-BA5F-440F-91C4-B8579DAB264E}" presName="parentLin" presStyleCnt="0"/>
      <dgm:spPr/>
    </dgm:pt>
    <dgm:pt modelId="{6CCA775D-B9FF-4485-AFFF-8C58E27FA036}" type="pres">
      <dgm:prSet presAssocID="{5759DD09-BA5F-440F-91C4-B8579DAB264E}" presName="parentLeftMargin" presStyleLbl="node1" presStyleIdx="0" presStyleCnt="3"/>
      <dgm:spPr/>
    </dgm:pt>
    <dgm:pt modelId="{45EC0C31-F61D-445F-BA94-4719FB31D992}" type="pres">
      <dgm:prSet presAssocID="{5759DD09-BA5F-440F-91C4-B8579DAB26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4BF504-9EE1-4C52-9461-17636AC461F6}" type="pres">
      <dgm:prSet presAssocID="{5759DD09-BA5F-440F-91C4-B8579DAB264E}" presName="negativeSpace" presStyleCnt="0"/>
      <dgm:spPr/>
    </dgm:pt>
    <dgm:pt modelId="{86B5F56D-CD31-4863-9707-65419BF961A1}" type="pres">
      <dgm:prSet presAssocID="{5759DD09-BA5F-440F-91C4-B8579DAB264E}" presName="childText" presStyleLbl="conFgAcc1" presStyleIdx="1" presStyleCnt="3">
        <dgm:presLayoutVars>
          <dgm:bulletEnabled val="1"/>
        </dgm:presLayoutVars>
      </dgm:prSet>
      <dgm:spPr/>
    </dgm:pt>
    <dgm:pt modelId="{23A3E5AA-139C-4A6B-9BB4-F782A9F8AD3E}" type="pres">
      <dgm:prSet presAssocID="{1B18D8D4-9135-452D-91DC-B04C5EA13414}" presName="spaceBetweenRectangles" presStyleCnt="0"/>
      <dgm:spPr/>
    </dgm:pt>
    <dgm:pt modelId="{7100955D-DD8C-4D8D-9947-7D0C24451C2C}" type="pres">
      <dgm:prSet presAssocID="{21734138-0DE7-4C98-8290-5753863E2EFD}" presName="parentLin" presStyleCnt="0"/>
      <dgm:spPr/>
    </dgm:pt>
    <dgm:pt modelId="{19879FF3-92FE-44E2-8322-6F413A4C4BCF}" type="pres">
      <dgm:prSet presAssocID="{21734138-0DE7-4C98-8290-5753863E2EFD}" presName="parentLeftMargin" presStyleLbl="node1" presStyleIdx="1" presStyleCnt="3"/>
      <dgm:spPr/>
    </dgm:pt>
    <dgm:pt modelId="{985AD1F1-9665-448D-A138-B402A01B2CEE}" type="pres">
      <dgm:prSet presAssocID="{21734138-0DE7-4C98-8290-5753863E2EF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1F8F829-8364-45E7-9343-02C7599C1A45}" type="pres">
      <dgm:prSet presAssocID="{21734138-0DE7-4C98-8290-5753863E2EFD}" presName="negativeSpace" presStyleCnt="0"/>
      <dgm:spPr/>
    </dgm:pt>
    <dgm:pt modelId="{286A5E2E-5CC6-4DED-BE68-B3E1D0E831C2}" type="pres">
      <dgm:prSet presAssocID="{21734138-0DE7-4C98-8290-5753863E2EF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4271A04-200A-4DD1-8267-44A4108B605A}" srcId="{5759DD09-BA5F-440F-91C4-B8579DAB264E}" destId="{49BD5509-CFAF-406C-9C98-1014203A35DD}" srcOrd="0" destOrd="0" parTransId="{BB854DD0-B124-49EC-904A-C317774389BD}" sibTransId="{02068611-A972-4344-B19F-F16F3DD443B1}"/>
    <dgm:cxn modelId="{EE10370D-1860-4550-9F03-37E1A240662F}" srcId="{DFF2EFCA-FD7D-4FCE-9AAB-D47FA91BCB0C}" destId="{21734138-0DE7-4C98-8290-5753863E2EFD}" srcOrd="2" destOrd="0" parTransId="{546D543B-5F31-45D9-97E9-2823A86E4003}" sibTransId="{46B0EB9B-C222-4F99-85AF-78106EF8E322}"/>
    <dgm:cxn modelId="{9ABAA512-E20C-4494-A0DF-A05CCAC3C04C}" type="presOf" srcId="{1978C4F6-20CC-46B9-8825-6002E963E6BD}" destId="{77E61591-D8B4-4F6F-A4D2-6B0C4D6DACBB}" srcOrd="0" destOrd="0" presId="urn:microsoft.com/office/officeart/2005/8/layout/list1"/>
    <dgm:cxn modelId="{C369DF1B-08D2-431B-9F5E-D4B87913A959}" type="presOf" srcId="{49BD5509-CFAF-406C-9C98-1014203A35DD}" destId="{86B5F56D-CD31-4863-9707-65419BF961A1}" srcOrd="0" destOrd="0" presId="urn:microsoft.com/office/officeart/2005/8/layout/list1"/>
    <dgm:cxn modelId="{84515C22-0400-499C-B529-0936A4F0F6BF}" type="presOf" srcId="{D9D270F7-3655-43A0-A14B-1F90F78A177A}" destId="{286A5E2E-5CC6-4DED-BE68-B3E1D0E831C2}" srcOrd="0" destOrd="3" presId="urn:microsoft.com/office/officeart/2005/8/layout/list1"/>
    <dgm:cxn modelId="{52F4C740-1069-4482-8572-5305C717D1E3}" srcId="{21734138-0DE7-4C98-8290-5753863E2EFD}" destId="{C2A9A2D9-0176-48C1-B46C-AE099F1ACF94}" srcOrd="0" destOrd="0" parTransId="{F2066D47-D150-4422-A7DF-FDF6257B9633}" sibTransId="{53514945-571F-4D16-B477-EB866B983166}"/>
    <dgm:cxn modelId="{02B35665-13DB-4736-AD53-08F0D2404512}" srcId="{21734138-0DE7-4C98-8290-5753863E2EFD}" destId="{9F3E869E-AA10-4E80-8614-B36928AE869A}" srcOrd="2" destOrd="0" parTransId="{893C4B3F-0CBD-43B5-A524-7B0B95BCEB4F}" sibTransId="{0530DACF-11F6-4F57-8041-FDAFCEC2F15C}"/>
    <dgm:cxn modelId="{F2341966-59B9-4173-89EB-F69E6A0B6FD7}" srcId="{21734138-0DE7-4C98-8290-5753863E2EFD}" destId="{4ACDF268-BA46-4B6D-9E19-C16059B164B3}" srcOrd="4" destOrd="0" parTransId="{EA71680D-445D-4F60-AD8C-F2AF61F54CF9}" sibTransId="{B4CB201B-FFC0-47AC-90F6-6C30284E2118}"/>
    <dgm:cxn modelId="{A4CA5D73-029A-4E6D-869E-0E809005E54A}" type="presOf" srcId="{21734138-0DE7-4C98-8290-5753863E2EFD}" destId="{985AD1F1-9665-448D-A138-B402A01B2CEE}" srcOrd="1" destOrd="0" presId="urn:microsoft.com/office/officeart/2005/8/layout/list1"/>
    <dgm:cxn modelId="{5016B27F-46BC-4FD3-9CAA-2C2F50BD6C48}" srcId="{DFF2EFCA-FD7D-4FCE-9AAB-D47FA91BCB0C}" destId="{5759DD09-BA5F-440F-91C4-B8579DAB264E}" srcOrd="1" destOrd="0" parTransId="{9256196F-FE46-416E-AFF3-7BB086F6859E}" sibTransId="{1B18D8D4-9135-452D-91DC-B04C5EA13414}"/>
    <dgm:cxn modelId="{4CEFB282-1738-4DF3-A3E9-BEABFA620776}" type="presOf" srcId="{21734138-0DE7-4C98-8290-5753863E2EFD}" destId="{19879FF3-92FE-44E2-8322-6F413A4C4BCF}" srcOrd="0" destOrd="0" presId="urn:microsoft.com/office/officeart/2005/8/layout/list1"/>
    <dgm:cxn modelId="{FE5B7C85-1220-4905-BBB3-2F637C1417B3}" type="presOf" srcId="{44E9460A-437B-4299-9216-3E42346976D5}" destId="{286A5E2E-5CC6-4DED-BE68-B3E1D0E831C2}" srcOrd="0" destOrd="1" presId="urn:microsoft.com/office/officeart/2005/8/layout/list1"/>
    <dgm:cxn modelId="{2E11B285-6CAE-42F5-8E5A-04370BA4175F}" srcId="{DFF2EFCA-FD7D-4FCE-9AAB-D47FA91BCB0C}" destId="{1978C4F6-20CC-46B9-8825-6002E963E6BD}" srcOrd="0" destOrd="0" parTransId="{0F0F4D85-B6E4-4529-8BA6-5A10C09BCCB8}" sibTransId="{05FC478F-5C93-4E4C-99B2-4F27E8240E4C}"/>
    <dgm:cxn modelId="{D02F3487-D4A0-4CE4-8EB6-94F2BC6B67DB}" type="presOf" srcId="{4ACDF268-BA46-4B6D-9E19-C16059B164B3}" destId="{286A5E2E-5CC6-4DED-BE68-B3E1D0E831C2}" srcOrd="0" destOrd="4" presId="urn:microsoft.com/office/officeart/2005/8/layout/list1"/>
    <dgm:cxn modelId="{C033528B-B4D4-44D0-AFB9-5A71DD72D3B6}" srcId="{21734138-0DE7-4C98-8290-5753863E2EFD}" destId="{44E9460A-437B-4299-9216-3E42346976D5}" srcOrd="1" destOrd="0" parTransId="{80F318AA-2A42-46BC-8912-B4C0DC600AB0}" sibTransId="{6CF193FA-6EEC-4D2E-AF06-02A9065DD4FC}"/>
    <dgm:cxn modelId="{690EB093-E9C9-4652-A3BF-F316040E6A4B}" srcId="{21734138-0DE7-4C98-8290-5753863E2EFD}" destId="{E2515F88-C5E1-4980-9D09-D395269D869A}" srcOrd="5" destOrd="0" parTransId="{F1E406D7-7B92-4D35-89A0-0F376D45F357}" sibTransId="{52B91B6C-C7A0-45E6-8B00-ED06E0D37A4D}"/>
    <dgm:cxn modelId="{C249EC97-CFCE-4287-B146-6F830D0A1D07}" type="presOf" srcId="{9F3E869E-AA10-4E80-8614-B36928AE869A}" destId="{286A5E2E-5CC6-4DED-BE68-B3E1D0E831C2}" srcOrd="0" destOrd="2" presId="urn:microsoft.com/office/officeart/2005/8/layout/list1"/>
    <dgm:cxn modelId="{3521EAA2-0503-44BA-AC87-4638E916E83D}" srcId="{21734138-0DE7-4C98-8290-5753863E2EFD}" destId="{D9D270F7-3655-43A0-A14B-1F90F78A177A}" srcOrd="3" destOrd="0" parTransId="{1C081EFD-2221-4661-BC19-D670218AA330}" sibTransId="{DDC0F2B8-353A-49EF-81F7-BE710810E5B9}"/>
    <dgm:cxn modelId="{041B3FA5-C9C4-48BE-A638-02DFAF5C899B}" type="presOf" srcId="{E2515F88-C5E1-4980-9D09-D395269D869A}" destId="{286A5E2E-5CC6-4DED-BE68-B3E1D0E831C2}" srcOrd="0" destOrd="5" presId="urn:microsoft.com/office/officeart/2005/8/layout/list1"/>
    <dgm:cxn modelId="{3F4D1FB9-6FC7-49B1-A791-F29F2DB43CDB}" type="presOf" srcId="{C2A9A2D9-0176-48C1-B46C-AE099F1ACF94}" destId="{286A5E2E-5CC6-4DED-BE68-B3E1D0E831C2}" srcOrd="0" destOrd="0" presId="urn:microsoft.com/office/officeart/2005/8/layout/list1"/>
    <dgm:cxn modelId="{7D7BC8CB-F745-48D2-8E30-BE6EE49E1F81}" type="presOf" srcId="{1978C4F6-20CC-46B9-8825-6002E963E6BD}" destId="{42BAEDFD-4647-4480-BEBF-933345820F76}" srcOrd="1" destOrd="0" presId="urn:microsoft.com/office/officeart/2005/8/layout/list1"/>
    <dgm:cxn modelId="{EA2D64EC-77FA-4D6C-84BB-DD18B76B30B0}" type="presOf" srcId="{5759DD09-BA5F-440F-91C4-B8579DAB264E}" destId="{45EC0C31-F61D-445F-BA94-4719FB31D992}" srcOrd="1" destOrd="0" presId="urn:microsoft.com/office/officeart/2005/8/layout/list1"/>
    <dgm:cxn modelId="{B77A09FE-C98E-4DA0-BEAC-618E8F8E2B18}" type="presOf" srcId="{5759DD09-BA5F-440F-91C4-B8579DAB264E}" destId="{6CCA775D-B9FF-4485-AFFF-8C58E27FA036}" srcOrd="0" destOrd="0" presId="urn:microsoft.com/office/officeart/2005/8/layout/list1"/>
    <dgm:cxn modelId="{6AD74FFF-208E-4BBC-97EC-BC425B7021CB}" type="presOf" srcId="{DFF2EFCA-FD7D-4FCE-9AAB-D47FA91BCB0C}" destId="{E53C5648-AE6A-4CC0-BD69-F2FAC6D657E3}" srcOrd="0" destOrd="0" presId="urn:microsoft.com/office/officeart/2005/8/layout/list1"/>
    <dgm:cxn modelId="{7B29DFED-6EA0-4FC3-8E1D-7048CEA7395A}" type="presParOf" srcId="{E53C5648-AE6A-4CC0-BD69-F2FAC6D657E3}" destId="{30A928C9-47C6-411C-866F-651D9F53A3A0}" srcOrd="0" destOrd="0" presId="urn:microsoft.com/office/officeart/2005/8/layout/list1"/>
    <dgm:cxn modelId="{A0668E40-49FE-4F09-B0E3-3E29A3ADD854}" type="presParOf" srcId="{30A928C9-47C6-411C-866F-651D9F53A3A0}" destId="{77E61591-D8B4-4F6F-A4D2-6B0C4D6DACBB}" srcOrd="0" destOrd="0" presId="urn:microsoft.com/office/officeart/2005/8/layout/list1"/>
    <dgm:cxn modelId="{E8B96F97-588C-4A2B-93C9-AAD8B0F552DB}" type="presParOf" srcId="{30A928C9-47C6-411C-866F-651D9F53A3A0}" destId="{42BAEDFD-4647-4480-BEBF-933345820F76}" srcOrd="1" destOrd="0" presId="urn:microsoft.com/office/officeart/2005/8/layout/list1"/>
    <dgm:cxn modelId="{98FBA44E-33BA-4CEF-A442-8E58025F38CD}" type="presParOf" srcId="{E53C5648-AE6A-4CC0-BD69-F2FAC6D657E3}" destId="{1547E049-B777-4D88-B880-D8DE5F15B2FC}" srcOrd="1" destOrd="0" presId="urn:microsoft.com/office/officeart/2005/8/layout/list1"/>
    <dgm:cxn modelId="{F5B4A39B-6E8B-452F-97B8-B2CA3E01D50D}" type="presParOf" srcId="{E53C5648-AE6A-4CC0-BD69-F2FAC6D657E3}" destId="{B7F3A6A5-FF42-40D0-9764-F7E296CE8F41}" srcOrd="2" destOrd="0" presId="urn:microsoft.com/office/officeart/2005/8/layout/list1"/>
    <dgm:cxn modelId="{05FCF41E-6378-449E-9438-98786D9CF7CD}" type="presParOf" srcId="{E53C5648-AE6A-4CC0-BD69-F2FAC6D657E3}" destId="{0B79693B-8C37-4993-9F72-77A0D4CB298C}" srcOrd="3" destOrd="0" presId="urn:microsoft.com/office/officeart/2005/8/layout/list1"/>
    <dgm:cxn modelId="{D23904B1-471E-45DB-B730-BA11CC221ED8}" type="presParOf" srcId="{E53C5648-AE6A-4CC0-BD69-F2FAC6D657E3}" destId="{49786035-A4CC-4C7B-897E-4E4EF6680595}" srcOrd="4" destOrd="0" presId="urn:microsoft.com/office/officeart/2005/8/layout/list1"/>
    <dgm:cxn modelId="{97C404EA-1B78-4A46-A01E-48447EDD61E7}" type="presParOf" srcId="{49786035-A4CC-4C7B-897E-4E4EF6680595}" destId="{6CCA775D-B9FF-4485-AFFF-8C58E27FA036}" srcOrd="0" destOrd="0" presId="urn:microsoft.com/office/officeart/2005/8/layout/list1"/>
    <dgm:cxn modelId="{4BF3E022-A865-4F62-9A38-C50A566BC9EB}" type="presParOf" srcId="{49786035-A4CC-4C7B-897E-4E4EF6680595}" destId="{45EC0C31-F61D-445F-BA94-4719FB31D992}" srcOrd="1" destOrd="0" presId="urn:microsoft.com/office/officeart/2005/8/layout/list1"/>
    <dgm:cxn modelId="{F6921016-9D24-44FF-BFE9-9F7346072FDF}" type="presParOf" srcId="{E53C5648-AE6A-4CC0-BD69-F2FAC6D657E3}" destId="{594BF504-9EE1-4C52-9461-17636AC461F6}" srcOrd="5" destOrd="0" presId="urn:microsoft.com/office/officeart/2005/8/layout/list1"/>
    <dgm:cxn modelId="{5ACEBB39-925B-4B04-BAAD-E38A5C54BFA2}" type="presParOf" srcId="{E53C5648-AE6A-4CC0-BD69-F2FAC6D657E3}" destId="{86B5F56D-CD31-4863-9707-65419BF961A1}" srcOrd="6" destOrd="0" presId="urn:microsoft.com/office/officeart/2005/8/layout/list1"/>
    <dgm:cxn modelId="{880FF0E7-18F5-4DC0-A734-26EE3FADFC72}" type="presParOf" srcId="{E53C5648-AE6A-4CC0-BD69-F2FAC6D657E3}" destId="{23A3E5AA-139C-4A6B-9BB4-F782A9F8AD3E}" srcOrd="7" destOrd="0" presId="urn:microsoft.com/office/officeart/2005/8/layout/list1"/>
    <dgm:cxn modelId="{C3004CCA-2C7F-4D73-9E52-F2C0BD8FE5CA}" type="presParOf" srcId="{E53C5648-AE6A-4CC0-BD69-F2FAC6D657E3}" destId="{7100955D-DD8C-4D8D-9947-7D0C24451C2C}" srcOrd="8" destOrd="0" presId="urn:microsoft.com/office/officeart/2005/8/layout/list1"/>
    <dgm:cxn modelId="{105F6045-790A-44BA-95F8-86BCEB43B1B4}" type="presParOf" srcId="{7100955D-DD8C-4D8D-9947-7D0C24451C2C}" destId="{19879FF3-92FE-44E2-8322-6F413A4C4BCF}" srcOrd="0" destOrd="0" presId="urn:microsoft.com/office/officeart/2005/8/layout/list1"/>
    <dgm:cxn modelId="{3E675459-775B-43CD-8429-1B3983A63F21}" type="presParOf" srcId="{7100955D-DD8C-4D8D-9947-7D0C24451C2C}" destId="{985AD1F1-9665-448D-A138-B402A01B2CEE}" srcOrd="1" destOrd="0" presId="urn:microsoft.com/office/officeart/2005/8/layout/list1"/>
    <dgm:cxn modelId="{A0963279-A43D-4816-9B86-A605F39642E5}" type="presParOf" srcId="{E53C5648-AE6A-4CC0-BD69-F2FAC6D657E3}" destId="{31F8F829-8364-45E7-9343-02C7599C1A45}" srcOrd="9" destOrd="0" presId="urn:microsoft.com/office/officeart/2005/8/layout/list1"/>
    <dgm:cxn modelId="{07ED1DE6-3897-4C45-B62E-17084A738C79}" type="presParOf" srcId="{E53C5648-AE6A-4CC0-BD69-F2FAC6D657E3}" destId="{286A5E2E-5CC6-4DED-BE68-B3E1D0E831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2EFCA-FD7D-4FCE-9AAB-D47FA91BCB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8C4F6-20CC-46B9-8825-6002E963E6BD}">
      <dgm:prSet/>
      <dgm:spPr/>
      <dgm:t>
        <a:bodyPr/>
        <a:lstStyle/>
        <a:p>
          <a:r>
            <a:rPr lang="en-US" dirty="0"/>
            <a:t>Consider after team [A, C] fails a mission. </a:t>
          </a:r>
        </a:p>
      </dgm:t>
    </dgm:pt>
    <dgm:pt modelId="{0F0F4D85-B6E4-4529-8BA6-5A10C09BCCB8}" type="parTrans" cxnId="{2E11B285-6CAE-42F5-8E5A-04370BA4175F}">
      <dgm:prSet/>
      <dgm:spPr/>
      <dgm:t>
        <a:bodyPr/>
        <a:lstStyle/>
        <a:p>
          <a:endParaRPr lang="en-US"/>
        </a:p>
      </dgm:t>
    </dgm:pt>
    <dgm:pt modelId="{05FC478F-5C93-4E4C-99B2-4F27E8240E4C}" type="sibTrans" cxnId="{2E11B285-6CAE-42F5-8E5A-04370BA4175F}">
      <dgm:prSet/>
      <dgm:spPr/>
      <dgm:t>
        <a:bodyPr/>
        <a:lstStyle/>
        <a:p>
          <a:endParaRPr lang="en-US"/>
        </a:p>
      </dgm:t>
    </dgm:pt>
    <dgm:pt modelId="{0D405CDF-3EEA-4C60-B179-5B4AFEC36285}">
      <dgm:prSet/>
      <dgm:spPr/>
      <dgm:t>
        <a:bodyPr/>
        <a:lstStyle/>
        <a:p>
          <a:r>
            <a:rPr lang="en-US" dirty="0"/>
            <a:t>A accuses C of being a spy.</a:t>
          </a:r>
        </a:p>
      </dgm:t>
    </dgm:pt>
    <dgm:pt modelId="{513A9F31-54E7-4C94-8378-08AF5C547A16}" type="parTrans" cxnId="{37F36C6E-C5E6-44BA-9BC1-5820F570E36B}">
      <dgm:prSet/>
      <dgm:spPr/>
      <dgm:t>
        <a:bodyPr/>
        <a:lstStyle/>
        <a:p>
          <a:endParaRPr lang="en-US"/>
        </a:p>
      </dgm:t>
    </dgm:pt>
    <dgm:pt modelId="{37AE5EFD-D6DD-4E65-9049-384C335BC69E}" type="sibTrans" cxnId="{37F36C6E-C5E6-44BA-9BC1-5820F570E36B}">
      <dgm:prSet/>
      <dgm:spPr/>
      <dgm:t>
        <a:bodyPr/>
        <a:lstStyle/>
        <a:p>
          <a:endParaRPr lang="en-US"/>
        </a:p>
      </dgm:t>
    </dgm:pt>
    <dgm:pt modelId="{156A5B73-FB1E-467E-8B17-0E2C4DB3502C}">
      <dgm:prSet/>
      <dgm:spPr/>
      <dgm:t>
        <a:bodyPr/>
        <a:lstStyle/>
        <a:p>
          <a:r>
            <a:rPr lang="en-US" dirty="0"/>
            <a:t>C accuses A of being a spy.</a:t>
          </a:r>
        </a:p>
      </dgm:t>
    </dgm:pt>
    <dgm:pt modelId="{DB4730B8-6003-486F-AAD2-A6F2CB41CB61}" type="parTrans" cxnId="{F0DE5BE9-2831-4F6A-B5B5-1399B4C50D32}">
      <dgm:prSet/>
      <dgm:spPr/>
      <dgm:t>
        <a:bodyPr/>
        <a:lstStyle/>
        <a:p>
          <a:endParaRPr lang="en-US"/>
        </a:p>
      </dgm:t>
    </dgm:pt>
    <dgm:pt modelId="{EFC16F8F-DDA2-4C63-B1EC-078D9B86FFD1}" type="sibTrans" cxnId="{F0DE5BE9-2831-4F6A-B5B5-1399B4C50D32}">
      <dgm:prSet/>
      <dgm:spPr/>
      <dgm:t>
        <a:bodyPr/>
        <a:lstStyle/>
        <a:p>
          <a:endParaRPr lang="en-US"/>
        </a:p>
      </dgm:t>
    </dgm:pt>
    <dgm:pt modelId="{5228DB8B-3CBD-4DCC-9A24-A2AA8F3F7B70}">
      <dgm:prSet/>
      <dgm:spPr/>
      <dgm:t>
        <a:bodyPr/>
        <a:lstStyle/>
        <a:p>
          <a:r>
            <a:rPr lang="en-US" dirty="0"/>
            <a:t>In Narsese:</a:t>
          </a:r>
        </a:p>
      </dgm:t>
    </dgm:pt>
    <dgm:pt modelId="{4F83FDF2-82BF-4C72-89CE-A75D3D8760BD}" type="parTrans" cxnId="{FAAA90EA-05BA-4990-B8B9-6AD87658A4D6}">
      <dgm:prSet/>
      <dgm:spPr/>
      <dgm:t>
        <a:bodyPr/>
        <a:lstStyle/>
        <a:p>
          <a:endParaRPr lang="en-US"/>
        </a:p>
      </dgm:t>
    </dgm:pt>
    <dgm:pt modelId="{D6FBF6D1-B7E1-41C5-8174-9A810FD4BCD7}" type="sibTrans" cxnId="{FAAA90EA-05BA-4990-B8B9-6AD87658A4D6}">
      <dgm:prSet/>
      <dgm:spPr/>
      <dgm:t>
        <a:bodyPr/>
        <a:lstStyle/>
        <a:p>
          <a:endParaRPr lang="en-US"/>
        </a:p>
      </dgm:t>
    </dgm:pt>
    <dgm:pt modelId="{0ED8DB5C-6BE9-4468-889E-6E5247A60D10}">
      <dgm:prSet/>
      <dgm:spPr/>
      <dgm:t>
        <a:bodyPr/>
        <a:lstStyle/>
        <a:p>
          <a:pPr>
            <a:buNone/>
          </a:pPr>
          <a:r>
            <a:rPr lang="en-US" dirty="0"/>
            <a:t>&lt;(*, {A} ,&lt;{C} --&gt; spy&gt;) --&gt; believes&gt;. :|: %1.00;0.99%</a:t>
          </a:r>
        </a:p>
      </dgm:t>
    </dgm:pt>
    <dgm:pt modelId="{D3C28325-13EC-46B5-9530-41D3B0DB359A}" type="parTrans" cxnId="{DA125720-3073-455A-8CE7-D0EAA3335BB4}">
      <dgm:prSet/>
      <dgm:spPr/>
      <dgm:t>
        <a:bodyPr/>
        <a:lstStyle/>
        <a:p>
          <a:endParaRPr lang="en-US"/>
        </a:p>
      </dgm:t>
    </dgm:pt>
    <dgm:pt modelId="{1971E6A2-5747-4497-8170-9F9B5D4750A2}" type="sibTrans" cxnId="{DA125720-3073-455A-8CE7-D0EAA3335BB4}">
      <dgm:prSet/>
      <dgm:spPr/>
      <dgm:t>
        <a:bodyPr/>
        <a:lstStyle/>
        <a:p>
          <a:endParaRPr lang="en-US"/>
        </a:p>
      </dgm:t>
    </dgm:pt>
    <dgm:pt modelId="{21C7DEFF-7CF3-4283-832D-98B68FF3B208}">
      <dgm:prSet/>
      <dgm:spPr/>
      <dgm:t>
        <a:bodyPr/>
        <a:lstStyle/>
        <a:p>
          <a:pPr>
            <a:buNone/>
          </a:pPr>
          <a:r>
            <a:rPr lang="en-US" dirty="0"/>
            <a:t>&lt;(*, {C} ,&lt;{A} --&gt; spy&gt;) --&gt; believes&gt;. :|: %1.00;0.99%</a:t>
          </a:r>
        </a:p>
      </dgm:t>
    </dgm:pt>
    <dgm:pt modelId="{ACF1CC2A-53B7-436D-92A8-5064D1EDCE71}" type="parTrans" cxnId="{5483E9BF-CFC1-4D01-8CC8-7253583AA044}">
      <dgm:prSet/>
      <dgm:spPr/>
      <dgm:t>
        <a:bodyPr/>
        <a:lstStyle/>
        <a:p>
          <a:endParaRPr lang="en-US"/>
        </a:p>
      </dgm:t>
    </dgm:pt>
    <dgm:pt modelId="{B6C76B22-0445-4601-9CF3-B778C3F75E77}" type="sibTrans" cxnId="{5483E9BF-CFC1-4D01-8CC8-7253583AA044}">
      <dgm:prSet/>
      <dgm:spPr/>
      <dgm:t>
        <a:bodyPr/>
        <a:lstStyle/>
        <a:p>
          <a:endParaRPr lang="en-US"/>
        </a:p>
      </dgm:t>
    </dgm:pt>
    <dgm:pt modelId="{C1CCEA79-3B02-439E-94F1-E7D9EBC3B79A}">
      <dgm:prSet/>
      <dgm:spPr/>
      <dgm:t>
        <a:bodyPr/>
        <a:lstStyle/>
        <a:p>
          <a:r>
            <a:rPr lang="en-US" dirty="0"/>
            <a:t>Player A will accuse player C and vice versa. Player A might say something like  “I know that A is a spy!”. We summarize these statements as</a:t>
          </a:r>
        </a:p>
      </dgm:t>
    </dgm:pt>
    <dgm:pt modelId="{E8DE3782-1413-4542-A4A5-016A87D4286E}" type="parTrans" cxnId="{6AD29923-02D6-4DA3-B992-DCD43A610CD9}">
      <dgm:prSet/>
      <dgm:spPr/>
      <dgm:t>
        <a:bodyPr/>
        <a:lstStyle/>
        <a:p>
          <a:endParaRPr lang="en-US"/>
        </a:p>
      </dgm:t>
    </dgm:pt>
    <dgm:pt modelId="{21F7847B-CEE4-48E2-A8E5-C4030D56D71D}" type="sibTrans" cxnId="{6AD29923-02D6-4DA3-B992-DCD43A610CD9}">
      <dgm:prSet/>
      <dgm:spPr/>
      <dgm:t>
        <a:bodyPr/>
        <a:lstStyle/>
        <a:p>
          <a:endParaRPr lang="en-US"/>
        </a:p>
      </dgm:t>
    </dgm:pt>
    <dgm:pt modelId="{E53C5648-AE6A-4CC0-BD69-F2FAC6D657E3}" type="pres">
      <dgm:prSet presAssocID="{DFF2EFCA-FD7D-4FCE-9AAB-D47FA91BCB0C}" presName="linear" presStyleCnt="0">
        <dgm:presLayoutVars>
          <dgm:dir/>
          <dgm:animLvl val="lvl"/>
          <dgm:resizeHandles val="exact"/>
        </dgm:presLayoutVars>
      </dgm:prSet>
      <dgm:spPr/>
    </dgm:pt>
    <dgm:pt modelId="{30A928C9-47C6-411C-866F-651D9F53A3A0}" type="pres">
      <dgm:prSet presAssocID="{1978C4F6-20CC-46B9-8825-6002E963E6BD}" presName="parentLin" presStyleCnt="0"/>
      <dgm:spPr/>
    </dgm:pt>
    <dgm:pt modelId="{77E61591-D8B4-4F6F-A4D2-6B0C4D6DACBB}" type="pres">
      <dgm:prSet presAssocID="{1978C4F6-20CC-46B9-8825-6002E963E6BD}" presName="parentLeftMargin" presStyleLbl="node1" presStyleIdx="0" presStyleCnt="2"/>
      <dgm:spPr/>
    </dgm:pt>
    <dgm:pt modelId="{42BAEDFD-4647-4480-BEBF-933345820F76}" type="pres">
      <dgm:prSet presAssocID="{1978C4F6-20CC-46B9-8825-6002E963E6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47E049-B777-4D88-B880-D8DE5F15B2FC}" type="pres">
      <dgm:prSet presAssocID="{1978C4F6-20CC-46B9-8825-6002E963E6BD}" presName="negativeSpace" presStyleCnt="0"/>
      <dgm:spPr/>
    </dgm:pt>
    <dgm:pt modelId="{B7F3A6A5-FF42-40D0-9764-F7E296CE8F41}" type="pres">
      <dgm:prSet presAssocID="{1978C4F6-20CC-46B9-8825-6002E963E6BD}" presName="childText" presStyleLbl="conFgAcc1" presStyleIdx="0" presStyleCnt="2">
        <dgm:presLayoutVars>
          <dgm:bulletEnabled val="1"/>
        </dgm:presLayoutVars>
      </dgm:prSet>
      <dgm:spPr/>
    </dgm:pt>
    <dgm:pt modelId="{0B79693B-8C37-4993-9F72-77A0D4CB298C}" type="pres">
      <dgm:prSet presAssocID="{05FC478F-5C93-4E4C-99B2-4F27E8240E4C}" presName="spaceBetweenRectangles" presStyleCnt="0"/>
      <dgm:spPr/>
    </dgm:pt>
    <dgm:pt modelId="{F7DDFDDA-8EBB-4E27-9CE1-ABB50929461F}" type="pres">
      <dgm:prSet presAssocID="{5228DB8B-3CBD-4DCC-9A24-A2AA8F3F7B70}" presName="parentLin" presStyleCnt="0"/>
      <dgm:spPr/>
    </dgm:pt>
    <dgm:pt modelId="{C3E74599-FF18-4767-9F07-FFEB74CBCBF1}" type="pres">
      <dgm:prSet presAssocID="{5228DB8B-3CBD-4DCC-9A24-A2AA8F3F7B70}" presName="parentLeftMargin" presStyleLbl="node1" presStyleIdx="0" presStyleCnt="2"/>
      <dgm:spPr/>
    </dgm:pt>
    <dgm:pt modelId="{1B313852-04B1-4F2D-9BB9-0AEF5BB4593A}" type="pres">
      <dgm:prSet presAssocID="{5228DB8B-3CBD-4DCC-9A24-A2AA8F3F7B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C9C6A1F-CC8E-44AE-BC7A-A2406751E8FE}" type="pres">
      <dgm:prSet presAssocID="{5228DB8B-3CBD-4DCC-9A24-A2AA8F3F7B70}" presName="negativeSpace" presStyleCnt="0"/>
      <dgm:spPr/>
    </dgm:pt>
    <dgm:pt modelId="{DB2E2F88-4B02-4E4A-9982-EE593E872C82}" type="pres">
      <dgm:prSet presAssocID="{5228DB8B-3CBD-4DCC-9A24-A2AA8F3F7B7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1605402-DDB4-47AE-81BC-C6F2AF496048}" type="presOf" srcId="{5228DB8B-3CBD-4DCC-9A24-A2AA8F3F7B70}" destId="{1B313852-04B1-4F2D-9BB9-0AEF5BB4593A}" srcOrd="1" destOrd="0" presId="urn:microsoft.com/office/officeart/2005/8/layout/list1"/>
    <dgm:cxn modelId="{9ABAA512-E20C-4494-A0DF-A05CCAC3C04C}" type="presOf" srcId="{1978C4F6-20CC-46B9-8825-6002E963E6BD}" destId="{77E61591-D8B4-4F6F-A4D2-6B0C4D6DACBB}" srcOrd="0" destOrd="0" presId="urn:microsoft.com/office/officeart/2005/8/layout/list1"/>
    <dgm:cxn modelId="{DA125720-3073-455A-8CE7-D0EAA3335BB4}" srcId="{5228DB8B-3CBD-4DCC-9A24-A2AA8F3F7B70}" destId="{0ED8DB5C-6BE9-4468-889E-6E5247A60D10}" srcOrd="0" destOrd="0" parTransId="{D3C28325-13EC-46B5-9530-41D3B0DB359A}" sibTransId="{1971E6A2-5747-4497-8170-9F9B5D4750A2}"/>
    <dgm:cxn modelId="{6AD29923-02D6-4DA3-B992-DCD43A610CD9}" srcId="{1978C4F6-20CC-46B9-8825-6002E963E6BD}" destId="{C1CCEA79-3B02-439E-94F1-E7D9EBC3B79A}" srcOrd="0" destOrd="0" parTransId="{E8DE3782-1413-4542-A4A5-016A87D4286E}" sibTransId="{21F7847B-CEE4-48E2-A8E5-C4030D56D71D}"/>
    <dgm:cxn modelId="{37F36C6E-C5E6-44BA-9BC1-5820F570E36B}" srcId="{1978C4F6-20CC-46B9-8825-6002E963E6BD}" destId="{0D405CDF-3EEA-4C60-B179-5B4AFEC36285}" srcOrd="1" destOrd="0" parTransId="{513A9F31-54E7-4C94-8378-08AF5C547A16}" sibTransId="{37AE5EFD-D6DD-4E65-9049-384C335BC69E}"/>
    <dgm:cxn modelId="{C3B90559-FAA7-4813-A144-87E4B04CA761}" type="presOf" srcId="{21C7DEFF-7CF3-4283-832D-98B68FF3B208}" destId="{DB2E2F88-4B02-4E4A-9982-EE593E872C82}" srcOrd="0" destOrd="1" presId="urn:microsoft.com/office/officeart/2005/8/layout/list1"/>
    <dgm:cxn modelId="{B19A6A82-2D4F-4F7A-81D8-BF98D52F99B0}" type="presOf" srcId="{156A5B73-FB1E-467E-8B17-0E2C4DB3502C}" destId="{B7F3A6A5-FF42-40D0-9764-F7E296CE8F41}" srcOrd="0" destOrd="2" presId="urn:microsoft.com/office/officeart/2005/8/layout/list1"/>
    <dgm:cxn modelId="{2E11B285-6CAE-42F5-8E5A-04370BA4175F}" srcId="{DFF2EFCA-FD7D-4FCE-9AAB-D47FA91BCB0C}" destId="{1978C4F6-20CC-46B9-8825-6002E963E6BD}" srcOrd="0" destOrd="0" parTransId="{0F0F4D85-B6E4-4529-8BA6-5A10C09BCCB8}" sibTransId="{05FC478F-5C93-4E4C-99B2-4F27E8240E4C}"/>
    <dgm:cxn modelId="{5C424392-64FD-4A9C-ABFB-37BC1C0D8EC8}" type="presOf" srcId="{C1CCEA79-3B02-439E-94F1-E7D9EBC3B79A}" destId="{B7F3A6A5-FF42-40D0-9764-F7E296CE8F41}" srcOrd="0" destOrd="0" presId="urn:microsoft.com/office/officeart/2005/8/layout/list1"/>
    <dgm:cxn modelId="{E0F7A4A4-919F-4343-BEC0-74429B4E7D45}" type="presOf" srcId="{5228DB8B-3CBD-4DCC-9A24-A2AA8F3F7B70}" destId="{C3E74599-FF18-4767-9F07-FFEB74CBCBF1}" srcOrd="0" destOrd="0" presId="urn:microsoft.com/office/officeart/2005/8/layout/list1"/>
    <dgm:cxn modelId="{081D6ABA-FC75-44EB-B34D-A514A203CFA2}" type="presOf" srcId="{0ED8DB5C-6BE9-4468-889E-6E5247A60D10}" destId="{DB2E2F88-4B02-4E4A-9982-EE593E872C82}" srcOrd="0" destOrd="0" presId="urn:microsoft.com/office/officeart/2005/8/layout/list1"/>
    <dgm:cxn modelId="{5483E9BF-CFC1-4D01-8CC8-7253583AA044}" srcId="{5228DB8B-3CBD-4DCC-9A24-A2AA8F3F7B70}" destId="{21C7DEFF-7CF3-4283-832D-98B68FF3B208}" srcOrd="1" destOrd="0" parTransId="{ACF1CC2A-53B7-436D-92A8-5064D1EDCE71}" sibTransId="{B6C76B22-0445-4601-9CF3-B778C3F75E77}"/>
    <dgm:cxn modelId="{7D7BC8CB-F745-48D2-8E30-BE6EE49E1F81}" type="presOf" srcId="{1978C4F6-20CC-46B9-8825-6002E963E6BD}" destId="{42BAEDFD-4647-4480-BEBF-933345820F76}" srcOrd="1" destOrd="0" presId="urn:microsoft.com/office/officeart/2005/8/layout/list1"/>
    <dgm:cxn modelId="{4AF045D8-222B-42F3-8F18-2BAE04005B57}" type="presOf" srcId="{0D405CDF-3EEA-4C60-B179-5B4AFEC36285}" destId="{B7F3A6A5-FF42-40D0-9764-F7E296CE8F41}" srcOrd="0" destOrd="1" presId="urn:microsoft.com/office/officeart/2005/8/layout/list1"/>
    <dgm:cxn modelId="{F0DE5BE9-2831-4F6A-B5B5-1399B4C50D32}" srcId="{1978C4F6-20CC-46B9-8825-6002E963E6BD}" destId="{156A5B73-FB1E-467E-8B17-0E2C4DB3502C}" srcOrd="2" destOrd="0" parTransId="{DB4730B8-6003-486F-AAD2-A6F2CB41CB61}" sibTransId="{EFC16F8F-DDA2-4C63-B1EC-078D9B86FFD1}"/>
    <dgm:cxn modelId="{FAAA90EA-05BA-4990-B8B9-6AD87658A4D6}" srcId="{DFF2EFCA-FD7D-4FCE-9AAB-D47FA91BCB0C}" destId="{5228DB8B-3CBD-4DCC-9A24-A2AA8F3F7B70}" srcOrd="1" destOrd="0" parTransId="{4F83FDF2-82BF-4C72-89CE-A75D3D8760BD}" sibTransId="{D6FBF6D1-B7E1-41C5-8174-9A810FD4BCD7}"/>
    <dgm:cxn modelId="{6AD74FFF-208E-4BBC-97EC-BC425B7021CB}" type="presOf" srcId="{DFF2EFCA-FD7D-4FCE-9AAB-D47FA91BCB0C}" destId="{E53C5648-AE6A-4CC0-BD69-F2FAC6D657E3}" srcOrd="0" destOrd="0" presId="urn:microsoft.com/office/officeart/2005/8/layout/list1"/>
    <dgm:cxn modelId="{7B29DFED-6EA0-4FC3-8E1D-7048CEA7395A}" type="presParOf" srcId="{E53C5648-AE6A-4CC0-BD69-F2FAC6D657E3}" destId="{30A928C9-47C6-411C-866F-651D9F53A3A0}" srcOrd="0" destOrd="0" presId="urn:microsoft.com/office/officeart/2005/8/layout/list1"/>
    <dgm:cxn modelId="{A0668E40-49FE-4F09-B0E3-3E29A3ADD854}" type="presParOf" srcId="{30A928C9-47C6-411C-866F-651D9F53A3A0}" destId="{77E61591-D8B4-4F6F-A4D2-6B0C4D6DACBB}" srcOrd="0" destOrd="0" presId="urn:microsoft.com/office/officeart/2005/8/layout/list1"/>
    <dgm:cxn modelId="{E8B96F97-588C-4A2B-93C9-AAD8B0F552DB}" type="presParOf" srcId="{30A928C9-47C6-411C-866F-651D9F53A3A0}" destId="{42BAEDFD-4647-4480-BEBF-933345820F76}" srcOrd="1" destOrd="0" presId="urn:microsoft.com/office/officeart/2005/8/layout/list1"/>
    <dgm:cxn modelId="{98FBA44E-33BA-4CEF-A442-8E58025F38CD}" type="presParOf" srcId="{E53C5648-AE6A-4CC0-BD69-F2FAC6D657E3}" destId="{1547E049-B777-4D88-B880-D8DE5F15B2FC}" srcOrd="1" destOrd="0" presId="urn:microsoft.com/office/officeart/2005/8/layout/list1"/>
    <dgm:cxn modelId="{F5B4A39B-6E8B-452F-97B8-B2CA3E01D50D}" type="presParOf" srcId="{E53C5648-AE6A-4CC0-BD69-F2FAC6D657E3}" destId="{B7F3A6A5-FF42-40D0-9764-F7E296CE8F41}" srcOrd="2" destOrd="0" presId="urn:microsoft.com/office/officeart/2005/8/layout/list1"/>
    <dgm:cxn modelId="{05FCF41E-6378-449E-9438-98786D9CF7CD}" type="presParOf" srcId="{E53C5648-AE6A-4CC0-BD69-F2FAC6D657E3}" destId="{0B79693B-8C37-4993-9F72-77A0D4CB298C}" srcOrd="3" destOrd="0" presId="urn:microsoft.com/office/officeart/2005/8/layout/list1"/>
    <dgm:cxn modelId="{81A43413-5F06-4613-BE25-3247321BD7F6}" type="presParOf" srcId="{E53C5648-AE6A-4CC0-BD69-F2FAC6D657E3}" destId="{F7DDFDDA-8EBB-4E27-9CE1-ABB50929461F}" srcOrd="4" destOrd="0" presId="urn:microsoft.com/office/officeart/2005/8/layout/list1"/>
    <dgm:cxn modelId="{043175B6-500A-4DF5-BFB7-579450ECE18C}" type="presParOf" srcId="{F7DDFDDA-8EBB-4E27-9CE1-ABB50929461F}" destId="{C3E74599-FF18-4767-9F07-FFEB74CBCBF1}" srcOrd="0" destOrd="0" presId="urn:microsoft.com/office/officeart/2005/8/layout/list1"/>
    <dgm:cxn modelId="{2C8B2DB6-04B8-4D4B-8F52-31726099C3C6}" type="presParOf" srcId="{F7DDFDDA-8EBB-4E27-9CE1-ABB50929461F}" destId="{1B313852-04B1-4F2D-9BB9-0AEF5BB4593A}" srcOrd="1" destOrd="0" presId="urn:microsoft.com/office/officeart/2005/8/layout/list1"/>
    <dgm:cxn modelId="{A164ABF5-E0CD-4776-9730-DD47C20F36DD}" type="presParOf" srcId="{E53C5648-AE6A-4CC0-BD69-F2FAC6D657E3}" destId="{BC9C6A1F-CC8E-44AE-BC7A-A2406751E8FE}" srcOrd="5" destOrd="0" presId="urn:microsoft.com/office/officeart/2005/8/layout/list1"/>
    <dgm:cxn modelId="{6C884BF1-724F-4E98-BCA0-C3E70E0AA074}" type="presParOf" srcId="{E53C5648-AE6A-4CC0-BD69-F2FAC6D657E3}" destId="{DB2E2F88-4B02-4E4A-9982-EE593E872C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B729CB-BDBB-4187-A885-08A757E2AB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7415EA-3BDF-4304-8BF1-246AE821DC39}">
      <dgm:prSet/>
      <dgm:spPr/>
      <dgm:t>
        <a:bodyPr/>
        <a:lstStyle/>
        <a:p>
          <a:r>
            <a:rPr lang="en-US"/>
            <a:t>If a player is a member of a failing team, then they are more likely to be a spy:</a:t>
          </a:r>
        </a:p>
      </dgm:t>
    </dgm:pt>
    <dgm:pt modelId="{4F3212D9-33F3-4267-B90C-9F680BBFD11D}" type="parTrans" cxnId="{C77DDF9D-AB9C-49DF-B7E0-10CFB5F91791}">
      <dgm:prSet/>
      <dgm:spPr/>
      <dgm:t>
        <a:bodyPr/>
        <a:lstStyle/>
        <a:p>
          <a:endParaRPr lang="en-US"/>
        </a:p>
      </dgm:t>
    </dgm:pt>
    <dgm:pt modelId="{4FB9FD20-BC63-4307-805D-25A7AE8F4799}" type="sibTrans" cxnId="{C77DDF9D-AB9C-49DF-B7E0-10CFB5F91791}">
      <dgm:prSet/>
      <dgm:spPr/>
      <dgm:t>
        <a:bodyPr/>
        <a:lstStyle/>
        <a:p>
          <a:endParaRPr lang="en-US"/>
        </a:p>
      </dgm:t>
    </dgm:pt>
    <dgm:pt modelId="{EB4793F4-3A98-486E-815F-80D3B6DC404D}">
      <dgm:prSet/>
      <dgm:spPr/>
      <dgm:t>
        <a:bodyPr/>
        <a:lstStyle/>
        <a:p>
          <a:pPr>
            <a:buNone/>
          </a:pPr>
          <a:r>
            <a:rPr lang="en-US" dirty="0"/>
            <a:t>&lt;(&amp;&amp;,&lt;$1 --&gt; player&gt;,&lt;#2 --&gt; team&gt;, </a:t>
          </a:r>
        </a:p>
      </dgm:t>
    </dgm:pt>
    <dgm:pt modelId="{AFA2FBE5-755F-4BA9-AC42-A4BB86414486}" type="parTrans" cxnId="{7F45CDFD-4A9E-4FD6-8CA0-D2115FDDE297}">
      <dgm:prSet/>
      <dgm:spPr/>
      <dgm:t>
        <a:bodyPr/>
        <a:lstStyle/>
        <a:p>
          <a:endParaRPr lang="en-US"/>
        </a:p>
      </dgm:t>
    </dgm:pt>
    <dgm:pt modelId="{B07D1C50-21C5-44D0-8E13-D821DAE9BA50}" type="sibTrans" cxnId="{7F45CDFD-4A9E-4FD6-8CA0-D2115FDDE297}">
      <dgm:prSet/>
      <dgm:spPr/>
      <dgm:t>
        <a:bodyPr/>
        <a:lstStyle/>
        <a:p>
          <a:endParaRPr lang="en-US"/>
        </a:p>
      </dgm:t>
    </dgm:pt>
    <dgm:pt modelId="{4F86D78F-2736-4043-AAAB-87A0A16E2D03}">
      <dgm:prSet/>
      <dgm:spPr/>
      <dgm:t>
        <a:bodyPr/>
        <a:lstStyle/>
        <a:p>
          <a:r>
            <a:rPr lang="en-US"/>
            <a:t>Is player A in game 2 a spy?</a:t>
          </a:r>
        </a:p>
      </dgm:t>
    </dgm:pt>
    <dgm:pt modelId="{92735FE9-0E4F-484B-9B60-FD8B08456CE3}" type="parTrans" cxnId="{191CDC4B-0F55-4078-B369-FF7E3F86A047}">
      <dgm:prSet/>
      <dgm:spPr/>
      <dgm:t>
        <a:bodyPr/>
        <a:lstStyle/>
        <a:p>
          <a:endParaRPr lang="en-US"/>
        </a:p>
      </dgm:t>
    </dgm:pt>
    <dgm:pt modelId="{489BFE13-FBED-4BAE-A5B7-7D854EB4CF00}" type="sibTrans" cxnId="{191CDC4B-0F55-4078-B369-FF7E3F86A047}">
      <dgm:prSet/>
      <dgm:spPr/>
      <dgm:t>
        <a:bodyPr/>
        <a:lstStyle/>
        <a:p>
          <a:endParaRPr lang="en-US"/>
        </a:p>
      </dgm:t>
    </dgm:pt>
    <dgm:pt modelId="{D54BC4B3-0393-40A3-A56F-EE6067B3798A}">
      <dgm:prSet/>
      <dgm:spPr/>
      <dgm:t>
        <a:bodyPr/>
        <a:lstStyle/>
        <a:p>
          <a:pPr>
            <a:buNone/>
          </a:pPr>
          <a:r>
            <a:rPr lang="en-US"/>
            <a:t>&lt;{</a:t>
          </a:r>
          <a:r>
            <a:rPr lang="en-US" dirty="0"/>
            <a:t>A2} </a:t>
          </a:r>
          <a:r>
            <a:rPr lang="en-US"/>
            <a:t>--&gt; spy&gt;?</a:t>
          </a:r>
          <a:endParaRPr lang="en-US" dirty="0"/>
        </a:p>
      </dgm:t>
    </dgm:pt>
    <dgm:pt modelId="{691B9811-0C11-4AD4-B6D0-DA45C94301EC}" type="parTrans" cxnId="{F7445BA8-25E0-4B34-B2C6-B6601A27C89C}">
      <dgm:prSet/>
      <dgm:spPr/>
      <dgm:t>
        <a:bodyPr/>
        <a:lstStyle/>
        <a:p>
          <a:endParaRPr lang="en-US"/>
        </a:p>
      </dgm:t>
    </dgm:pt>
    <dgm:pt modelId="{D9754077-E2D3-4F17-826F-61C66CDC9EA3}" type="sibTrans" cxnId="{F7445BA8-25E0-4B34-B2C6-B6601A27C89C}">
      <dgm:prSet/>
      <dgm:spPr/>
      <dgm:t>
        <a:bodyPr/>
        <a:lstStyle/>
        <a:p>
          <a:endParaRPr lang="en-US"/>
        </a:p>
      </dgm:t>
    </dgm:pt>
    <dgm:pt modelId="{496FA348-63E1-4699-A192-2DA89A1D2842}">
      <dgm:prSet/>
      <dgm:spPr/>
      <dgm:t>
        <a:bodyPr/>
        <a:lstStyle/>
        <a:p>
          <a:pPr>
            <a:buNone/>
          </a:pPr>
          <a:r>
            <a:rPr lang="en-US" dirty="0"/>
            <a:t>(--,&lt;#2 --&gt; [success]&gt;),&lt;(*, $1, #2) --&gt; </a:t>
          </a:r>
          <a:r>
            <a:rPr lang="en-US" dirty="0" err="1"/>
            <a:t>memberOf</a:t>
          </a:r>
          <a:r>
            <a:rPr lang="en-US" dirty="0"/>
            <a:t>&gt;)</a:t>
          </a:r>
        </a:p>
      </dgm:t>
    </dgm:pt>
    <dgm:pt modelId="{CA383CAD-AF7C-49B3-9A86-31B230A5244A}" type="parTrans" cxnId="{AFB0B3D0-7289-4772-899C-E58E50906411}">
      <dgm:prSet/>
      <dgm:spPr/>
      <dgm:t>
        <a:bodyPr/>
        <a:lstStyle/>
        <a:p>
          <a:endParaRPr lang="en-US"/>
        </a:p>
      </dgm:t>
    </dgm:pt>
    <dgm:pt modelId="{E9EFE249-3DE5-45A7-85AD-CE78C664B05C}" type="sibTrans" cxnId="{AFB0B3D0-7289-4772-899C-E58E50906411}">
      <dgm:prSet/>
      <dgm:spPr/>
      <dgm:t>
        <a:bodyPr/>
        <a:lstStyle/>
        <a:p>
          <a:endParaRPr lang="en-US"/>
        </a:p>
      </dgm:t>
    </dgm:pt>
    <dgm:pt modelId="{DB5F2C82-BDCB-4404-B261-4A73221FAB73}">
      <dgm:prSet/>
      <dgm:spPr/>
      <dgm:t>
        <a:bodyPr/>
        <a:lstStyle/>
        <a:p>
          <a:pPr>
            <a:buNone/>
          </a:pPr>
          <a:r>
            <a:rPr lang="en-US" dirty="0"/>
            <a:t>==&gt; &lt;$1 --&gt; spy&gt;&gt;. %0.8000002;0.9%</a:t>
          </a:r>
        </a:p>
      </dgm:t>
    </dgm:pt>
    <dgm:pt modelId="{0261EC9D-46E2-43E1-865E-5C3AF8A42386}" type="parTrans" cxnId="{E2D13C5E-4F21-4845-B745-86CDD532DE08}">
      <dgm:prSet/>
      <dgm:spPr/>
      <dgm:t>
        <a:bodyPr/>
        <a:lstStyle/>
        <a:p>
          <a:endParaRPr lang="en-US"/>
        </a:p>
      </dgm:t>
    </dgm:pt>
    <dgm:pt modelId="{38657000-DD4B-4E32-A580-E7F3B914933E}" type="sibTrans" cxnId="{E2D13C5E-4F21-4845-B745-86CDD532DE08}">
      <dgm:prSet/>
      <dgm:spPr/>
      <dgm:t>
        <a:bodyPr/>
        <a:lstStyle/>
        <a:p>
          <a:endParaRPr lang="en-US"/>
        </a:p>
      </dgm:t>
    </dgm:pt>
    <dgm:pt modelId="{52AC56EB-DC46-41C9-9649-1C52878B9C24}" type="pres">
      <dgm:prSet presAssocID="{82B729CB-BDBB-4187-A885-08A757E2AB9B}" presName="linear" presStyleCnt="0">
        <dgm:presLayoutVars>
          <dgm:animLvl val="lvl"/>
          <dgm:resizeHandles val="exact"/>
        </dgm:presLayoutVars>
      </dgm:prSet>
      <dgm:spPr/>
    </dgm:pt>
    <dgm:pt modelId="{0F161D0D-F474-457E-9E19-7260609515F3}" type="pres">
      <dgm:prSet presAssocID="{417415EA-3BDF-4304-8BF1-246AE821DC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51509A4-D57C-4EF3-BF6C-EDF357C014A5}" type="pres">
      <dgm:prSet presAssocID="{417415EA-3BDF-4304-8BF1-246AE821DC39}" presName="childText" presStyleLbl="revTx" presStyleIdx="0" presStyleCnt="2">
        <dgm:presLayoutVars>
          <dgm:bulletEnabled val="1"/>
        </dgm:presLayoutVars>
      </dgm:prSet>
      <dgm:spPr/>
    </dgm:pt>
    <dgm:pt modelId="{D0EE2465-E431-4111-AD05-84A8C1C83FCE}" type="pres">
      <dgm:prSet presAssocID="{4F86D78F-2736-4043-AAAB-87A0A16E2D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8C593D-F4E2-4393-A44D-A8776592E7BE}" type="pres">
      <dgm:prSet presAssocID="{4F86D78F-2736-4043-AAAB-87A0A16E2D0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08E3C33-F633-469D-86BC-25AF8BC496DE}" type="presOf" srcId="{4F86D78F-2736-4043-AAAB-87A0A16E2D03}" destId="{D0EE2465-E431-4111-AD05-84A8C1C83FCE}" srcOrd="0" destOrd="0" presId="urn:microsoft.com/office/officeart/2005/8/layout/vList2"/>
    <dgm:cxn modelId="{E2D13C5E-4F21-4845-B745-86CDD532DE08}" srcId="{417415EA-3BDF-4304-8BF1-246AE821DC39}" destId="{DB5F2C82-BDCB-4404-B261-4A73221FAB73}" srcOrd="2" destOrd="0" parTransId="{0261EC9D-46E2-43E1-865E-5C3AF8A42386}" sibTransId="{38657000-DD4B-4E32-A580-E7F3B914933E}"/>
    <dgm:cxn modelId="{191CDC4B-0F55-4078-B369-FF7E3F86A047}" srcId="{82B729CB-BDBB-4187-A885-08A757E2AB9B}" destId="{4F86D78F-2736-4043-AAAB-87A0A16E2D03}" srcOrd="1" destOrd="0" parTransId="{92735FE9-0E4F-484B-9B60-FD8B08456CE3}" sibTransId="{489BFE13-FBED-4BAE-A5B7-7D854EB4CF00}"/>
    <dgm:cxn modelId="{88B32153-7907-4969-8790-E379EEECBA7C}" type="presOf" srcId="{496FA348-63E1-4699-A192-2DA89A1D2842}" destId="{E51509A4-D57C-4EF3-BF6C-EDF357C014A5}" srcOrd="0" destOrd="1" presId="urn:microsoft.com/office/officeart/2005/8/layout/vList2"/>
    <dgm:cxn modelId="{14BCEB53-24EB-4761-AFF0-E9C6047734A3}" type="presOf" srcId="{DB5F2C82-BDCB-4404-B261-4A73221FAB73}" destId="{E51509A4-D57C-4EF3-BF6C-EDF357C014A5}" srcOrd="0" destOrd="2" presId="urn:microsoft.com/office/officeart/2005/8/layout/vList2"/>
    <dgm:cxn modelId="{E58A2B7C-4212-41F9-AAB5-F3C4D4F4F77D}" type="presOf" srcId="{EB4793F4-3A98-486E-815F-80D3B6DC404D}" destId="{E51509A4-D57C-4EF3-BF6C-EDF357C014A5}" srcOrd="0" destOrd="0" presId="urn:microsoft.com/office/officeart/2005/8/layout/vList2"/>
    <dgm:cxn modelId="{54A9A47E-71B8-4773-A732-80F0C471284B}" type="presOf" srcId="{417415EA-3BDF-4304-8BF1-246AE821DC39}" destId="{0F161D0D-F474-457E-9E19-7260609515F3}" srcOrd="0" destOrd="0" presId="urn:microsoft.com/office/officeart/2005/8/layout/vList2"/>
    <dgm:cxn modelId="{C77DDF9D-AB9C-49DF-B7E0-10CFB5F91791}" srcId="{82B729CB-BDBB-4187-A885-08A757E2AB9B}" destId="{417415EA-3BDF-4304-8BF1-246AE821DC39}" srcOrd="0" destOrd="0" parTransId="{4F3212D9-33F3-4267-B90C-9F680BBFD11D}" sibTransId="{4FB9FD20-BC63-4307-805D-25A7AE8F4799}"/>
    <dgm:cxn modelId="{F7445BA8-25E0-4B34-B2C6-B6601A27C89C}" srcId="{4F86D78F-2736-4043-AAAB-87A0A16E2D03}" destId="{D54BC4B3-0393-40A3-A56F-EE6067B3798A}" srcOrd="0" destOrd="0" parTransId="{691B9811-0C11-4AD4-B6D0-DA45C94301EC}" sibTransId="{D9754077-E2D3-4F17-826F-61C66CDC9EA3}"/>
    <dgm:cxn modelId="{2B26FFBD-FB72-4F0A-9336-49A20CE8075A}" type="presOf" srcId="{D54BC4B3-0393-40A3-A56F-EE6067B3798A}" destId="{248C593D-F4E2-4393-A44D-A8776592E7BE}" srcOrd="0" destOrd="0" presId="urn:microsoft.com/office/officeart/2005/8/layout/vList2"/>
    <dgm:cxn modelId="{AFB0B3D0-7289-4772-899C-E58E50906411}" srcId="{417415EA-3BDF-4304-8BF1-246AE821DC39}" destId="{496FA348-63E1-4699-A192-2DA89A1D2842}" srcOrd="1" destOrd="0" parTransId="{CA383CAD-AF7C-49B3-9A86-31B230A5244A}" sibTransId="{E9EFE249-3DE5-45A7-85AD-CE78C664B05C}"/>
    <dgm:cxn modelId="{F20D0DDE-E4EC-477F-B217-08424B8A6162}" type="presOf" srcId="{82B729CB-BDBB-4187-A885-08A757E2AB9B}" destId="{52AC56EB-DC46-41C9-9649-1C52878B9C24}" srcOrd="0" destOrd="0" presId="urn:microsoft.com/office/officeart/2005/8/layout/vList2"/>
    <dgm:cxn modelId="{7F45CDFD-4A9E-4FD6-8CA0-D2115FDDE297}" srcId="{417415EA-3BDF-4304-8BF1-246AE821DC39}" destId="{EB4793F4-3A98-486E-815F-80D3B6DC404D}" srcOrd="0" destOrd="0" parTransId="{AFA2FBE5-755F-4BA9-AC42-A4BB86414486}" sibTransId="{B07D1C50-21C5-44D0-8E13-D821DAE9BA50}"/>
    <dgm:cxn modelId="{B642858B-4E21-4012-B504-9D45039FCEE6}" type="presParOf" srcId="{52AC56EB-DC46-41C9-9649-1C52878B9C24}" destId="{0F161D0D-F474-457E-9E19-7260609515F3}" srcOrd="0" destOrd="0" presId="urn:microsoft.com/office/officeart/2005/8/layout/vList2"/>
    <dgm:cxn modelId="{5BD4923C-5370-4DD4-9FF5-EF4B218514A3}" type="presParOf" srcId="{52AC56EB-DC46-41C9-9649-1C52878B9C24}" destId="{E51509A4-D57C-4EF3-BF6C-EDF357C014A5}" srcOrd="1" destOrd="0" presId="urn:microsoft.com/office/officeart/2005/8/layout/vList2"/>
    <dgm:cxn modelId="{AC3C34BE-B833-4717-BDAF-0C421743D092}" type="presParOf" srcId="{52AC56EB-DC46-41C9-9649-1C52878B9C24}" destId="{D0EE2465-E431-4111-AD05-84A8C1C83FCE}" srcOrd="2" destOrd="0" presId="urn:microsoft.com/office/officeart/2005/8/layout/vList2"/>
    <dgm:cxn modelId="{87C2B1C5-7EF6-44CB-BF75-4A4305E5D6C9}" type="presParOf" srcId="{52AC56EB-DC46-41C9-9649-1C52878B9C24}" destId="{248C593D-F4E2-4393-A44D-A8776592E7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4856E7-532C-4DA6-A964-951D7CE7A96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EAF0B8F-32FF-4DD3-AEA8-FAF20F2522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Play the game instead of just analyzing the game</a:t>
          </a:r>
        </a:p>
      </dgm:t>
    </dgm:pt>
    <dgm:pt modelId="{7DBE1C68-743B-438A-B42F-2F4671A7A2E0}" type="parTrans" cxnId="{AA72903F-F6AB-449B-B912-9C0404D25B3F}">
      <dgm:prSet/>
      <dgm:spPr/>
      <dgm:t>
        <a:bodyPr/>
        <a:lstStyle/>
        <a:p>
          <a:endParaRPr lang="en-US"/>
        </a:p>
      </dgm:t>
    </dgm:pt>
    <dgm:pt modelId="{59BB81DD-BAD4-484B-92F3-25E7427BF311}" type="sibTrans" cxnId="{AA72903F-F6AB-449B-B912-9C0404D25B3F}">
      <dgm:prSet/>
      <dgm:spPr/>
      <dgm:t>
        <a:bodyPr/>
        <a:lstStyle/>
        <a:p>
          <a:endParaRPr lang="en-US"/>
        </a:p>
      </dgm:t>
    </dgm:pt>
    <dgm:pt modelId="{37790A48-3354-4D85-BB8D-BD06D668AA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Natural Language Processing</a:t>
          </a:r>
        </a:p>
      </dgm:t>
    </dgm:pt>
    <dgm:pt modelId="{9D2B1C53-36AD-4B39-A18A-F244BA8AA020}" type="parTrans" cxnId="{4B8370B3-7A60-4084-B2DD-C2446614478A}">
      <dgm:prSet/>
      <dgm:spPr/>
      <dgm:t>
        <a:bodyPr/>
        <a:lstStyle/>
        <a:p>
          <a:endParaRPr lang="en-US"/>
        </a:p>
      </dgm:t>
    </dgm:pt>
    <dgm:pt modelId="{DA246455-8A8B-4E02-9710-E95A346E9424}" type="sibTrans" cxnId="{4B8370B3-7A60-4084-B2DD-C2446614478A}">
      <dgm:prSet/>
      <dgm:spPr/>
      <dgm:t>
        <a:bodyPr/>
        <a:lstStyle/>
        <a:p>
          <a:endParaRPr lang="en-US"/>
        </a:p>
      </dgm:t>
    </dgm:pt>
    <dgm:pt modelId="{3A3CBBA1-861A-4076-BE88-6353F355A1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ways to classify other player’s deliberations (not just accusing others or vouching for others)</a:t>
          </a:r>
        </a:p>
      </dgm:t>
    </dgm:pt>
    <dgm:pt modelId="{67629BF5-5A96-43FB-AF9C-E0E6F6837E58}" type="parTrans" cxnId="{721A0269-8D86-4B77-875C-A5BD950C7DB3}">
      <dgm:prSet/>
      <dgm:spPr/>
      <dgm:t>
        <a:bodyPr/>
        <a:lstStyle/>
        <a:p>
          <a:endParaRPr lang="en-US"/>
        </a:p>
      </dgm:t>
    </dgm:pt>
    <dgm:pt modelId="{2B3D08BD-BF22-44A8-8FEE-7E9A5AA28C3E}" type="sibTrans" cxnId="{721A0269-8D86-4B77-875C-A5BD950C7DB3}">
      <dgm:prSet/>
      <dgm:spPr/>
      <dgm:t>
        <a:bodyPr/>
        <a:lstStyle/>
        <a:p>
          <a:endParaRPr lang="en-US"/>
        </a:p>
      </dgm:t>
    </dgm:pt>
    <dgm:pt modelId="{E9B41A23-83B8-4902-83F6-05F66EDFBA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read into other player’s sentiments; how certain they are, are they trying to bluff or deceive me?, etc.</a:t>
          </a:r>
        </a:p>
      </dgm:t>
    </dgm:pt>
    <dgm:pt modelId="{EB53436E-D34A-4205-9072-92C4E38C9161}" type="parTrans" cxnId="{B024F759-90C3-4E7E-B55F-922A47E5BCF9}">
      <dgm:prSet/>
      <dgm:spPr/>
      <dgm:t>
        <a:bodyPr/>
        <a:lstStyle/>
        <a:p>
          <a:endParaRPr lang="en-US"/>
        </a:p>
      </dgm:t>
    </dgm:pt>
    <dgm:pt modelId="{BEAE3541-D992-47D9-ADAA-A2603AF4E50E}" type="sibTrans" cxnId="{B024F759-90C3-4E7E-B55F-922A47E5BCF9}">
      <dgm:prSet/>
      <dgm:spPr/>
      <dgm:t>
        <a:bodyPr/>
        <a:lstStyle/>
        <a:p>
          <a:endParaRPr lang="en-US"/>
        </a:p>
      </dgm:t>
    </dgm:pt>
    <dgm:pt modelId="{8AE7409E-FC3D-4FD9-A19D-96BCA8B7A0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 in additional variations of the game: Power cards, Avalon variation</a:t>
          </a:r>
        </a:p>
      </dgm:t>
    </dgm:pt>
    <dgm:pt modelId="{2F2624E1-1EF9-4FDE-903D-00210FF6BE79}" type="parTrans" cxnId="{365D788C-F977-4DF1-AE7F-AD18AA690EE0}">
      <dgm:prSet/>
      <dgm:spPr/>
      <dgm:t>
        <a:bodyPr/>
        <a:lstStyle/>
        <a:p>
          <a:endParaRPr lang="en-US"/>
        </a:p>
      </dgm:t>
    </dgm:pt>
    <dgm:pt modelId="{7B4F25DC-D2B4-49E3-90CC-93A2955DB7BB}" type="sibTrans" cxnId="{365D788C-F977-4DF1-AE7F-AD18AA690EE0}">
      <dgm:prSet/>
      <dgm:spPr/>
      <dgm:t>
        <a:bodyPr/>
        <a:lstStyle/>
        <a:p>
          <a:endParaRPr lang="en-US"/>
        </a:p>
      </dgm:t>
    </dgm:pt>
    <dgm:pt modelId="{DF5C9505-5249-4C92-AA49-9CAA8133A2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information to use to draw conclusions</a:t>
          </a:r>
        </a:p>
      </dgm:t>
    </dgm:pt>
    <dgm:pt modelId="{3A801460-3BAA-4F31-B4D3-A3DDCD9C41B5}" type="parTrans" cxnId="{980EE6D7-9F99-4AAF-8EE9-6385BD412AAD}">
      <dgm:prSet/>
      <dgm:spPr/>
      <dgm:t>
        <a:bodyPr/>
        <a:lstStyle/>
        <a:p>
          <a:endParaRPr lang="en-US"/>
        </a:p>
      </dgm:t>
    </dgm:pt>
    <dgm:pt modelId="{082CC213-7841-4309-ACD5-3ECE6382ADE4}" type="sibTrans" cxnId="{980EE6D7-9F99-4AAF-8EE9-6385BD412AAD}">
      <dgm:prSet/>
      <dgm:spPr/>
      <dgm:t>
        <a:bodyPr/>
        <a:lstStyle/>
        <a:p>
          <a:endParaRPr lang="en-US"/>
        </a:p>
      </dgm:t>
    </dgm:pt>
    <dgm:pt modelId="{B1A5638D-6DAB-4D7A-B725-1C6040AF17A7}" type="pres">
      <dgm:prSet presAssocID="{B64856E7-532C-4DA6-A964-951D7CE7A967}" presName="linear" presStyleCnt="0">
        <dgm:presLayoutVars>
          <dgm:animLvl val="lvl"/>
          <dgm:resizeHandles val="exact"/>
        </dgm:presLayoutVars>
      </dgm:prSet>
      <dgm:spPr/>
    </dgm:pt>
    <dgm:pt modelId="{F1947F86-452F-463D-A1BA-36E18571AC58}" type="pres">
      <dgm:prSet presAssocID="{EEAF0B8F-32FF-4DD3-AEA8-FAF20F2522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26042E-1B94-4D23-9DBE-EEC882AC8C5A}" type="pres">
      <dgm:prSet presAssocID="{59BB81DD-BAD4-484B-92F3-25E7427BF311}" presName="spacer" presStyleCnt="0"/>
      <dgm:spPr/>
    </dgm:pt>
    <dgm:pt modelId="{15D5E7FA-C702-4A7E-9927-EC3651282D78}" type="pres">
      <dgm:prSet presAssocID="{37790A48-3354-4D85-BB8D-BD06D668AA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5D7323-B973-4DE3-80D2-E906B927FCFE}" type="pres">
      <dgm:prSet presAssocID="{37790A48-3354-4D85-BB8D-BD06D668AADE}" presName="childText" presStyleLbl="revTx" presStyleIdx="0" presStyleCnt="2">
        <dgm:presLayoutVars>
          <dgm:bulletEnabled val="1"/>
        </dgm:presLayoutVars>
      </dgm:prSet>
      <dgm:spPr/>
    </dgm:pt>
    <dgm:pt modelId="{44692737-4C8A-4B13-9AD3-DBEF2F60ADE7}" type="pres">
      <dgm:prSet presAssocID="{8AE7409E-FC3D-4FD9-A19D-96BCA8B7A0A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360940-07B6-4B0A-92A4-A0A571066E22}" type="pres">
      <dgm:prSet presAssocID="{8AE7409E-FC3D-4FD9-A19D-96BCA8B7A0A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75E4103-49D9-4FE8-B20C-CFA9C94D36FF}" type="presOf" srcId="{B64856E7-532C-4DA6-A964-951D7CE7A967}" destId="{B1A5638D-6DAB-4D7A-B725-1C6040AF17A7}" srcOrd="0" destOrd="0" presId="urn:microsoft.com/office/officeart/2005/8/layout/vList2"/>
    <dgm:cxn modelId="{4DB99312-18C4-4D7D-84C1-8395912B099A}" type="presOf" srcId="{3A3CBBA1-861A-4076-BE88-6353F355A1C4}" destId="{815D7323-B973-4DE3-80D2-E906B927FCFE}" srcOrd="0" destOrd="0" presId="urn:microsoft.com/office/officeart/2005/8/layout/vList2"/>
    <dgm:cxn modelId="{1D946B38-B56C-484E-AB76-C6EFB5EAC0B8}" type="presOf" srcId="{DF5C9505-5249-4C92-AA49-9CAA8133A2B2}" destId="{9A360940-07B6-4B0A-92A4-A0A571066E22}" srcOrd="0" destOrd="0" presId="urn:microsoft.com/office/officeart/2005/8/layout/vList2"/>
    <dgm:cxn modelId="{AA72903F-F6AB-449B-B912-9C0404D25B3F}" srcId="{B64856E7-532C-4DA6-A964-951D7CE7A967}" destId="{EEAF0B8F-32FF-4DD3-AEA8-FAF20F252202}" srcOrd="0" destOrd="0" parTransId="{7DBE1C68-743B-438A-B42F-2F4671A7A2E0}" sibTransId="{59BB81DD-BAD4-484B-92F3-25E7427BF311}"/>
    <dgm:cxn modelId="{19B3F15D-3C1A-4A9E-B47C-CE4D847DBAE4}" type="presOf" srcId="{E9B41A23-83B8-4902-83F6-05F66EDFBAA0}" destId="{815D7323-B973-4DE3-80D2-E906B927FCFE}" srcOrd="0" destOrd="1" presId="urn:microsoft.com/office/officeart/2005/8/layout/vList2"/>
    <dgm:cxn modelId="{721A0269-8D86-4B77-875C-A5BD950C7DB3}" srcId="{37790A48-3354-4D85-BB8D-BD06D668AADE}" destId="{3A3CBBA1-861A-4076-BE88-6353F355A1C4}" srcOrd="0" destOrd="0" parTransId="{67629BF5-5A96-43FB-AF9C-E0E6F6837E58}" sibTransId="{2B3D08BD-BF22-44A8-8FEE-7E9A5AA28C3E}"/>
    <dgm:cxn modelId="{72042D4E-D18E-4F85-A24F-75196BDCBECC}" type="presOf" srcId="{37790A48-3354-4D85-BB8D-BD06D668AADE}" destId="{15D5E7FA-C702-4A7E-9927-EC3651282D78}" srcOrd="0" destOrd="0" presId="urn:microsoft.com/office/officeart/2005/8/layout/vList2"/>
    <dgm:cxn modelId="{B024F759-90C3-4E7E-B55F-922A47E5BCF9}" srcId="{37790A48-3354-4D85-BB8D-BD06D668AADE}" destId="{E9B41A23-83B8-4902-83F6-05F66EDFBAA0}" srcOrd="1" destOrd="0" parTransId="{EB53436E-D34A-4205-9072-92C4E38C9161}" sibTransId="{BEAE3541-D992-47D9-ADAA-A2603AF4E50E}"/>
    <dgm:cxn modelId="{365D788C-F977-4DF1-AE7F-AD18AA690EE0}" srcId="{B64856E7-532C-4DA6-A964-951D7CE7A967}" destId="{8AE7409E-FC3D-4FD9-A19D-96BCA8B7A0AC}" srcOrd="2" destOrd="0" parTransId="{2F2624E1-1EF9-4FDE-903D-00210FF6BE79}" sibTransId="{7B4F25DC-D2B4-49E3-90CC-93A2955DB7BB}"/>
    <dgm:cxn modelId="{4B8370B3-7A60-4084-B2DD-C2446614478A}" srcId="{B64856E7-532C-4DA6-A964-951D7CE7A967}" destId="{37790A48-3354-4D85-BB8D-BD06D668AADE}" srcOrd="1" destOrd="0" parTransId="{9D2B1C53-36AD-4B39-A18A-F244BA8AA020}" sibTransId="{DA246455-8A8B-4E02-9710-E95A346E9424}"/>
    <dgm:cxn modelId="{980EE6D7-9F99-4AAF-8EE9-6385BD412AAD}" srcId="{8AE7409E-FC3D-4FD9-A19D-96BCA8B7A0AC}" destId="{DF5C9505-5249-4C92-AA49-9CAA8133A2B2}" srcOrd="0" destOrd="0" parTransId="{3A801460-3BAA-4F31-B4D3-A3DDCD9C41B5}" sibTransId="{082CC213-7841-4309-ACD5-3ECE6382ADE4}"/>
    <dgm:cxn modelId="{4E4E35EA-3A96-441E-B3DC-BEE21CED1328}" type="presOf" srcId="{8AE7409E-FC3D-4FD9-A19D-96BCA8B7A0AC}" destId="{44692737-4C8A-4B13-9AD3-DBEF2F60ADE7}" srcOrd="0" destOrd="0" presId="urn:microsoft.com/office/officeart/2005/8/layout/vList2"/>
    <dgm:cxn modelId="{05A832FF-CD64-45D5-8E20-3B4E04C043DA}" type="presOf" srcId="{EEAF0B8F-32FF-4DD3-AEA8-FAF20F252202}" destId="{F1947F86-452F-463D-A1BA-36E18571AC58}" srcOrd="0" destOrd="0" presId="urn:microsoft.com/office/officeart/2005/8/layout/vList2"/>
    <dgm:cxn modelId="{82F65901-4E4B-465A-BB4A-CCB4BAACCB0F}" type="presParOf" srcId="{B1A5638D-6DAB-4D7A-B725-1C6040AF17A7}" destId="{F1947F86-452F-463D-A1BA-36E18571AC58}" srcOrd="0" destOrd="0" presId="urn:microsoft.com/office/officeart/2005/8/layout/vList2"/>
    <dgm:cxn modelId="{38D81CD0-00AB-4B3A-A309-BE42AF286E7A}" type="presParOf" srcId="{B1A5638D-6DAB-4D7A-B725-1C6040AF17A7}" destId="{0426042E-1B94-4D23-9DBE-EEC882AC8C5A}" srcOrd="1" destOrd="0" presId="urn:microsoft.com/office/officeart/2005/8/layout/vList2"/>
    <dgm:cxn modelId="{A6E415C5-BA4F-4B18-892E-36051799A2BF}" type="presParOf" srcId="{B1A5638D-6DAB-4D7A-B725-1C6040AF17A7}" destId="{15D5E7FA-C702-4A7E-9927-EC3651282D78}" srcOrd="2" destOrd="0" presId="urn:microsoft.com/office/officeart/2005/8/layout/vList2"/>
    <dgm:cxn modelId="{C60D1DF9-9238-459A-AFE6-AE85FE789F54}" type="presParOf" srcId="{B1A5638D-6DAB-4D7A-B725-1C6040AF17A7}" destId="{815D7323-B973-4DE3-80D2-E906B927FCFE}" srcOrd="3" destOrd="0" presId="urn:microsoft.com/office/officeart/2005/8/layout/vList2"/>
    <dgm:cxn modelId="{AB973C09-9E59-470B-8410-8DF9CFB70ED1}" type="presParOf" srcId="{B1A5638D-6DAB-4D7A-B725-1C6040AF17A7}" destId="{44692737-4C8A-4B13-9AD3-DBEF2F60ADE7}" srcOrd="4" destOrd="0" presId="urn:microsoft.com/office/officeart/2005/8/layout/vList2"/>
    <dgm:cxn modelId="{C22B6BCE-C712-4DE8-9A1A-DAD2E29E5B78}" type="presParOf" srcId="{B1A5638D-6DAB-4D7A-B725-1C6040AF17A7}" destId="{9A360940-07B6-4B0A-92A4-A0A571066E2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4D8B2-5B3F-4D4E-A6EB-EB75DFF1E8C7}">
      <dsp:nvSpPr>
        <dsp:cNvPr id="0" name=""/>
        <dsp:cNvSpPr/>
      </dsp:nvSpPr>
      <dsp:spPr>
        <a:xfrm>
          <a:off x="0" y="38589"/>
          <a:ext cx="10058399" cy="1186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 this project, I explore the question: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“How well can an AI system learn and play a social deduction game?”</a:t>
          </a:r>
          <a:endParaRPr lang="en-US" sz="2600" kern="1200"/>
        </a:p>
      </dsp:txBody>
      <dsp:txXfrm>
        <a:off x="57914" y="96503"/>
        <a:ext cx="9942571" cy="1070552"/>
      </dsp:txXfrm>
    </dsp:sp>
    <dsp:sp modelId="{2A632F9D-732A-401D-BD67-D94E28EBA452}">
      <dsp:nvSpPr>
        <dsp:cNvPr id="0" name=""/>
        <dsp:cNvSpPr/>
      </dsp:nvSpPr>
      <dsp:spPr>
        <a:xfrm>
          <a:off x="0" y="1299850"/>
          <a:ext cx="10058399" cy="1186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Social deduction game = The Resistance</a:t>
          </a:r>
        </a:p>
      </dsp:txBody>
      <dsp:txXfrm>
        <a:off x="57914" y="1357764"/>
        <a:ext cx="9942571" cy="1070552"/>
      </dsp:txXfrm>
    </dsp:sp>
    <dsp:sp modelId="{EC9BC7A4-40B5-487D-BAFA-F6E25B4D63A8}">
      <dsp:nvSpPr>
        <dsp:cNvPr id="0" name=""/>
        <dsp:cNvSpPr/>
      </dsp:nvSpPr>
      <dsp:spPr>
        <a:xfrm>
          <a:off x="0" y="2561110"/>
          <a:ext cx="10058399" cy="1186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AI system = NARS – Non-axiomatic Reasoning System</a:t>
          </a:r>
        </a:p>
      </dsp:txBody>
      <dsp:txXfrm>
        <a:off x="57914" y="2619024"/>
        <a:ext cx="9942571" cy="1070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F9FC-1F79-4288-912E-41839595BAA0}">
      <dsp:nvSpPr>
        <dsp:cNvPr id="0" name=""/>
        <dsp:cNvSpPr/>
      </dsp:nvSpPr>
      <dsp:spPr>
        <a:xfrm>
          <a:off x="0" y="4634152"/>
          <a:ext cx="6797675" cy="1013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There are 5 missions in a game. Each mission has a leader who proposes a mission team (subset of players of a certain size).</a:t>
          </a:r>
          <a:endParaRPr lang="en-US" sz="1800" kern="1200" dirty="0"/>
        </a:p>
      </dsp:txBody>
      <dsp:txXfrm>
        <a:off x="0" y="4634152"/>
        <a:ext cx="6797675" cy="1013839"/>
      </dsp:txXfrm>
    </dsp:sp>
    <dsp:sp modelId="{2D188F4C-127E-4409-9711-3C8CEAA5A423}">
      <dsp:nvSpPr>
        <dsp:cNvPr id="0" name=""/>
        <dsp:cNvSpPr/>
      </dsp:nvSpPr>
      <dsp:spPr>
        <a:xfrm rot="10800000">
          <a:off x="0" y="3090074"/>
          <a:ext cx="6797675" cy="1559284"/>
        </a:xfrm>
        <a:prstGeom prst="upArrowCallou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Open communication: </a:t>
          </a:r>
          <a:r>
            <a:rPr lang="en-US" sz="1800" b="0" i="0" kern="1200" dirty="0"/>
            <a:t>You are allowed to say anything, to anyone, at any time. All communication is public.</a:t>
          </a:r>
          <a:endParaRPr lang="en-US" sz="1800" kern="1200" dirty="0"/>
        </a:p>
      </dsp:txBody>
      <dsp:txXfrm rot="10800000">
        <a:off x="0" y="3090074"/>
        <a:ext cx="6797675" cy="1013176"/>
      </dsp:txXfrm>
    </dsp:sp>
    <dsp:sp modelId="{EAB5EEAA-1467-4C2D-88B3-EC41AD3419AC}">
      <dsp:nvSpPr>
        <dsp:cNvPr id="0" name=""/>
        <dsp:cNvSpPr/>
      </dsp:nvSpPr>
      <dsp:spPr>
        <a:xfrm rot="10800000">
          <a:off x="0" y="1545997"/>
          <a:ext cx="6797675" cy="1559284"/>
        </a:xfrm>
        <a:prstGeom prst="upArrowCallou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Your identity is hidden from other players and only the spies know who the other spies are (and thus who the resistance members are).</a:t>
          </a:r>
          <a:endParaRPr lang="en-US" sz="1800" kern="1200"/>
        </a:p>
      </dsp:txBody>
      <dsp:txXfrm rot="10800000">
        <a:off x="0" y="1545997"/>
        <a:ext cx="6797675" cy="1013176"/>
      </dsp:txXfrm>
    </dsp:sp>
    <dsp:sp modelId="{49828E32-8F0A-409A-93D8-ACBEEFC7F674}">
      <dsp:nvSpPr>
        <dsp:cNvPr id="0" name=""/>
        <dsp:cNvSpPr/>
      </dsp:nvSpPr>
      <dsp:spPr>
        <a:xfrm rot="10800000">
          <a:off x="0" y="1920"/>
          <a:ext cx="6797675" cy="1559284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5-10 players; about </a:t>
          </a:r>
          <a:r>
            <a:rPr lang="en-US" sz="1800" kern="1200" dirty="0"/>
            <a:t>1/3 </a:t>
          </a:r>
          <a:r>
            <a:rPr lang="en-US" sz="1800" b="0" i="0" kern="1200" dirty="0"/>
            <a:t>are spies, the rest are part of “The Resistance”</a:t>
          </a:r>
          <a:endParaRPr lang="en-US" sz="1800" kern="1200" dirty="0"/>
        </a:p>
      </dsp:txBody>
      <dsp:txXfrm rot="10800000">
        <a:off x="0" y="1920"/>
        <a:ext cx="6797675" cy="1013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E1B90-5824-4424-A435-9B69F285E631}">
      <dsp:nvSpPr>
        <dsp:cNvPr id="0" name=""/>
        <dsp:cNvSpPr/>
      </dsp:nvSpPr>
      <dsp:spPr>
        <a:xfrm>
          <a:off x="0" y="4252987"/>
          <a:ext cx="6797675" cy="1395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If three missions succeed, the Resistance wins. If three fail, the spies win.</a:t>
          </a:r>
          <a:endParaRPr lang="en-US" sz="1700" kern="1200"/>
        </a:p>
      </dsp:txBody>
      <dsp:txXfrm>
        <a:off x="0" y="4252987"/>
        <a:ext cx="6797675" cy="1395925"/>
      </dsp:txXfrm>
    </dsp:sp>
    <dsp:sp modelId="{AB0D05D2-24CE-41C6-8F50-11D0F8C2F381}">
      <dsp:nvSpPr>
        <dsp:cNvPr id="0" name=""/>
        <dsp:cNvSpPr/>
      </dsp:nvSpPr>
      <dsp:spPr>
        <a:xfrm rot="10800000">
          <a:off x="0" y="2126993"/>
          <a:ext cx="6797675" cy="2146933"/>
        </a:xfrm>
        <a:prstGeom prst="upArrowCallou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Once a mission team is </a:t>
          </a:r>
          <a:r>
            <a:rPr lang="en-US" sz="1700" kern="1200"/>
            <a:t>approved</a:t>
          </a:r>
          <a:r>
            <a:rPr lang="en-US" sz="1700" b="0" i="0" kern="1200"/>
            <a:t>, </a:t>
          </a:r>
          <a:r>
            <a:rPr lang="en-US" sz="1700" kern="1200"/>
            <a:t>each member of the team votes secretly whether</a:t>
          </a:r>
          <a:r>
            <a:rPr lang="en-US" sz="1700" b="0" i="0" kern="1200"/>
            <a:t> the mission succeeds or fails. </a:t>
          </a:r>
          <a:endParaRPr lang="en-US" sz="1700" kern="1200"/>
        </a:p>
      </dsp:txBody>
      <dsp:txXfrm rot="-10800000">
        <a:off x="0" y="2126993"/>
        <a:ext cx="6797675" cy="753573"/>
      </dsp:txXfrm>
    </dsp:sp>
    <dsp:sp modelId="{7EC08893-42EA-4BAA-8D40-F31970294707}">
      <dsp:nvSpPr>
        <dsp:cNvPr id="0" name=""/>
        <dsp:cNvSpPr/>
      </dsp:nvSpPr>
      <dsp:spPr>
        <a:xfrm>
          <a:off x="0" y="2880566"/>
          <a:ext cx="3398837" cy="6419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Resistance members must vote for success. </a:t>
          </a:r>
          <a:endParaRPr lang="en-US" sz="1400" kern="1200"/>
        </a:p>
      </dsp:txBody>
      <dsp:txXfrm>
        <a:off x="0" y="2880566"/>
        <a:ext cx="3398837" cy="641933"/>
      </dsp:txXfrm>
    </dsp:sp>
    <dsp:sp modelId="{EA9968EA-872D-4F78-A366-141B4A19F8BC}">
      <dsp:nvSpPr>
        <dsp:cNvPr id="0" name=""/>
        <dsp:cNvSpPr/>
      </dsp:nvSpPr>
      <dsp:spPr>
        <a:xfrm>
          <a:off x="3398837" y="2880566"/>
          <a:ext cx="3398837" cy="641933"/>
        </a:xfrm>
        <a:prstGeom prst="rect">
          <a:avLst/>
        </a:prstGeom>
        <a:solidFill>
          <a:schemeClr val="accent2">
            <a:tint val="40000"/>
            <a:alpha val="90000"/>
            <a:hueOff val="61800"/>
            <a:satOff val="-5954"/>
            <a:lumOff val="-62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61800"/>
              <a:satOff val="-5954"/>
              <a:lumOff val="-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/>
            <a:t>Spies have the option of voting for success or failure.</a:t>
          </a:r>
          <a:endParaRPr lang="en-US" sz="1400" kern="1200"/>
        </a:p>
      </dsp:txBody>
      <dsp:txXfrm>
        <a:off x="3398837" y="2880566"/>
        <a:ext cx="3398837" cy="641933"/>
      </dsp:txXfrm>
    </dsp:sp>
    <dsp:sp modelId="{6FC7C76B-F532-497C-91AE-FA41DD29DDC9}">
      <dsp:nvSpPr>
        <dsp:cNvPr id="0" name=""/>
        <dsp:cNvSpPr/>
      </dsp:nvSpPr>
      <dsp:spPr>
        <a:xfrm rot="10800000">
          <a:off x="0" y="998"/>
          <a:ext cx="6797675" cy="2146933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 mission team is voted on publicly to be approved or not.</a:t>
          </a:r>
          <a:endParaRPr lang="en-US" sz="1700" kern="1200"/>
        </a:p>
      </dsp:txBody>
      <dsp:txXfrm rot="-10800000">
        <a:off x="0" y="998"/>
        <a:ext cx="6797675" cy="753573"/>
      </dsp:txXfrm>
    </dsp:sp>
    <dsp:sp modelId="{1B277DB0-7FE1-44FE-8B7F-48D9D65F1C6A}">
      <dsp:nvSpPr>
        <dsp:cNvPr id="0" name=""/>
        <dsp:cNvSpPr/>
      </dsp:nvSpPr>
      <dsp:spPr>
        <a:xfrm>
          <a:off x="3319" y="754572"/>
          <a:ext cx="2263678" cy="641933"/>
        </a:xfrm>
        <a:prstGeom prst="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Majority approve:</a:t>
          </a:r>
          <a:r>
            <a:rPr lang="en-US" sz="1400" b="0" i="0" kern="1200"/>
            <a:t> proceed with mission</a:t>
          </a:r>
          <a:endParaRPr lang="en-US" sz="1400" kern="1200"/>
        </a:p>
      </dsp:txBody>
      <dsp:txXfrm>
        <a:off x="3319" y="754572"/>
        <a:ext cx="2263678" cy="641933"/>
      </dsp:txXfrm>
    </dsp:sp>
    <dsp:sp modelId="{6A667015-0231-4FEC-AD1F-F11E67C8B8B5}">
      <dsp:nvSpPr>
        <dsp:cNvPr id="0" name=""/>
        <dsp:cNvSpPr/>
      </dsp:nvSpPr>
      <dsp:spPr>
        <a:xfrm>
          <a:off x="2266998" y="754572"/>
          <a:ext cx="2263678" cy="641933"/>
        </a:xfrm>
        <a:prstGeom prst="rect">
          <a:avLst/>
        </a:prstGeom>
        <a:solidFill>
          <a:schemeClr val="accent2">
            <a:tint val="40000"/>
            <a:alpha val="90000"/>
            <a:hueOff val="185399"/>
            <a:satOff val="-17862"/>
            <a:lumOff val="-188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85399"/>
              <a:satOff val="-17862"/>
              <a:lumOff val="-1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Majority disapprove (and ties): leadership passes to next player</a:t>
          </a:r>
        </a:p>
      </dsp:txBody>
      <dsp:txXfrm>
        <a:off x="2266998" y="754572"/>
        <a:ext cx="2263678" cy="641933"/>
      </dsp:txXfrm>
    </dsp:sp>
    <dsp:sp modelId="{27018C96-26AF-4B96-93EB-4CD1572B5920}">
      <dsp:nvSpPr>
        <dsp:cNvPr id="0" name=""/>
        <dsp:cNvSpPr/>
      </dsp:nvSpPr>
      <dsp:spPr>
        <a:xfrm>
          <a:off x="4530676" y="754572"/>
          <a:ext cx="2263678" cy="641933"/>
        </a:xfrm>
        <a:prstGeom prst="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5 disapproves = spies win</a:t>
          </a:r>
          <a:endParaRPr lang="en-US" sz="1400" kern="1200" dirty="0"/>
        </a:p>
      </dsp:txBody>
      <dsp:txXfrm>
        <a:off x="4530676" y="754572"/>
        <a:ext cx="2263678" cy="641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3A6A5-FF42-40D0-9764-F7E296CE8F41}">
      <dsp:nvSpPr>
        <dsp:cNvPr id="0" name=""/>
        <dsp:cNvSpPr/>
      </dsp:nvSpPr>
      <dsp:spPr>
        <a:xfrm>
          <a:off x="0" y="506105"/>
          <a:ext cx="67976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AEDFD-4647-4480-BEBF-933345820F76}">
      <dsp:nvSpPr>
        <dsp:cNvPr id="0" name=""/>
        <dsp:cNvSpPr/>
      </dsp:nvSpPr>
      <dsp:spPr>
        <a:xfrm>
          <a:off x="339883" y="210905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Label the players A through J</a:t>
          </a:r>
        </a:p>
      </dsp:txBody>
      <dsp:txXfrm>
        <a:off x="368704" y="239726"/>
        <a:ext cx="4700730" cy="532758"/>
      </dsp:txXfrm>
    </dsp:sp>
    <dsp:sp modelId="{86B5F56D-CD31-4863-9707-65419BF961A1}">
      <dsp:nvSpPr>
        <dsp:cNvPr id="0" name=""/>
        <dsp:cNvSpPr/>
      </dsp:nvSpPr>
      <dsp:spPr>
        <a:xfrm>
          <a:off x="0" y="1413306"/>
          <a:ext cx="6797675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 proposes the team: [ A, C]</a:t>
          </a:r>
        </a:p>
      </dsp:txBody>
      <dsp:txXfrm>
        <a:off x="0" y="1413306"/>
        <a:ext cx="6797675" cy="850500"/>
      </dsp:txXfrm>
    </dsp:sp>
    <dsp:sp modelId="{45EC0C31-F61D-445F-BA94-4719FB31D992}">
      <dsp:nvSpPr>
        <dsp:cNvPr id="0" name=""/>
        <dsp:cNvSpPr/>
      </dsp:nvSpPr>
      <dsp:spPr>
        <a:xfrm>
          <a:off x="339883" y="1118105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an action in round 1 of game 1: </a:t>
          </a:r>
        </a:p>
      </dsp:txBody>
      <dsp:txXfrm>
        <a:off x="368704" y="1146926"/>
        <a:ext cx="4700730" cy="532758"/>
      </dsp:txXfrm>
    </dsp:sp>
    <dsp:sp modelId="{286A5E2E-5CC6-4DED-BE68-B3E1D0E831C2}">
      <dsp:nvSpPr>
        <dsp:cNvPr id="0" name=""/>
        <dsp:cNvSpPr/>
      </dsp:nvSpPr>
      <dsp:spPr>
        <a:xfrm>
          <a:off x="0" y="2667006"/>
          <a:ext cx="6797675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&lt;{team1g1} --&gt; team&gt;. %1.00;0.99%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&lt;{team1g1} --&gt; [&lt;size --&gt; [2]&gt;]&gt;. %1.00;0.99%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&lt;(*,{A1},{team1g1}) --&gt; proposes&gt;. %1.00;0.99%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&lt;(*,{team1g1},{round1g1}) --&gt; proposedOn&gt;. %1.00;0.99%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&lt;(*,{A1},{team1g1}) --&gt; memberOf&gt;. %1.00;0.99%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&lt;(*,{C1},{team1g1}) --&gt; memberOf&gt;. %1.00;0.99%</a:t>
          </a:r>
        </a:p>
      </dsp:txBody>
      <dsp:txXfrm>
        <a:off x="0" y="2667006"/>
        <a:ext cx="6797675" cy="2772000"/>
      </dsp:txXfrm>
    </dsp:sp>
    <dsp:sp modelId="{985AD1F1-9665-448D-A138-B402A01B2CEE}">
      <dsp:nvSpPr>
        <dsp:cNvPr id="0" name=""/>
        <dsp:cNvSpPr/>
      </dsp:nvSpPr>
      <dsp:spPr>
        <a:xfrm>
          <a:off x="339883" y="2371806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Narsese:</a:t>
          </a:r>
        </a:p>
      </dsp:txBody>
      <dsp:txXfrm>
        <a:off x="368704" y="2400627"/>
        <a:ext cx="4700730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3A6A5-FF42-40D0-9764-F7E296CE8F41}">
      <dsp:nvSpPr>
        <dsp:cNvPr id="0" name=""/>
        <dsp:cNvSpPr/>
      </dsp:nvSpPr>
      <dsp:spPr>
        <a:xfrm>
          <a:off x="0" y="981081"/>
          <a:ext cx="7522233" cy="22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809" tIns="458216" rIns="58380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Player A will accuse player C and vice versa. Player A might say something like  “I know that A is a spy!”. We summarize these statements 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 accuses C of being a spy.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 accuses A of being a spy.</a:t>
          </a:r>
        </a:p>
      </dsp:txBody>
      <dsp:txXfrm>
        <a:off x="0" y="981081"/>
        <a:ext cx="7522233" cy="2286900"/>
      </dsp:txXfrm>
    </dsp:sp>
    <dsp:sp modelId="{42BAEDFD-4647-4480-BEBF-933345820F76}">
      <dsp:nvSpPr>
        <dsp:cNvPr id="0" name=""/>
        <dsp:cNvSpPr/>
      </dsp:nvSpPr>
      <dsp:spPr>
        <a:xfrm>
          <a:off x="376111" y="656361"/>
          <a:ext cx="526556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26" tIns="0" rIns="1990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Consider after team [A, C] fails a mission. </a:t>
          </a:r>
        </a:p>
      </dsp:txBody>
      <dsp:txXfrm>
        <a:off x="407814" y="688064"/>
        <a:ext cx="5202157" cy="586034"/>
      </dsp:txXfrm>
    </dsp:sp>
    <dsp:sp modelId="{DB2E2F88-4B02-4E4A-9982-EE593E872C82}">
      <dsp:nvSpPr>
        <dsp:cNvPr id="0" name=""/>
        <dsp:cNvSpPr/>
      </dsp:nvSpPr>
      <dsp:spPr>
        <a:xfrm>
          <a:off x="0" y="3711501"/>
          <a:ext cx="7522233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809" tIns="458216" rIns="58380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&lt;(*, {A} ,&lt;{C} --&gt; spy&gt;) --&gt; believes&gt;. :|: %1.00;0.99%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200" kern="1200" dirty="0"/>
            <a:t>&lt;(*, {C} ,&lt;{A} --&gt; spy&gt;) --&gt; believes&gt;. :|: %1.00;0.99%</a:t>
          </a:r>
        </a:p>
      </dsp:txBody>
      <dsp:txXfrm>
        <a:off x="0" y="3711501"/>
        <a:ext cx="7522233" cy="1282049"/>
      </dsp:txXfrm>
    </dsp:sp>
    <dsp:sp modelId="{1B313852-04B1-4F2D-9BB9-0AEF5BB4593A}">
      <dsp:nvSpPr>
        <dsp:cNvPr id="0" name=""/>
        <dsp:cNvSpPr/>
      </dsp:nvSpPr>
      <dsp:spPr>
        <a:xfrm>
          <a:off x="376111" y="3386781"/>
          <a:ext cx="526556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26" tIns="0" rIns="1990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 Narsese:</a:t>
          </a:r>
        </a:p>
      </dsp:txBody>
      <dsp:txXfrm>
        <a:off x="407814" y="3418484"/>
        <a:ext cx="5202157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61D0D-F474-457E-9E19-7260609515F3}">
      <dsp:nvSpPr>
        <dsp:cNvPr id="0" name=""/>
        <dsp:cNvSpPr/>
      </dsp:nvSpPr>
      <dsp:spPr>
        <a:xfrm>
          <a:off x="0" y="709438"/>
          <a:ext cx="6797675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If a player is a member of a failing team, then they are more likely to be a spy:</a:t>
          </a:r>
        </a:p>
      </dsp:txBody>
      <dsp:txXfrm>
        <a:off x="60199" y="769637"/>
        <a:ext cx="6677277" cy="1112781"/>
      </dsp:txXfrm>
    </dsp:sp>
    <dsp:sp modelId="{E51509A4-D57C-4EF3-BF6C-EDF357C014A5}">
      <dsp:nvSpPr>
        <dsp:cNvPr id="0" name=""/>
        <dsp:cNvSpPr/>
      </dsp:nvSpPr>
      <dsp:spPr>
        <a:xfrm>
          <a:off x="0" y="1942618"/>
          <a:ext cx="6797675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400" kern="1200" dirty="0"/>
            <a:t>&lt;(&amp;&amp;,&lt;$1 --&gt; player&gt;,&lt;#2 --&gt; team&gt;,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400" kern="1200" dirty="0"/>
            <a:t>(--,&lt;#2 --&gt; [success]&gt;),&lt;(*, $1, #2) --&gt; </a:t>
          </a:r>
          <a:r>
            <a:rPr lang="en-US" sz="2400" kern="1200" dirty="0" err="1"/>
            <a:t>memberOf</a:t>
          </a:r>
          <a:r>
            <a:rPr lang="en-US" sz="2400" kern="1200" dirty="0"/>
            <a:t>&gt;)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400" kern="1200" dirty="0"/>
            <a:t>==&gt; &lt;$1 --&gt; spy&gt;&gt;. %0.8000002;0.9%</a:t>
          </a:r>
        </a:p>
      </dsp:txBody>
      <dsp:txXfrm>
        <a:off x="0" y="1942618"/>
        <a:ext cx="6797675" cy="1251315"/>
      </dsp:txXfrm>
    </dsp:sp>
    <dsp:sp modelId="{D0EE2465-E431-4111-AD05-84A8C1C83FCE}">
      <dsp:nvSpPr>
        <dsp:cNvPr id="0" name=""/>
        <dsp:cNvSpPr/>
      </dsp:nvSpPr>
      <dsp:spPr>
        <a:xfrm>
          <a:off x="0" y="3193933"/>
          <a:ext cx="6797675" cy="123317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Is player A in game 2 a spy?</a:t>
          </a:r>
        </a:p>
      </dsp:txBody>
      <dsp:txXfrm>
        <a:off x="60199" y="3254132"/>
        <a:ext cx="6677277" cy="1112781"/>
      </dsp:txXfrm>
    </dsp:sp>
    <dsp:sp modelId="{248C593D-F4E2-4393-A44D-A8776592E7BE}">
      <dsp:nvSpPr>
        <dsp:cNvPr id="0" name=""/>
        <dsp:cNvSpPr/>
      </dsp:nvSpPr>
      <dsp:spPr>
        <a:xfrm>
          <a:off x="0" y="4427113"/>
          <a:ext cx="6797675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400" kern="1200"/>
            <a:t>&lt;{</a:t>
          </a:r>
          <a:r>
            <a:rPr lang="en-US" sz="2400" kern="1200" dirty="0"/>
            <a:t>A2} </a:t>
          </a:r>
          <a:r>
            <a:rPr lang="en-US" sz="2400" kern="1200"/>
            <a:t>--&gt; spy&gt;?</a:t>
          </a:r>
          <a:endParaRPr lang="en-US" sz="2400" kern="1200" dirty="0"/>
        </a:p>
      </dsp:txBody>
      <dsp:txXfrm>
        <a:off x="0" y="4427113"/>
        <a:ext cx="6797675" cy="513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47F86-452F-463D-A1BA-36E18571AC58}">
      <dsp:nvSpPr>
        <dsp:cNvPr id="0" name=""/>
        <dsp:cNvSpPr/>
      </dsp:nvSpPr>
      <dsp:spPr>
        <a:xfrm>
          <a:off x="0" y="67944"/>
          <a:ext cx="6515947" cy="8252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Play the game instead of just analyzing the game</a:t>
          </a:r>
        </a:p>
      </dsp:txBody>
      <dsp:txXfrm>
        <a:off x="40287" y="108231"/>
        <a:ext cx="6435373" cy="744714"/>
      </dsp:txXfrm>
    </dsp:sp>
    <dsp:sp modelId="{15D5E7FA-C702-4A7E-9927-EC3651282D78}">
      <dsp:nvSpPr>
        <dsp:cNvPr id="0" name=""/>
        <dsp:cNvSpPr/>
      </dsp:nvSpPr>
      <dsp:spPr>
        <a:xfrm>
          <a:off x="0" y="947953"/>
          <a:ext cx="6515947" cy="8252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Natural Language Processing</a:t>
          </a:r>
        </a:p>
      </dsp:txBody>
      <dsp:txXfrm>
        <a:off x="40287" y="988240"/>
        <a:ext cx="6435373" cy="744714"/>
      </dsp:txXfrm>
    </dsp:sp>
    <dsp:sp modelId="{815D7323-B973-4DE3-80D2-E906B927FCFE}">
      <dsp:nvSpPr>
        <dsp:cNvPr id="0" name=""/>
        <dsp:cNvSpPr/>
      </dsp:nvSpPr>
      <dsp:spPr>
        <a:xfrm>
          <a:off x="0" y="1773241"/>
          <a:ext cx="6515947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8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More ways to classify other player’s deliberations (not just accusing others or vouching for others)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Can read into other player’s sentiments; how certain they are, are they trying to bluff or deceive me?, etc.</a:t>
          </a:r>
        </a:p>
      </dsp:txBody>
      <dsp:txXfrm>
        <a:off x="0" y="1773241"/>
        <a:ext cx="6515947" cy="1042245"/>
      </dsp:txXfrm>
    </dsp:sp>
    <dsp:sp modelId="{44692737-4C8A-4B13-9AD3-DBEF2F60ADE7}">
      <dsp:nvSpPr>
        <dsp:cNvPr id="0" name=""/>
        <dsp:cNvSpPr/>
      </dsp:nvSpPr>
      <dsp:spPr>
        <a:xfrm>
          <a:off x="0" y="2815486"/>
          <a:ext cx="6515947" cy="8252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 in additional variations of the game: Power cards, Avalon variation</a:t>
          </a:r>
        </a:p>
      </dsp:txBody>
      <dsp:txXfrm>
        <a:off x="40287" y="2855773"/>
        <a:ext cx="6435373" cy="744714"/>
      </dsp:txXfrm>
    </dsp:sp>
    <dsp:sp modelId="{9A360940-07B6-4B0A-92A4-A0A571066E22}">
      <dsp:nvSpPr>
        <dsp:cNvPr id="0" name=""/>
        <dsp:cNvSpPr/>
      </dsp:nvSpPr>
      <dsp:spPr>
        <a:xfrm>
          <a:off x="0" y="3640775"/>
          <a:ext cx="6515947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8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More information to use to draw conclusions</a:t>
          </a:r>
        </a:p>
      </dsp:txBody>
      <dsp:txXfrm>
        <a:off x="0" y="3640775"/>
        <a:ext cx="6515947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EB44A-D36A-4BB3-8885-DA725621D91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56DA5-6489-482B-A108-2C3F0CECE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game in which players attempt to uncover each other's hidden role or team allegiance, using logic and deductive reasoning, or lying and  bluffing to deceive other players.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56DA5-6489-482B-A108-2C3F0CECE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 chose NARS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56DA5-6489-482B-A108-2C3F0CECE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never told NARS that specific rule. It came up with it on its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56DA5-6489-482B-A108-2C3F0CECE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9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8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9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1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8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hemyofchange.net/lie-detector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1.01816.pdf" TargetMode="External"/><Relationship Id="rId2" Type="http://schemas.openxmlformats.org/officeDocument/2006/relationships/hyperlink" Target="https://ojs.aaai.org/index.php/AIIDE/article/view/13015/1286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avalon.com/ru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1" name="Rectangle 7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NARS in the Social Deduction Game: </a:t>
            </a:r>
            <a:br>
              <a:rPr lang="en-US" sz="33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Resistance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500">
                <a:solidFill>
                  <a:srgbClr val="FFFFFF"/>
                </a:solidFill>
                <a:latin typeface="+mn-lt"/>
              </a:rPr>
              <a:t>Edward Sharick</a:t>
            </a:r>
          </a:p>
          <a:p>
            <a:r>
              <a:rPr lang="en-US" sz="1500">
                <a:solidFill>
                  <a:srgbClr val="FFFFFF"/>
                </a:solidFill>
                <a:latin typeface="+mn-lt"/>
              </a:rPr>
              <a:t>4/19/2022</a:t>
            </a:r>
          </a:p>
          <a:p>
            <a:r>
              <a:rPr lang="en-US" sz="1500">
                <a:solidFill>
                  <a:srgbClr val="FFFFFF"/>
                </a:solidFill>
                <a:latin typeface="+mn-lt"/>
              </a:rPr>
              <a:t>Temple University</a:t>
            </a:r>
          </a:p>
          <a:p>
            <a:r>
              <a:rPr lang="en-US" sz="1500">
                <a:solidFill>
                  <a:srgbClr val="FFFFFF"/>
                </a:solidFill>
                <a:latin typeface="+mn-lt"/>
              </a:rPr>
              <a:t>CIS 5603 – Artificial Intelligence</a:t>
            </a:r>
          </a:p>
        </p:txBody>
      </p:sp>
      <p:sp>
        <p:nvSpPr>
          <p:cNvPr id="1033" name="Rectangle 8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BC7F59-BE8A-4AC5-A555-303520A6C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40"/>
          <a:stretch/>
        </p:blipFill>
        <p:spPr bwMode="auto">
          <a:xfrm>
            <a:off x="4742017" y="640080"/>
            <a:ext cx="679808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BAE67-F93C-4E47-A8F2-A469B27F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From gameplay to Narsese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5921F48-BB49-460B-063E-A8FABC631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596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43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BAE67-F93C-4E47-A8F2-A469B27F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From gameplay to Narsese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5921F48-BB49-460B-063E-A8FABC631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162667"/>
              </p:ext>
            </p:extLst>
          </p:nvPr>
        </p:nvGraphicFramePr>
        <p:xfrm>
          <a:off x="4364966" y="639763"/>
          <a:ext cx="7522233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94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987E1-C5B1-45D0-B129-EF7F28BE7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Rules and questions in Narsese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0553FBC-F01D-ED00-1DF1-FC0992F91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72944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30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C5BA-E435-46B2-BA1C-7959FA0F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Sample Output</a:t>
            </a:r>
            <a:endParaRPr lang="en-US" sz="4800" dirty="0">
              <a:cs typeface="Calibri Light"/>
            </a:endParaRPr>
          </a:p>
        </p:txBody>
      </p:sp>
      <p:pic>
        <p:nvPicPr>
          <p:cNvPr id="3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67163D-3711-40EB-8418-1C56FB4C8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847" y="1006569"/>
            <a:ext cx="8923442" cy="5026500"/>
          </a:xfrm>
        </p:spPr>
      </p:pic>
    </p:spTree>
    <p:extLst>
      <p:ext uri="{BB962C8B-B14F-4D97-AF65-F5344CB8AC3E}">
        <p14:creationId xmlns:p14="http://schemas.microsoft.com/office/powerpoint/2010/main" val="287462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AB335-2514-4B4C-AA6E-CAB82198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/>
              <a:t>Sample Results – Test Game 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BF2D1-DF2F-4215-B795-945334DB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186" y="963507"/>
            <a:ext cx="6829459" cy="49388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Note: {A7, E7} are the spies, but NARS doesn’t know that. 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After training on several games, game data for test Game 7 is fed to NARS.</a:t>
            </a: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&lt;{B7} --&gt; spy&gt;?  solution: &lt;{B7} --&gt; spy&gt;. %1.00;0.12% </a:t>
            </a:r>
            <a:endParaRPr lang="en-US" dirty="0"/>
          </a:p>
          <a:p>
            <a:pPr marL="383540" lvl="1"/>
            <a:r>
              <a:rPr lang="en-US" sz="2400" dirty="0"/>
              <a:t>12% confidence that B is a spy in game 7; in other words, B is probably not a spy.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598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4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4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45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AB335-2514-4B4C-AA6E-CAB82198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cxnSp>
        <p:nvCxnSpPr>
          <p:cNvPr id="58" name="Straight Connector 47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49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51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EF09F-DA0B-BE99-54C7-A91D7A3EF8AE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544A33-6209-B4BF-A53E-DDED3AC67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06133"/>
              </p:ext>
            </p:extLst>
          </p:nvPr>
        </p:nvGraphicFramePr>
        <p:xfrm>
          <a:off x="829518" y="906683"/>
          <a:ext cx="5804548" cy="333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98">
                  <a:extLst>
                    <a:ext uri="{9D8B030D-6E8A-4147-A177-3AD203B41FA5}">
                      <a16:colId xmlns:a16="http://schemas.microsoft.com/office/drawing/2014/main" val="4130645721"/>
                    </a:ext>
                  </a:extLst>
                </a:gridCol>
                <a:gridCol w="910820">
                  <a:extLst>
                    <a:ext uri="{9D8B030D-6E8A-4147-A177-3AD203B41FA5}">
                      <a16:colId xmlns:a16="http://schemas.microsoft.com/office/drawing/2014/main" val="2457540164"/>
                    </a:ext>
                  </a:extLst>
                </a:gridCol>
                <a:gridCol w="741006">
                  <a:extLst>
                    <a:ext uri="{9D8B030D-6E8A-4147-A177-3AD203B41FA5}">
                      <a16:colId xmlns:a16="http://schemas.microsoft.com/office/drawing/2014/main" val="844128235"/>
                    </a:ext>
                  </a:extLst>
                </a:gridCol>
                <a:gridCol w="741006">
                  <a:extLst>
                    <a:ext uri="{9D8B030D-6E8A-4147-A177-3AD203B41FA5}">
                      <a16:colId xmlns:a16="http://schemas.microsoft.com/office/drawing/2014/main" val="2005223037"/>
                    </a:ext>
                  </a:extLst>
                </a:gridCol>
                <a:gridCol w="741006">
                  <a:extLst>
                    <a:ext uri="{9D8B030D-6E8A-4147-A177-3AD203B41FA5}">
                      <a16:colId xmlns:a16="http://schemas.microsoft.com/office/drawing/2014/main" val="2718418671"/>
                    </a:ext>
                  </a:extLst>
                </a:gridCol>
                <a:gridCol w="741006">
                  <a:extLst>
                    <a:ext uri="{9D8B030D-6E8A-4147-A177-3AD203B41FA5}">
                      <a16:colId xmlns:a16="http://schemas.microsoft.com/office/drawing/2014/main" val="3283024174"/>
                    </a:ext>
                  </a:extLst>
                </a:gridCol>
                <a:gridCol w="741006">
                  <a:extLst>
                    <a:ext uri="{9D8B030D-6E8A-4147-A177-3AD203B41FA5}">
                      <a16:colId xmlns:a16="http://schemas.microsoft.com/office/drawing/2014/main" val="256068391"/>
                    </a:ext>
                  </a:extLst>
                </a:gridCol>
              </a:tblGrid>
              <a:tr h="473632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Test Game 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Is Spy?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15906899"/>
                  </a:ext>
                </a:extLst>
              </a:tr>
              <a:tr h="473632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Spies: A, B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Frequency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0.74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0.67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0.58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789235972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Confidence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0.82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0.86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0.82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0.79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0.86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47614963"/>
                  </a:ext>
                </a:extLst>
              </a:tr>
              <a:tr h="473632"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48620284"/>
                  </a:ext>
                </a:extLst>
              </a:tr>
              <a:tr h="473632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Test Game 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Is Spy?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09536180"/>
                  </a:ext>
                </a:extLst>
              </a:tr>
              <a:tr h="473632"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Spies: A, C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Frequency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0.95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0.98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0.72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0.74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18686086"/>
                  </a:ext>
                </a:extLst>
              </a:tr>
              <a:tr h="473632">
                <a:tc>
                  <a:txBody>
                    <a:bodyPr/>
                    <a:lstStyle/>
                    <a:p>
                      <a:pPr fontAlgn="b"/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>
                          <a:effectLst/>
                        </a:rPr>
                        <a:t>Confidence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0.51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0.41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0.49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0.62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>
                          <a:effectLst/>
                        </a:rPr>
                        <a:t>0.78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91985540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BD3B8C7-626D-E8C9-BE26-F22496FE1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321388"/>
              </p:ext>
            </p:extLst>
          </p:nvPr>
        </p:nvGraphicFramePr>
        <p:xfrm>
          <a:off x="6973867" y="2248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00DFC8E-CA28-8358-509F-FC2344869C2E}"/>
              </a:ext>
              <a:ext uri="{147F2762-F138-4A5C-976F-8EAC2B608ADB}">
                <a16:predDERef xmlns:a16="http://schemas.microsoft.com/office/drawing/2014/main" pred="{FBD3B8C7-626D-E8C9-BE26-F22496FE1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612000"/>
              </p:ext>
            </p:extLst>
          </p:nvPr>
        </p:nvGraphicFramePr>
        <p:xfrm>
          <a:off x="6915994" y="29738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433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AB335-2514-4B4C-AA6E-CAB82198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Interesting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BF2D1-DF2F-4215-B795-945334DB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Interesting result of NARS ‘thinking’: </a:t>
            </a:r>
          </a:p>
          <a:p>
            <a:pPr marL="0" indent="0">
              <a:buNone/>
            </a:pPr>
            <a:r>
              <a:rPr lang="en-US" dirty="0"/>
              <a:t>(^wonder,{SELF},&lt;player --&gt; [spy]&gt;)! </a:t>
            </a:r>
          </a:p>
          <a:p>
            <a:pPr lvl="1"/>
            <a:r>
              <a:rPr lang="en-US" dirty="0"/>
              <a:t>It came up with a question to explore: Is a player in general a spy?</a:t>
            </a:r>
          </a:p>
          <a:p>
            <a:pPr marL="0" indent="0">
              <a:buNone/>
            </a:pPr>
            <a:r>
              <a:rPr lang="en-US" dirty="0"/>
              <a:t>Solution: &lt;player --&gt; [spy]&gt;?  solution: &lt;player --&gt; [spy]&gt;. %0.29;0.92% </a:t>
            </a:r>
          </a:p>
          <a:p>
            <a:pPr lvl="1"/>
            <a:r>
              <a:rPr lang="en-US" dirty="0"/>
              <a:t>29% of the time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NARS also considered random things like this, which don’t help it find answers:</a:t>
            </a:r>
          </a:p>
          <a:p>
            <a:pPr marL="0" indent="0">
              <a:buNone/>
            </a:pPr>
            <a:r>
              <a:rPr lang="en-US" dirty="0"/>
              <a:t>(^wonder,{SELF},&lt;{C7} --&gt; &lt;{C1} --&gt; [spy]&gt;&gt;).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368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EEC1-1248-B1D8-A3E8-1C643A9D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Some Challenges</a:t>
            </a:r>
            <a:endParaRPr lang="en-US" dirty="0"/>
          </a:p>
        </p:txBody>
      </p:sp>
      <p:pic>
        <p:nvPicPr>
          <p:cNvPr id="8" name="Picture 9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26A278CE-7338-651F-3824-0B78F34DD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40" r="37864" b="1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0AD7-C4BD-0819-6654-69212EDED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cs typeface="Calibri"/>
              </a:rPr>
              <a:t>-Hard to parse output for results; </a:t>
            </a:r>
            <a:endParaRPr lang="en-US" dirty="0"/>
          </a:p>
          <a:p>
            <a:r>
              <a:rPr lang="en-US" dirty="0">
                <a:cs typeface="Calibri"/>
              </a:rPr>
              <a:t>-No pre-existing data; I had to create all the sample games which was tedious, and it also means the data was somewhat artificial. </a:t>
            </a:r>
          </a:p>
          <a:p>
            <a:r>
              <a:rPr lang="en-US" dirty="0">
                <a:cs typeface="Calibri"/>
              </a:rPr>
              <a:t>-Social deduction games involve lying, bluffing, and playing off of people's emotions and logic. My version of resistance doesn't take into account any of this.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86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1340-AD47-4ED7-840C-BE6E7E42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Future Research</a:t>
            </a:r>
          </a:p>
        </p:txBody>
      </p:sp>
      <p:pic>
        <p:nvPicPr>
          <p:cNvPr id="21" name="Picture 21" descr="A picture containing text, case, picture frame&#10;&#10;Description automatically generated">
            <a:extLst>
              <a:ext uri="{FF2B5EF4-FFF2-40B4-BE49-F238E27FC236}">
                <a16:creationId xmlns:a16="http://schemas.microsoft.com/office/drawing/2014/main" id="{0FB48CD2-3266-C1D0-C2A3-FD3DB657C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4" r="46752" b="2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682F0439-4D30-2787-BB59-61CAA76B1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122169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34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3E7C-D02E-448B-BE85-FE3B5A91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72727"/>
                </a:solidFill>
                <a:latin typeface="Lato Extended"/>
              </a:rPr>
              <a:t>Re</a:t>
            </a:r>
            <a:r>
              <a:rPr lang="en-US" b="0" i="0" dirty="0">
                <a:solidFill>
                  <a:srgbClr val="272727"/>
                </a:solidFill>
                <a:effectLst/>
                <a:latin typeface="Lato Extended"/>
              </a:rPr>
              <a:t>ferences:</a:t>
            </a:r>
            <a:br>
              <a:rPr lang="en-US" b="0" i="0" dirty="0">
                <a:solidFill>
                  <a:srgbClr val="272727"/>
                </a:solidFill>
                <a:effectLst/>
                <a:latin typeface="Lato Extende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EE98-19D3-4BCF-AEAB-F1D243D9F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1" y="1889185"/>
            <a:ext cx="10780712" cy="39020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Eger, M., &amp; Martens, C. (2018). </a:t>
            </a:r>
            <a:r>
              <a:rPr lang="en-US" i="1" dirty="0">
                <a:ea typeface="+mn-lt"/>
                <a:cs typeface="+mn-lt"/>
              </a:rPr>
              <a:t>View of Keeping the Story Straight: A Comparison of Commitment Strategies for a Social Deduction Game</a:t>
            </a:r>
            <a:r>
              <a:rPr lang="en-US" dirty="0">
                <a:ea typeface="+mn-lt"/>
                <a:cs typeface="+mn-lt"/>
              </a:rPr>
              <a:t>. AAAI Publications. Retrieved February 28, 2022, from </a:t>
            </a:r>
            <a:r>
              <a:rPr lang="en-US" dirty="0">
                <a:ea typeface="+mn-lt"/>
                <a:cs typeface="+mn-lt"/>
                <a:hlinkClick r:id="rId2"/>
              </a:rPr>
              <a:t>https://ojs.aaai.org/index.php/AIIDE/article/view/13015/12863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Kopparapu et al. (2022, January 5). </a:t>
            </a:r>
            <a:r>
              <a:rPr lang="en-US" i="1" dirty="0">
                <a:ea typeface="+mn-lt"/>
                <a:cs typeface="+mn-lt"/>
              </a:rPr>
              <a:t>Hidden Agenda: a Social Deduction Game with Diverse Learned Equilibria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Arxiv.Org</a:t>
            </a:r>
            <a:r>
              <a:rPr lang="en-US" dirty="0">
                <a:ea typeface="+mn-lt"/>
                <a:cs typeface="+mn-lt"/>
              </a:rPr>
              <a:t>. Retrieved February 28, 2022, from </a:t>
            </a:r>
            <a:r>
              <a:rPr lang="en-US" dirty="0">
                <a:ea typeface="+mn-lt"/>
                <a:cs typeface="+mn-lt"/>
                <a:hlinkClick r:id="rId3"/>
              </a:rPr>
              <a:t>https://arxiv.org/pdf/2201.01816.pdf</a:t>
            </a:r>
            <a:endParaRPr lang="en-US" dirty="0">
              <a:ea typeface="+mn-lt"/>
              <a:cs typeface="+mn-lt"/>
            </a:endParaRPr>
          </a:p>
          <a:p>
            <a:r>
              <a:rPr lang="en-US" i="1" dirty="0">
                <a:cs typeface="Calibri"/>
              </a:rPr>
              <a:t>Play The Resistance Avalon Online!</a:t>
            </a:r>
            <a:r>
              <a:rPr lang="en-US" dirty="0">
                <a:cs typeface="Calibri"/>
              </a:rPr>
              <a:t> (n.d.). </a:t>
            </a:r>
            <a:r>
              <a:rPr lang="en-US" dirty="0" err="1">
                <a:cs typeface="Calibri"/>
              </a:rPr>
              <a:t>Proavalon</a:t>
            </a:r>
            <a:r>
              <a:rPr lang="en-US" dirty="0">
                <a:cs typeface="Calibri"/>
              </a:rPr>
              <a:t>. Retrieved February 28, 2022, from </a:t>
            </a:r>
            <a:r>
              <a:rPr lang="en-US" dirty="0">
                <a:cs typeface="Calibri"/>
                <a:hlinkClick r:id="rId4"/>
              </a:rPr>
              <a:t>https://www.proavalon.com/rules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Wang</a:t>
            </a:r>
            <a:r>
              <a:rPr lang="en-US" dirty="0">
                <a:ea typeface="+mn-lt"/>
                <a:cs typeface="+mn-lt"/>
              </a:rPr>
              <a:t>, P. (n.d.). </a:t>
            </a:r>
            <a:r>
              <a:rPr lang="en-US" i="1" dirty="0">
                <a:ea typeface="+mn-lt"/>
                <a:cs typeface="+mn-lt"/>
              </a:rPr>
              <a:t>A Logical Model of Intelligence — An introduction to NARS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Cis.Temple.Edu</a:t>
            </a:r>
            <a:r>
              <a:rPr lang="en-US" dirty="0">
                <a:ea typeface="+mn-lt"/>
                <a:cs typeface="+mn-lt"/>
              </a:rPr>
              <a:t>. Retrieved March 19, 2022, from https://cis.temple.edu/~pwang/NARS-Intro.html</a:t>
            </a:r>
            <a:endParaRPr lang="en-US">
              <a:cs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B2AF3F71-5499-AE12-2293-3364A436C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1F3C4DA-199B-4344-983F-826C1E68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FF2DD-BB9D-4742-B6FD-79723A08A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 numCol="2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Research Question</a:t>
            </a:r>
          </a:p>
          <a:p>
            <a:r>
              <a:rPr lang="en-US" dirty="0">
                <a:solidFill>
                  <a:schemeClr val="tx1"/>
                </a:solidFill>
              </a:rPr>
              <a:t>The Rules of Resistance</a:t>
            </a:r>
          </a:p>
          <a:p>
            <a:r>
              <a:rPr lang="en-US" dirty="0">
                <a:solidFill>
                  <a:schemeClr val="tx1"/>
                </a:solidFill>
              </a:rPr>
              <a:t>Previous Research</a:t>
            </a:r>
          </a:p>
          <a:p>
            <a:r>
              <a:rPr lang="en-US" dirty="0">
                <a:solidFill>
                  <a:schemeClr val="tx1"/>
                </a:solidFill>
              </a:rPr>
              <a:t>NARS Summary</a:t>
            </a:r>
          </a:p>
          <a:p>
            <a:r>
              <a:rPr lang="en-US" dirty="0">
                <a:solidFill>
                  <a:schemeClr val="tx1"/>
                </a:solidFill>
              </a:rPr>
              <a:t>Project Workflow</a:t>
            </a:r>
          </a:p>
          <a:p>
            <a:r>
              <a:rPr lang="en-US" dirty="0">
                <a:solidFill>
                  <a:schemeClr val="tx1"/>
                </a:solidFill>
              </a:rPr>
              <a:t>Gameplay, Rules and Questions in Narsese</a:t>
            </a:r>
          </a:p>
          <a:p>
            <a:r>
              <a:rPr lang="en-US" dirty="0">
                <a:solidFill>
                  <a:schemeClr val="tx1"/>
                </a:solidFill>
              </a:rPr>
              <a:t>Discuss Results</a:t>
            </a:r>
          </a:p>
          <a:p>
            <a:r>
              <a:rPr lang="en-US" dirty="0">
                <a:solidFill>
                  <a:schemeClr val="tx1"/>
                </a:solidFill>
              </a:rPr>
              <a:t>Future Research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019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8ABA-DFF9-44DB-B99B-3381EE78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Research Question</a:t>
            </a:r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0B7262F8-FB61-0299-9203-A48783A2F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65738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0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D5B4-5BD3-47A3-B4FF-D50D0632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1C06-68A0-49B9-9E26-1936C5AAC2A4}"/>
              </a:ext>
            </a:extLst>
          </p:cNvPr>
          <p:cNvSpPr/>
          <p:nvPr/>
        </p:nvSpPr>
        <p:spPr>
          <a:xfrm>
            <a:off x="1245886" y="2184121"/>
            <a:ext cx="191941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Begin game:</a:t>
            </a:r>
          </a:p>
          <a:p>
            <a:pPr algn="ctr"/>
            <a:r>
              <a:rPr lang="en-US" dirty="0"/>
              <a:t>Report number of players and spies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B01ABD-E4F2-4F3E-AFD3-AC727FBBBE8C}"/>
              </a:ext>
            </a:extLst>
          </p:cNvPr>
          <p:cNvCxnSpPr/>
          <p:nvPr/>
        </p:nvCxnSpPr>
        <p:spPr>
          <a:xfrm>
            <a:off x="3165301" y="2727131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4C8D25-EE43-4EDA-B1F4-C92AA36A2A1C}"/>
              </a:ext>
            </a:extLst>
          </p:cNvPr>
          <p:cNvSpPr/>
          <p:nvPr/>
        </p:nvSpPr>
        <p:spPr>
          <a:xfrm>
            <a:off x="3924899" y="2184121"/>
            <a:ext cx="191941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Start of Round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E04EBE-31B6-4A4A-81A3-B3E6BAB77185}"/>
              </a:ext>
            </a:extLst>
          </p:cNvPr>
          <p:cNvCxnSpPr>
            <a:cxnSpLocks/>
          </p:cNvCxnSpPr>
          <p:nvPr/>
        </p:nvCxnSpPr>
        <p:spPr>
          <a:xfrm flipV="1">
            <a:off x="8680192" y="2461818"/>
            <a:ext cx="1014623" cy="1820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B31A88-2AAB-4843-BD82-D51BDE16F950}"/>
              </a:ext>
            </a:extLst>
          </p:cNvPr>
          <p:cNvSpPr/>
          <p:nvPr/>
        </p:nvSpPr>
        <p:spPr>
          <a:xfrm>
            <a:off x="9694815" y="2223410"/>
            <a:ext cx="1797130" cy="89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proposes team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A1568-09CC-4758-8125-ED626C4F9C25}"/>
              </a:ext>
            </a:extLst>
          </p:cNvPr>
          <p:cNvSpPr/>
          <p:nvPr/>
        </p:nvSpPr>
        <p:spPr>
          <a:xfrm>
            <a:off x="6626908" y="2183843"/>
            <a:ext cx="2053284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Deliberation:</a:t>
            </a:r>
          </a:p>
          <a:p>
            <a:pPr algn="ctr"/>
            <a:r>
              <a:rPr lang="en-US" dirty="0"/>
              <a:t>Players may accuse or vouch for other players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BC0F73-A81B-4A87-BC26-A8C4C7C5E18F}"/>
              </a:ext>
            </a:extLst>
          </p:cNvPr>
          <p:cNvCxnSpPr>
            <a:cxnSpLocks/>
          </p:cNvCxnSpPr>
          <p:nvPr/>
        </p:nvCxnSpPr>
        <p:spPr>
          <a:xfrm>
            <a:off x="10663675" y="3114621"/>
            <a:ext cx="0" cy="72319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B91D94-83F5-0AD8-019A-01EDD7CC78E6}"/>
              </a:ext>
            </a:extLst>
          </p:cNvPr>
          <p:cNvCxnSpPr/>
          <p:nvPr/>
        </p:nvCxnSpPr>
        <p:spPr>
          <a:xfrm>
            <a:off x="5844314" y="2727131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6B6615-373F-FFF1-4978-7F3E77161AC8}"/>
              </a:ext>
            </a:extLst>
          </p:cNvPr>
          <p:cNvCxnSpPr>
            <a:cxnSpLocks/>
            <a:stCxn id="69" idx="2"/>
            <a:endCxn id="36" idx="3"/>
          </p:cNvCxnSpPr>
          <p:nvPr/>
        </p:nvCxnSpPr>
        <p:spPr>
          <a:xfrm flipH="1">
            <a:off x="9166247" y="4944189"/>
            <a:ext cx="1472316" cy="69274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BD861CB-4B07-9BDE-4638-4070CE39DED6}"/>
              </a:ext>
            </a:extLst>
          </p:cNvPr>
          <p:cNvSpPr/>
          <p:nvPr/>
        </p:nvSpPr>
        <p:spPr>
          <a:xfrm>
            <a:off x="7369117" y="5191329"/>
            <a:ext cx="1797130" cy="891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Players vote on proposed team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FF7622-C0D2-FF07-CBD8-AF9FB61ABD0F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5982821" y="5609533"/>
            <a:ext cx="1386296" cy="2740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DFD65AF-A4A4-6272-EB69-6504A4938ABD}"/>
              </a:ext>
            </a:extLst>
          </p:cNvPr>
          <p:cNvSpPr txBox="1"/>
          <p:nvPr/>
        </p:nvSpPr>
        <p:spPr>
          <a:xfrm>
            <a:off x="6096000" y="5589713"/>
            <a:ext cx="12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Vote passes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1CE376-9C59-FCA8-9839-A7148628E4D3}"/>
              </a:ext>
            </a:extLst>
          </p:cNvPr>
          <p:cNvSpPr/>
          <p:nvPr/>
        </p:nvSpPr>
        <p:spPr>
          <a:xfrm>
            <a:off x="2866786" y="4822581"/>
            <a:ext cx="3190804" cy="105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Mission passes (resistance score + 1) or fails (spy score + 1). </a:t>
            </a:r>
          </a:p>
          <a:p>
            <a:pPr algn="ctr"/>
            <a:r>
              <a:rPr lang="en-US" dirty="0"/>
              <a:t>3 points to win.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71332B-0673-4E30-EC09-E1AA9B7607B4}"/>
              </a:ext>
            </a:extLst>
          </p:cNvPr>
          <p:cNvCxnSpPr>
            <a:cxnSpLocks/>
          </p:cNvCxnSpPr>
          <p:nvPr/>
        </p:nvCxnSpPr>
        <p:spPr>
          <a:xfrm flipV="1">
            <a:off x="4703704" y="4365519"/>
            <a:ext cx="0" cy="42693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383FA26-626D-4FF0-B089-70B2BCADA5AB}"/>
              </a:ext>
            </a:extLst>
          </p:cNvPr>
          <p:cNvCxnSpPr>
            <a:cxnSpLocks/>
          </p:cNvCxnSpPr>
          <p:nvPr/>
        </p:nvCxnSpPr>
        <p:spPr>
          <a:xfrm flipV="1">
            <a:off x="8188415" y="4375778"/>
            <a:ext cx="0" cy="81555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04729E4-CA58-9986-CD25-8D6870059A7B}"/>
              </a:ext>
            </a:extLst>
          </p:cNvPr>
          <p:cNvSpPr/>
          <p:nvPr/>
        </p:nvSpPr>
        <p:spPr>
          <a:xfrm>
            <a:off x="4031951" y="3747878"/>
            <a:ext cx="1695290" cy="617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change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ED9345-5C17-216B-2122-4B12348DD871}"/>
              </a:ext>
            </a:extLst>
          </p:cNvPr>
          <p:cNvSpPr/>
          <p:nvPr/>
        </p:nvSpPr>
        <p:spPr>
          <a:xfrm>
            <a:off x="6813262" y="3765216"/>
            <a:ext cx="1797130" cy="57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 change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364756C-F455-2269-B9E1-A3C06A217825}"/>
              </a:ext>
            </a:extLst>
          </p:cNvPr>
          <p:cNvSpPr txBox="1"/>
          <p:nvPr/>
        </p:nvSpPr>
        <p:spPr>
          <a:xfrm>
            <a:off x="6208964" y="4461689"/>
            <a:ext cx="205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Vote fails: 5 failed votes = spy victory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E403102-4B48-145E-B81B-7C237A8C0425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7711827" y="3343584"/>
            <a:ext cx="0" cy="42163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187F2FC-2077-DDF0-C0EB-FE0DB62B1724}"/>
              </a:ext>
            </a:extLst>
          </p:cNvPr>
          <p:cNvCxnSpPr>
            <a:cxnSpLocks/>
          </p:cNvCxnSpPr>
          <p:nvPr/>
        </p:nvCxnSpPr>
        <p:spPr>
          <a:xfrm flipV="1">
            <a:off x="5031729" y="3313659"/>
            <a:ext cx="0" cy="4254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41994127-6235-CE90-E52A-9E3DC0F7C219}"/>
              </a:ext>
            </a:extLst>
          </p:cNvPr>
          <p:cNvSpPr/>
          <p:nvPr/>
        </p:nvSpPr>
        <p:spPr>
          <a:xfrm>
            <a:off x="9611921" y="3807367"/>
            <a:ext cx="2053284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Deliberation:</a:t>
            </a:r>
          </a:p>
          <a:p>
            <a:pPr algn="ctr"/>
            <a:r>
              <a:rPr lang="en-US" dirty="0"/>
              <a:t>Players may accuse or vouch for other players</a:t>
            </a:r>
          </a:p>
        </p:txBody>
      </p:sp>
    </p:spTree>
    <p:extLst>
      <p:ext uri="{BB962C8B-B14F-4D97-AF65-F5344CB8AC3E}">
        <p14:creationId xmlns:p14="http://schemas.microsoft.com/office/powerpoint/2010/main" val="356413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1FFC4-EAA2-4459-838B-A3520175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Rules of The Resistance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FB4DE73-3AC2-993E-7C49-7B9FCFD29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21369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CB70719-8E20-4A9A-A187-DFA6DF9CB7AA}"/>
              </a:ext>
            </a:extLst>
          </p:cNvPr>
          <p:cNvSpPr txBox="1"/>
          <p:nvPr/>
        </p:nvSpPr>
        <p:spPr>
          <a:xfrm>
            <a:off x="510339" y="6389171"/>
            <a:ext cx="352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www.proavaolon.com/rules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1FFC4-EAA2-4459-838B-A3520175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Rules of The Resistance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EFB4DE73-3AC2-993E-7C49-7B9FCFD29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27795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6EF303-365C-40EA-8C4E-9D5C9AFB4EBA}"/>
              </a:ext>
            </a:extLst>
          </p:cNvPr>
          <p:cNvSpPr txBox="1"/>
          <p:nvPr/>
        </p:nvSpPr>
        <p:spPr>
          <a:xfrm>
            <a:off x="278911" y="6289675"/>
            <a:ext cx="3529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www.proavaolon.com/rules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5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9339-B31F-4E0F-98DD-93BED651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Previous Research</a:t>
            </a:r>
          </a:p>
        </p:txBody>
      </p:sp>
      <p:pic>
        <p:nvPicPr>
          <p:cNvPr id="4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01E149FF-638F-B958-EEEC-064E9CAC6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18" y="2647978"/>
            <a:ext cx="2130441" cy="21716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340B-467E-4DE6-8112-23644019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898" y="1845734"/>
            <a:ext cx="796278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/>
              <a:t>AI in social deduction reasoning games:</a:t>
            </a:r>
            <a:endParaRPr lang="en-US" sz="2800">
              <a:cs typeface="Calibri"/>
            </a:endParaRPr>
          </a:p>
          <a:p>
            <a:pPr marL="383540" lvl="1"/>
            <a:r>
              <a:rPr lang="en-US" sz="2400" dirty="0"/>
              <a:t>Eger and Martins (2018) compared AI commitment strategies for a particular social deduction game, One Night Ultimate Werewolf. Their AI comes up with a plan to “convince” the other agents of their own role and can decide to change plans or stay committed to their current story. </a:t>
            </a:r>
            <a:endParaRPr lang="en-US" sz="2400">
              <a:cs typeface="Calibri"/>
            </a:endParaRPr>
          </a:p>
          <a:p>
            <a:pPr marL="383540" lvl="1"/>
            <a:r>
              <a:rPr lang="en-US" sz="2400" dirty="0" err="1"/>
              <a:t>Kopparapu</a:t>
            </a:r>
            <a:r>
              <a:rPr lang="en-US" sz="2400" dirty="0"/>
              <a:t> et al. (2022) used Deep Learning to show that reinforcement strategies could be used to give an agent the ability to learn strategies and play a game called “Hidden Agenda” effectively. 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10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52E7-D4A4-41DF-864C-12CA343B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66" y="0"/>
            <a:ext cx="10684257" cy="1752599"/>
          </a:xfrm>
        </p:spPr>
        <p:txBody>
          <a:bodyPr/>
          <a:lstStyle/>
          <a:p>
            <a:r>
              <a:rPr lang="en-US" dirty="0"/>
              <a:t>Why NARS?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1EFC-AB6C-496C-865E-141F0DE1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24" y="2041865"/>
            <a:ext cx="10685900" cy="374933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NARS is fundamentally different from traditional reasoning systems, mainly because of its assumption of insufficient knowledge and resources. </a:t>
            </a:r>
          </a:p>
          <a:p>
            <a:r>
              <a:rPr lang="en-US" sz="2800" dirty="0"/>
              <a:t>The logic of NARS is named "Non-Axiomatic Logic" (NAL), because none of the knowledge it processes (as premise or conclusion) can be considered as "axiom", as with a fixed truth-value. Instead, the system's beliefs are summaries of the system's experience, and are always revisable.</a:t>
            </a:r>
          </a:p>
          <a:p>
            <a:r>
              <a:rPr lang="en-US" sz="2800" dirty="0"/>
              <a:t>In social deduction games, very little information is known, and as new evidence comes to light, your beliefs may change.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3BD9C-3D03-4A4B-8A35-D66FCCA3A4B4}"/>
              </a:ext>
            </a:extLst>
          </p:cNvPr>
          <p:cNvSpPr txBox="1"/>
          <p:nvPr/>
        </p:nvSpPr>
        <p:spPr>
          <a:xfrm>
            <a:off x="5934973" y="6488668"/>
            <a:ext cx="7847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(Wang, </a:t>
            </a:r>
            <a:r>
              <a:rPr lang="en-US" i="1" dirty="0"/>
              <a:t>A Logical Model of Intelligence – An introduction to NARS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820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D5B4-5BD3-47A3-B4FF-D50D0632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71C06-68A0-49B9-9E26-1936C5AAC2A4}"/>
              </a:ext>
            </a:extLst>
          </p:cNvPr>
          <p:cNvSpPr/>
          <p:nvPr/>
        </p:nvSpPr>
        <p:spPr>
          <a:xfrm>
            <a:off x="1797907" y="2174788"/>
            <a:ext cx="191941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Actual gameplay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B01ABD-E4F2-4F3E-AFD3-AC727FBBBE8C}"/>
              </a:ext>
            </a:extLst>
          </p:cNvPr>
          <p:cNvCxnSpPr/>
          <p:nvPr/>
        </p:nvCxnSpPr>
        <p:spPr>
          <a:xfrm>
            <a:off x="3995350" y="2743199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24C8D25-EE43-4EDA-B1F4-C92AA36A2A1C}"/>
              </a:ext>
            </a:extLst>
          </p:cNvPr>
          <p:cNvSpPr/>
          <p:nvPr/>
        </p:nvSpPr>
        <p:spPr>
          <a:xfrm>
            <a:off x="5055972" y="2174788"/>
            <a:ext cx="191941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Summary of game in English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E04EBE-31B6-4A4A-81A3-B3E6BAB77185}"/>
              </a:ext>
            </a:extLst>
          </p:cNvPr>
          <p:cNvCxnSpPr/>
          <p:nvPr/>
        </p:nvCxnSpPr>
        <p:spPr>
          <a:xfrm>
            <a:off x="7253415" y="2743199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B7C423-880F-4120-8238-E6463A05B73A}"/>
              </a:ext>
            </a:extLst>
          </p:cNvPr>
          <p:cNvCxnSpPr>
            <a:cxnSpLocks/>
          </p:cNvCxnSpPr>
          <p:nvPr/>
        </p:nvCxnSpPr>
        <p:spPr>
          <a:xfrm flipH="1">
            <a:off x="7740998" y="3525856"/>
            <a:ext cx="1037968" cy="64732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7B31A88-2AAB-4843-BD82-D51BDE16F950}"/>
              </a:ext>
            </a:extLst>
          </p:cNvPr>
          <p:cNvSpPr/>
          <p:nvPr/>
        </p:nvSpPr>
        <p:spPr>
          <a:xfrm>
            <a:off x="8314037" y="2174788"/>
            <a:ext cx="191941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Summary of game in Narsese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9AC8E-1AFB-4BCE-A494-B7D89CCB0E6C}"/>
              </a:ext>
            </a:extLst>
          </p:cNvPr>
          <p:cNvSpPr txBox="1"/>
          <p:nvPr/>
        </p:nvSpPr>
        <p:spPr>
          <a:xfrm>
            <a:off x="3867663" y="2788390"/>
            <a:ext cx="103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Resistance Driver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87DA2-CBD8-4B44-A20E-D58DDC038B80}"/>
              </a:ext>
            </a:extLst>
          </p:cNvPr>
          <p:cNvSpPr txBox="1"/>
          <p:nvPr/>
        </p:nvSpPr>
        <p:spPr>
          <a:xfrm>
            <a:off x="7125726" y="2808925"/>
            <a:ext cx="103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Game Log to Narsese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F7AD3-7007-4B3C-A1DA-ED439101AA60}"/>
              </a:ext>
            </a:extLst>
          </p:cNvPr>
          <p:cNvSpPr txBox="1"/>
          <p:nvPr/>
        </p:nvSpPr>
        <p:spPr>
          <a:xfrm>
            <a:off x="5067301" y="3301253"/>
            <a:ext cx="190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Game1.txt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7F683-BF41-4921-8BBE-E956AFDFB002}"/>
              </a:ext>
            </a:extLst>
          </p:cNvPr>
          <p:cNvSpPr txBox="1"/>
          <p:nvPr/>
        </p:nvSpPr>
        <p:spPr>
          <a:xfrm>
            <a:off x="8314033" y="3275111"/>
            <a:ext cx="190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Game1.nal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D329C-851F-4F3A-B2EC-6921FD25B86C}"/>
              </a:ext>
            </a:extLst>
          </p:cNvPr>
          <p:cNvSpPr txBox="1"/>
          <p:nvPr/>
        </p:nvSpPr>
        <p:spPr>
          <a:xfrm>
            <a:off x="8259982" y="3833633"/>
            <a:ext cx="142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Input to NarGUI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A1568-09CC-4758-8125-ED626C4F9C25}"/>
              </a:ext>
            </a:extLst>
          </p:cNvPr>
          <p:cNvSpPr/>
          <p:nvPr/>
        </p:nvSpPr>
        <p:spPr>
          <a:xfrm>
            <a:off x="5136292" y="4173177"/>
            <a:ext cx="2533135" cy="168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63BF2B-3182-4ADF-BD37-5F1EB6875340}"/>
              </a:ext>
            </a:extLst>
          </p:cNvPr>
          <p:cNvCxnSpPr/>
          <p:nvPr/>
        </p:nvCxnSpPr>
        <p:spPr>
          <a:xfrm>
            <a:off x="3995350" y="4494310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E456DFF-34D4-4C55-B4B6-79B7E1D54956}"/>
              </a:ext>
            </a:extLst>
          </p:cNvPr>
          <p:cNvSpPr/>
          <p:nvPr/>
        </p:nvSpPr>
        <p:spPr>
          <a:xfrm>
            <a:off x="1797907" y="4085968"/>
            <a:ext cx="1818504" cy="79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Gameplay Rules in Narsese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DB2AA7-B261-4626-BEFA-D921B828A9E9}"/>
              </a:ext>
            </a:extLst>
          </p:cNvPr>
          <p:cNvSpPr txBox="1"/>
          <p:nvPr/>
        </p:nvSpPr>
        <p:spPr>
          <a:xfrm>
            <a:off x="3634432" y="4885095"/>
            <a:ext cx="142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Input to NarGUI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C093D1-B17C-461C-A50B-FBC2EB75B7C2}"/>
              </a:ext>
            </a:extLst>
          </p:cNvPr>
          <p:cNvCxnSpPr/>
          <p:nvPr/>
        </p:nvCxnSpPr>
        <p:spPr>
          <a:xfrm>
            <a:off x="3995350" y="5445780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4C1AC0C-33D4-4F2B-811F-672BC95724AF}"/>
              </a:ext>
            </a:extLst>
          </p:cNvPr>
          <p:cNvSpPr/>
          <p:nvPr/>
        </p:nvSpPr>
        <p:spPr>
          <a:xfrm>
            <a:off x="1815928" y="5060090"/>
            <a:ext cx="1818504" cy="79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 to answer in Narsese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BC0F73-A81B-4A87-BC26-A8C4C7C5E18F}"/>
              </a:ext>
            </a:extLst>
          </p:cNvPr>
          <p:cNvCxnSpPr/>
          <p:nvPr/>
        </p:nvCxnSpPr>
        <p:spPr>
          <a:xfrm>
            <a:off x="7868685" y="5060090"/>
            <a:ext cx="782594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EAFA029-BBEF-4498-A50E-085465A77726}"/>
              </a:ext>
            </a:extLst>
          </p:cNvPr>
          <p:cNvSpPr txBox="1"/>
          <p:nvPr/>
        </p:nvSpPr>
        <p:spPr>
          <a:xfrm>
            <a:off x="7452924" y="5163777"/>
            <a:ext cx="142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Output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DF5BA-56B7-4641-A3FC-20403E330244}"/>
              </a:ext>
            </a:extLst>
          </p:cNvPr>
          <p:cNvSpPr/>
          <p:nvPr/>
        </p:nvSpPr>
        <p:spPr>
          <a:xfrm>
            <a:off x="8772270" y="4672427"/>
            <a:ext cx="1818504" cy="79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Answers to Questions in Narsese</a:t>
            </a:r>
          </a:p>
        </p:txBody>
      </p:sp>
    </p:spTree>
    <p:extLst>
      <p:ext uri="{BB962C8B-B14F-4D97-AF65-F5344CB8AC3E}">
        <p14:creationId xmlns:p14="http://schemas.microsoft.com/office/powerpoint/2010/main" val="26369376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1861</TotalTime>
  <Words>1537</Words>
  <Application>Microsoft Office PowerPoint</Application>
  <PresentationFormat>Widescreen</PresentationFormat>
  <Paragraphs>210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NARS in the Social Deduction Game:  The Resistance</vt:lpstr>
      <vt:lpstr>Outline</vt:lpstr>
      <vt:lpstr>Research Question</vt:lpstr>
      <vt:lpstr>Gameplay</vt:lpstr>
      <vt:lpstr>Rules of The Resistance</vt:lpstr>
      <vt:lpstr>Rules of The Resistance</vt:lpstr>
      <vt:lpstr>Previous Research</vt:lpstr>
      <vt:lpstr>Why NARS?</vt:lpstr>
      <vt:lpstr>Project workflow</vt:lpstr>
      <vt:lpstr>From gameplay to Narsese</vt:lpstr>
      <vt:lpstr>From gameplay to Narsese</vt:lpstr>
      <vt:lpstr>Rules and questions in Narsese</vt:lpstr>
      <vt:lpstr>Sample Output</vt:lpstr>
      <vt:lpstr>Sample Results – Test Game 7</vt:lpstr>
      <vt:lpstr>Results</vt:lpstr>
      <vt:lpstr>Interesting Results</vt:lpstr>
      <vt:lpstr>Some Challenges</vt:lpstr>
      <vt:lpstr>Future Research</vt:lpstr>
      <vt:lpstr>References: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Edward Sharick</cp:lastModifiedBy>
  <cp:revision>136</cp:revision>
  <dcterms:created xsi:type="dcterms:W3CDTF">2022-02-26T21:30:42Z</dcterms:created>
  <dcterms:modified xsi:type="dcterms:W3CDTF">2022-05-04T00:37:41Z</dcterms:modified>
</cp:coreProperties>
</file>