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778" r:id="rId2"/>
    <p:sldId id="810" r:id="rId3"/>
    <p:sldId id="826" r:id="rId4"/>
    <p:sldId id="846" r:id="rId5"/>
    <p:sldId id="827" r:id="rId6"/>
    <p:sldId id="829" r:id="rId7"/>
    <p:sldId id="848" r:id="rId8"/>
    <p:sldId id="850" r:id="rId9"/>
    <p:sldId id="831" r:id="rId10"/>
    <p:sldId id="851" r:id="rId11"/>
    <p:sldId id="852" r:id="rId12"/>
    <p:sldId id="853" r:id="rId13"/>
    <p:sldId id="854" r:id="rId14"/>
    <p:sldId id="855" r:id="rId15"/>
    <p:sldId id="842" r:id="rId16"/>
    <p:sldId id="844" r:id="rId17"/>
    <p:sldId id="825" r:id="rId18"/>
    <p:sldId id="857" r:id="rId19"/>
    <p:sldId id="870" r:id="rId20"/>
    <p:sldId id="871" r:id="rId21"/>
    <p:sldId id="869" r:id="rId22"/>
    <p:sldId id="872" r:id="rId23"/>
    <p:sldId id="866" r:id="rId24"/>
    <p:sldId id="867" r:id="rId25"/>
    <p:sldId id="868" r:id="rId26"/>
    <p:sldId id="863" r:id="rId27"/>
    <p:sldId id="858" r:id="rId28"/>
    <p:sldId id="859" r:id="rId29"/>
    <p:sldId id="860" r:id="rId30"/>
    <p:sldId id="861" r:id="rId31"/>
    <p:sldId id="873" r:id="rId32"/>
    <p:sldId id="874" r:id="rId33"/>
    <p:sldId id="875" r:id="rId34"/>
    <p:sldId id="878" r:id="rId35"/>
    <p:sldId id="879" r:id="rId36"/>
    <p:sldId id="880" r:id="rId37"/>
    <p:sldId id="881" r:id="rId38"/>
    <p:sldId id="876" r:id="rId39"/>
    <p:sldId id="862" r:id="rId40"/>
    <p:sldId id="345" r:id="rId41"/>
    <p:sldId id="694" r:id="rId42"/>
    <p:sldId id="882" r:id="rId43"/>
    <p:sldId id="883" r:id="rId44"/>
    <p:sldId id="884" r:id="rId45"/>
    <p:sldId id="894" r:id="rId46"/>
    <p:sldId id="895" r:id="rId47"/>
    <p:sldId id="896" r:id="rId48"/>
    <p:sldId id="897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eBGP connectivity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iBGP connectivity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gateway routers run both eBGP and iBGP </a:t>
              </a:r>
              <a:r>
                <a:rPr lang="en-US" dirty="0" err="1" smtClean="0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 </a:t>
            </a:r>
            <a:r>
              <a:rPr lang="en-US" sz="2000" dirty="0"/>
              <a:t>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whose </a:t>
            </a:r>
            <a:r>
              <a:rPr lang="en-US" sz="2400" dirty="0" smtClean="0">
                <a:latin typeface="Gill Sans"/>
                <a:cs typeface="Gill Sans"/>
              </a:rPr>
              <a:t> 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MIB info,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>
                <a:latin typeface="Arial"/>
                <a:cs typeface="Arial"/>
              </a:rPr>
              <a:t>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</a:t>
            </a:r>
            <a:r>
              <a:rPr lang="en-US" dirty="0">
                <a:latin typeface="Arial"/>
                <a:cs typeface="Arial"/>
              </a:rPr>
              <a:t>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16465</TotalTime>
  <Words>4127</Words>
  <Application>Microsoft Macintosh PowerPoint</Application>
  <PresentationFormat>On-screen Show (4:3)</PresentationFormat>
  <Paragraphs>1007</Paragraphs>
  <Slides>48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Clip</vt:lpstr>
      <vt:lpstr>PowerPoint Presentation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</cp:lastModifiedBy>
  <cp:revision>492</cp:revision>
  <dcterms:created xsi:type="dcterms:W3CDTF">1999-10-08T19:08:27Z</dcterms:created>
  <dcterms:modified xsi:type="dcterms:W3CDTF">2017-11-06T18:16:40Z</dcterms:modified>
</cp:coreProperties>
</file>